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 id="2147483769" r:id="rId5"/>
    <p:sldMasterId id="2147483782" r:id="rId6"/>
    <p:sldMasterId id="2147483788" r:id="rId7"/>
  </p:sldMasterIdLst>
  <p:notesMasterIdLst>
    <p:notesMasterId r:id="rId72"/>
  </p:notesMasterIdLst>
  <p:sldIdLst>
    <p:sldId id="4133" r:id="rId8"/>
    <p:sldId id="4132" r:id="rId9"/>
    <p:sldId id="4137" r:id="rId10"/>
    <p:sldId id="4138" r:id="rId11"/>
    <p:sldId id="2147479914" r:id="rId12"/>
    <p:sldId id="4145" r:id="rId13"/>
    <p:sldId id="2147479819" r:id="rId14"/>
    <p:sldId id="2147479856" r:id="rId15"/>
    <p:sldId id="2147479841" r:id="rId16"/>
    <p:sldId id="2147479882" r:id="rId17"/>
    <p:sldId id="2147479885" r:id="rId18"/>
    <p:sldId id="2147479888" r:id="rId19"/>
    <p:sldId id="2147479896" r:id="rId20"/>
    <p:sldId id="2147479897" r:id="rId21"/>
    <p:sldId id="2147479843" r:id="rId22"/>
    <p:sldId id="265" r:id="rId23"/>
    <p:sldId id="2147479920" r:id="rId24"/>
    <p:sldId id="2147479921" r:id="rId25"/>
    <p:sldId id="2147479922" r:id="rId26"/>
    <p:sldId id="269" r:id="rId27"/>
    <p:sldId id="2147479846" r:id="rId28"/>
    <p:sldId id="2147479908" r:id="rId29"/>
    <p:sldId id="2147479904" r:id="rId30"/>
    <p:sldId id="2147479883" r:id="rId31"/>
    <p:sldId id="2147479886" r:id="rId32"/>
    <p:sldId id="2147479889" r:id="rId33"/>
    <p:sldId id="2147479881" r:id="rId34"/>
    <p:sldId id="2147479782" r:id="rId35"/>
    <p:sldId id="330" r:id="rId36"/>
    <p:sldId id="448" r:id="rId37"/>
    <p:sldId id="810" r:id="rId38"/>
    <p:sldId id="470" r:id="rId39"/>
    <p:sldId id="808" r:id="rId40"/>
    <p:sldId id="812" r:id="rId41"/>
    <p:sldId id="262" r:id="rId42"/>
    <p:sldId id="809" r:id="rId43"/>
    <p:sldId id="813" r:id="rId44"/>
    <p:sldId id="814" r:id="rId45"/>
    <p:sldId id="817" r:id="rId46"/>
    <p:sldId id="275" r:id="rId47"/>
    <p:sldId id="276" r:id="rId48"/>
    <p:sldId id="815" r:id="rId49"/>
    <p:sldId id="801" r:id="rId50"/>
    <p:sldId id="803" r:id="rId51"/>
    <p:sldId id="793" r:id="rId52"/>
    <p:sldId id="799" r:id="rId53"/>
    <p:sldId id="795" r:id="rId54"/>
    <p:sldId id="789" r:id="rId55"/>
    <p:sldId id="806" r:id="rId56"/>
    <p:sldId id="811" r:id="rId57"/>
    <p:sldId id="458" r:id="rId58"/>
    <p:sldId id="279" r:id="rId59"/>
    <p:sldId id="798" r:id="rId60"/>
    <p:sldId id="800" r:id="rId61"/>
    <p:sldId id="280" r:id="rId62"/>
    <p:sldId id="259" r:id="rId63"/>
    <p:sldId id="284" r:id="rId64"/>
    <p:sldId id="287" r:id="rId65"/>
    <p:sldId id="2147479911" r:id="rId66"/>
    <p:sldId id="2147479915" r:id="rId67"/>
    <p:sldId id="2147479916" r:id="rId68"/>
    <p:sldId id="2147479910" r:id="rId69"/>
    <p:sldId id="2147479917" r:id="rId70"/>
    <p:sldId id="2147479918" r:id="rId71"/>
  </p:sldIdLst>
  <p:sldSz cx="12192000" cy="6858000"/>
  <p:notesSz cx="6858000" cy="9144000"/>
  <p:embeddedFontLst>
    <p:embeddedFont>
      <p:font typeface="Financier Semibold" panose="02020703070506060203" charset="0"/>
      <p:regular r:id="rId73"/>
      <p:bold r:id="rId74"/>
      <p:italic r:id="rId75"/>
      <p:boldItalic r:id="rId76"/>
    </p:embeddedFont>
    <p:embeddedFont>
      <p:font typeface="GT America" charset="0"/>
      <p:regular r:id="rId77"/>
      <p:bold r:id="rId78"/>
      <p:italic r:id="rId79"/>
      <p:boldItalic r:id="rId80"/>
    </p:embeddedFont>
    <p:embeddedFont>
      <p:font typeface="GT America Regular" charset="0"/>
      <p:regular r:id="rId81"/>
      <p:bold r:id="rId82"/>
      <p:italic r:id="rId83"/>
      <p:boldItalic r:id="rId84"/>
    </p:embeddedFont>
    <p:embeddedFont>
      <p:font typeface="Verdana" panose="020B0604030504040204" pitchFamily="34" charset="0"/>
      <p:regular r:id="rId85"/>
      <p:bold r:id="rId86"/>
      <p:italic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C320A2-84F6-AF85-89C8-6707048EB337}" name="Sam Curry" initials="SC" userId="S::Samuel.Curry@cadmusgroup.com::15bf4ed7-e794-4c40-965e-83e3b918a8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FF"/>
    <a:srgbClr val="F0F0F1"/>
    <a:srgbClr val="11174F"/>
    <a:srgbClr val="35397E"/>
    <a:srgbClr val="7677A7"/>
    <a:srgbClr val="A2A2C4"/>
    <a:srgbClr val="FDDA25"/>
    <a:srgbClr val="E35205"/>
    <a:srgbClr val="D7D8D7"/>
    <a:srgbClr val="7578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snapToGrid="0">
      <p:cViewPr varScale="1">
        <p:scale>
          <a:sx n="62" d="100"/>
          <a:sy n="62" d="100"/>
        </p:scale>
        <p:origin x="79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9" d="100"/>
        <a:sy n="6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2.fntdata"/><Relationship Id="rId89"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4.fntdata"/><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5.fntdata"/><Relationship Id="rId61" Type="http://schemas.openxmlformats.org/officeDocument/2006/relationships/slide" Target="slides/slide54.xml"/><Relationship Id="rId82" Type="http://schemas.openxmlformats.org/officeDocument/2006/relationships/font" Target="fonts/font10.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Curry" userId="15bf4ed7-e794-4c40-965e-83e3b918a8b0" providerId="ADAL" clId="{873BFEB0-A878-4D95-8037-68378F6B7043}"/>
    <pc:docChg chg="undo custSel modSld">
      <pc:chgData name="Sam Curry" userId="15bf4ed7-e794-4c40-965e-83e3b918a8b0" providerId="ADAL" clId="{873BFEB0-A878-4D95-8037-68378F6B7043}" dt="2024-11-14T19:30:21.323" v="149" actId="20577"/>
      <pc:docMkLst>
        <pc:docMk/>
      </pc:docMkLst>
      <pc:sldChg chg="modSp mod">
        <pc:chgData name="Sam Curry" userId="15bf4ed7-e794-4c40-965e-83e3b918a8b0" providerId="ADAL" clId="{873BFEB0-A878-4D95-8037-68378F6B7043}" dt="2024-11-13T22:46:11.934" v="69" actId="20577"/>
        <pc:sldMkLst>
          <pc:docMk/>
          <pc:sldMk cId="0" sldId="265"/>
        </pc:sldMkLst>
        <pc:spChg chg="mod">
          <ac:chgData name="Sam Curry" userId="15bf4ed7-e794-4c40-965e-83e3b918a8b0" providerId="ADAL" clId="{873BFEB0-A878-4D95-8037-68378F6B7043}" dt="2024-11-13T22:46:11.934" v="69" actId="20577"/>
          <ac:spMkLst>
            <pc:docMk/>
            <pc:sldMk cId="0" sldId="265"/>
            <ac:spMk id="4" creationId="{00000000-0000-0000-0000-000000000000}"/>
          </ac:spMkLst>
        </pc:spChg>
      </pc:sldChg>
      <pc:sldChg chg="modSp mod">
        <pc:chgData name="Sam Curry" userId="15bf4ed7-e794-4c40-965e-83e3b918a8b0" providerId="ADAL" clId="{873BFEB0-A878-4D95-8037-68378F6B7043}" dt="2024-11-13T22:47:18.134" v="136" actId="20577"/>
        <pc:sldMkLst>
          <pc:docMk/>
          <pc:sldMk cId="0" sldId="269"/>
        </pc:sldMkLst>
        <pc:spChg chg="mod">
          <ac:chgData name="Sam Curry" userId="15bf4ed7-e794-4c40-965e-83e3b918a8b0" providerId="ADAL" clId="{873BFEB0-A878-4D95-8037-68378F6B7043}" dt="2024-11-13T22:47:18.134" v="136" actId="20577"/>
          <ac:spMkLst>
            <pc:docMk/>
            <pc:sldMk cId="0" sldId="269"/>
            <ac:spMk id="3" creationId="{00000000-0000-0000-0000-000000000000}"/>
          </ac:spMkLst>
        </pc:spChg>
      </pc:sldChg>
      <pc:sldChg chg="modSp mod delCm">
        <pc:chgData name="Sam Curry" userId="15bf4ed7-e794-4c40-965e-83e3b918a8b0" providerId="ADAL" clId="{873BFEB0-A878-4D95-8037-68378F6B7043}" dt="2024-11-14T19:30:21.323" v="149" actId="20577"/>
        <pc:sldMkLst>
          <pc:docMk/>
          <pc:sldMk cId="2145611951" sldId="4138"/>
        </pc:sldMkLst>
        <pc:spChg chg="mod">
          <ac:chgData name="Sam Curry" userId="15bf4ed7-e794-4c40-965e-83e3b918a8b0" providerId="ADAL" clId="{873BFEB0-A878-4D95-8037-68378F6B7043}" dt="2024-11-14T19:30:21.323" v="149" actId="20577"/>
          <ac:spMkLst>
            <pc:docMk/>
            <pc:sldMk cId="2145611951" sldId="4138"/>
            <ac:spMk id="5" creationId="{0D9FA30B-0C49-1AC9-7DA7-FD5CA86CABC3}"/>
          </ac:spMkLst>
        </pc:spChg>
        <pc:extLst>
          <p:ext xmlns:p="http://schemas.openxmlformats.org/presentationml/2006/main" uri="{D6D511B9-2390-475A-947B-AFAB55BFBCF1}">
            <pc226:cmChg xmlns:pc226="http://schemas.microsoft.com/office/powerpoint/2022/06/main/command" chg="del">
              <pc226:chgData name="Sam Curry" userId="15bf4ed7-e794-4c40-965e-83e3b918a8b0" providerId="ADAL" clId="{873BFEB0-A878-4D95-8037-68378F6B7043}" dt="2024-11-12T13:48:22.561" v="0"/>
              <pc2:cmMkLst xmlns:pc2="http://schemas.microsoft.com/office/powerpoint/2019/9/main/command">
                <pc:docMk/>
                <pc:sldMk cId="2145611951" sldId="4138"/>
                <pc2:cmMk id="{4811B813-B00D-4C30-9AA4-F7E1F9E19C2C}"/>
              </pc2:cmMkLst>
            </pc226:cmChg>
          </p:ext>
        </pc:extLst>
      </pc:sldChg>
      <pc:sldChg chg="modSp mod">
        <pc:chgData name="Sam Curry" userId="15bf4ed7-e794-4c40-965e-83e3b918a8b0" providerId="ADAL" clId="{873BFEB0-A878-4D95-8037-68378F6B7043}" dt="2024-11-14T13:05:39.372" v="144" actId="20577"/>
        <pc:sldMkLst>
          <pc:docMk/>
          <pc:sldMk cId="2144155902" sldId="4145"/>
        </pc:sldMkLst>
        <pc:spChg chg="mod">
          <ac:chgData name="Sam Curry" userId="15bf4ed7-e794-4c40-965e-83e3b918a8b0" providerId="ADAL" clId="{873BFEB0-A878-4D95-8037-68378F6B7043}" dt="2024-11-14T13:05:39.372" v="144" actId="20577"/>
          <ac:spMkLst>
            <pc:docMk/>
            <pc:sldMk cId="2144155902" sldId="4145"/>
            <ac:spMk id="3" creationId="{711FAF9A-AE6E-2EB4-8B7B-40C29F646DE7}"/>
          </ac:spMkLst>
        </pc:spChg>
      </pc:sldChg>
      <pc:sldChg chg="delCm modNotesTx">
        <pc:chgData name="Sam Curry" userId="15bf4ed7-e794-4c40-965e-83e3b918a8b0" providerId="ADAL" clId="{873BFEB0-A878-4D95-8037-68378F6B7043}" dt="2024-11-12T17:41:36.149" v="46" actId="20577"/>
        <pc:sldMkLst>
          <pc:docMk/>
          <pc:sldMk cId="4054911231" sldId="2147479916"/>
        </pc:sldMkLst>
        <pc:extLst>
          <p:ext xmlns:p="http://schemas.openxmlformats.org/presentationml/2006/main" uri="{D6D511B9-2390-475A-947B-AFAB55BFBCF1}">
            <pc226:cmChg xmlns:pc226="http://schemas.microsoft.com/office/powerpoint/2022/06/main/command" chg="del">
              <pc226:chgData name="Sam Curry" userId="15bf4ed7-e794-4c40-965e-83e3b918a8b0" providerId="ADAL" clId="{873BFEB0-A878-4D95-8037-68378F6B7043}" dt="2024-11-12T13:48:53.635" v="1"/>
              <pc2:cmMkLst xmlns:pc2="http://schemas.microsoft.com/office/powerpoint/2019/9/main/command">
                <pc:docMk/>
                <pc:sldMk cId="4054911231" sldId="2147479916"/>
                <pc2:cmMk id="{D77A1D03-223D-46B9-BA26-29FA26DC09C2}"/>
              </pc2:cmMkLst>
            </pc226:cmChg>
          </p:ext>
        </pc:extLst>
      </pc:sldChg>
      <pc:sldChg chg="delCm">
        <pc:chgData name="Sam Curry" userId="15bf4ed7-e794-4c40-965e-83e3b918a8b0" providerId="ADAL" clId="{873BFEB0-A878-4D95-8037-68378F6B7043}" dt="2024-11-12T13:49:08.759" v="30"/>
        <pc:sldMkLst>
          <pc:docMk/>
          <pc:sldMk cId="503917889" sldId="2147479917"/>
        </pc:sldMkLst>
        <pc:extLst>
          <p:ext xmlns:p="http://schemas.openxmlformats.org/presentationml/2006/main" uri="{D6D511B9-2390-475A-947B-AFAB55BFBCF1}">
            <pc226:cmChg xmlns:pc226="http://schemas.microsoft.com/office/powerpoint/2022/06/main/command" chg="del">
              <pc226:chgData name="Sam Curry" userId="15bf4ed7-e794-4c40-965e-83e3b918a8b0" providerId="ADAL" clId="{873BFEB0-A878-4D95-8037-68378F6B7043}" dt="2024-11-12T13:49:08.759" v="30"/>
              <pc2:cmMkLst xmlns:pc2="http://schemas.microsoft.com/office/powerpoint/2019/9/main/command">
                <pc:docMk/>
                <pc:sldMk cId="503917889" sldId="2147479917"/>
                <pc2:cmMk id="{D375C547-4F3F-465A-8AE8-1F445849BFC2}"/>
              </pc2:cmMkLst>
            </pc226:cmChg>
          </p:ext>
        </pc:extLst>
      </pc:sldChg>
      <pc:sldChg chg="delCm">
        <pc:chgData name="Sam Curry" userId="15bf4ed7-e794-4c40-965e-83e3b918a8b0" providerId="ADAL" clId="{873BFEB0-A878-4D95-8037-68378F6B7043}" dt="2024-11-12T13:49:12.167" v="31"/>
        <pc:sldMkLst>
          <pc:docMk/>
          <pc:sldMk cId="1658775268" sldId="2147479918"/>
        </pc:sldMkLst>
        <pc:extLst>
          <p:ext xmlns:p="http://schemas.openxmlformats.org/presentationml/2006/main" uri="{D6D511B9-2390-475A-947B-AFAB55BFBCF1}">
            <pc226:cmChg xmlns:pc226="http://schemas.microsoft.com/office/powerpoint/2022/06/main/command" chg="del">
              <pc226:chgData name="Sam Curry" userId="15bf4ed7-e794-4c40-965e-83e3b918a8b0" providerId="ADAL" clId="{873BFEB0-A878-4D95-8037-68378F6B7043}" dt="2024-11-12T13:49:12.167" v="31"/>
              <pc2:cmMkLst xmlns:pc2="http://schemas.microsoft.com/office/powerpoint/2019/9/main/command">
                <pc:docMk/>
                <pc:sldMk cId="1658775268" sldId="2147479918"/>
                <pc2:cmMk id="{24C99FCB-524A-4019-A138-4B906F35605A}"/>
              </pc2:cmMkLst>
            </pc226:cmChg>
          </p:ext>
        </pc:extLst>
      </pc:sldChg>
      <pc:sldChg chg="modSp mod">
        <pc:chgData name="Sam Curry" userId="15bf4ed7-e794-4c40-965e-83e3b918a8b0" providerId="ADAL" clId="{873BFEB0-A878-4D95-8037-68378F6B7043}" dt="2024-11-13T22:46:21.492" v="89" actId="20577"/>
        <pc:sldMkLst>
          <pc:docMk/>
          <pc:sldMk cId="0" sldId="2147479920"/>
        </pc:sldMkLst>
        <pc:spChg chg="mod">
          <ac:chgData name="Sam Curry" userId="15bf4ed7-e794-4c40-965e-83e3b918a8b0" providerId="ADAL" clId="{873BFEB0-A878-4D95-8037-68378F6B7043}" dt="2024-11-13T22:46:21.492" v="89" actId="20577"/>
          <ac:spMkLst>
            <pc:docMk/>
            <pc:sldMk cId="0" sldId="2147479920"/>
            <ac:spMk id="12" creationId="{00000000-0000-0000-0000-000000000000}"/>
          </ac:spMkLst>
        </pc:spChg>
      </pc:sldChg>
      <pc:sldChg chg="modSp mod">
        <pc:chgData name="Sam Curry" userId="15bf4ed7-e794-4c40-965e-83e3b918a8b0" providerId="ADAL" clId="{873BFEB0-A878-4D95-8037-68378F6B7043}" dt="2024-11-13T22:46:28.549" v="96" actId="20577"/>
        <pc:sldMkLst>
          <pc:docMk/>
          <pc:sldMk cId="0" sldId="2147479921"/>
        </pc:sldMkLst>
        <pc:spChg chg="mod">
          <ac:chgData name="Sam Curry" userId="15bf4ed7-e794-4c40-965e-83e3b918a8b0" providerId="ADAL" clId="{873BFEB0-A878-4D95-8037-68378F6B7043}" dt="2024-11-13T22:46:28.549" v="96" actId="20577"/>
          <ac:spMkLst>
            <pc:docMk/>
            <pc:sldMk cId="0" sldId="2147479921"/>
            <ac:spMk id="12" creationId="{00000000-0000-0000-0000-000000000000}"/>
          </ac:spMkLst>
        </pc:spChg>
      </pc:sldChg>
      <pc:sldChg chg="modSp mod">
        <pc:chgData name="Sam Curry" userId="15bf4ed7-e794-4c40-965e-83e3b918a8b0" providerId="ADAL" clId="{873BFEB0-A878-4D95-8037-68378F6B7043}" dt="2024-11-13T22:46:37.131" v="112" actId="20577"/>
        <pc:sldMkLst>
          <pc:docMk/>
          <pc:sldMk cId="0" sldId="2147479922"/>
        </pc:sldMkLst>
        <pc:spChg chg="mod">
          <ac:chgData name="Sam Curry" userId="15bf4ed7-e794-4c40-965e-83e3b918a8b0" providerId="ADAL" clId="{873BFEB0-A878-4D95-8037-68378F6B7043}" dt="2024-11-13T22:46:37.131" v="112" actId="20577"/>
          <ac:spMkLst>
            <pc:docMk/>
            <pc:sldMk cId="0" sldId="2147479922"/>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Wells Fargo Sans" panose="020B0503020203020204" pitchFamily="34" charset="0"/>
                <a:ea typeface="+mn-ea"/>
                <a:cs typeface="+mn-cs"/>
              </a:defRPr>
            </a:pPr>
            <a:r>
              <a:rPr lang="en-US" b="1"/>
              <a:t>SFPUC Annual Issuance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Wells Fargo Sans" panose="020B0503020203020204" pitchFamily="34" charset="0"/>
              <a:ea typeface="+mn-ea"/>
              <a:cs typeface="+mn-cs"/>
            </a:defRPr>
          </a:pPr>
          <a:endParaRPr lang="en-US"/>
        </a:p>
      </c:txPr>
    </c:title>
    <c:autoTitleDeleted val="0"/>
    <c:plotArea>
      <c:layout/>
      <c:barChart>
        <c:barDir val="col"/>
        <c:grouping val="stacked"/>
        <c:varyColors val="0"/>
        <c:ser>
          <c:idx val="0"/>
          <c:order val="0"/>
          <c:tx>
            <c:strRef>
              <c:f>Breakdown!$D$3</c:f>
              <c:strCache>
                <c:ptCount val="1"/>
                <c:pt idx="0">
                  <c:v>Water (Green)</c:v>
                </c:pt>
              </c:strCache>
            </c:strRef>
          </c:tx>
          <c:spPr>
            <a:solidFill>
              <a:schemeClr val="accent1"/>
            </a:solidFill>
            <a:ln>
              <a:noFill/>
            </a:ln>
            <a:effectLst/>
          </c:spPr>
          <c:invertIfNegative val="0"/>
          <c:cat>
            <c:numRef>
              <c:f>Breakdown!$A$4:$A$22</c:f>
              <c:numCache>
                <c:formatCode>General</c:formatCode>
                <c:ptCount val="19"/>
                <c:pt idx="0">
                  <c:v>2001</c:v>
                </c:pt>
                <c:pt idx="1">
                  <c:v>2002</c:v>
                </c:pt>
                <c:pt idx="2">
                  <c:v>2003</c:v>
                </c:pt>
                <c:pt idx="3">
                  <c:v>2006</c:v>
                </c:pt>
                <c:pt idx="4">
                  <c:v>2009</c:v>
                </c:pt>
                <c:pt idx="5">
                  <c:v>2010</c:v>
                </c:pt>
                <c:pt idx="6">
                  <c:v>2011</c:v>
                </c:pt>
                <c:pt idx="7">
                  <c:v>2012</c:v>
                </c:pt>
                <c:pt idx="8">
                  <c:v>2013</c:v>
                </c:pt>
                <c:pt idx="9">
                  <c:v>2015</c:v>
                </c:pt>
                <c:pt idx="10">
                  <c:v>2016</c:v>
                </c:pt>
                <c:pt idx="11">
                  <c:v>2017</c:v>
                </c:pt>
                <c:pt idx="12">
                  <c:v>2018</c:v>
                </c:pt>
                <c:pt idx="13">
                  <c:v>2019</c:v>
                </c:pt>
                <c:pt idx="14">
                  <c:v>2020</c:v>
                </c:pt>
                <c:pt idx="15">
                  <c:v>2021</c:v>
                </c:pt>
                <c:pt idx="16">
                  <c:v>2022</c:v>
                </c:pt>
                <c:pt idx="17">
                  <c:v>2023</c:v>
                </c:pt>
                <c:pt idx="18">
                  <c:v>2024</c:v>
                </c:pt>
              </c:numCache>
            </c:numRef>
          </c:cat>
          <c:val>
            <c:numRef>
              <c:f>Breakdown!$D$4:$D$22</c:f>
              <c:numCache>
                <c:formatCode>#,##0.00</c:formatCode>
                <c:ptCount val="19"/>
                <c:pt idx="0">
                  <c:v>0</c:v>
                </c:pt>
                <c:pt idx="1">
                  <c:v>0</c:v>
                </c:pt>
                <c:pt idx="2">
                  <c:v>0</c:v>
                </c:pt>
                <c:pt idx="3">
                  <c:v>0</c:v>
                </c:pt>
                <c:pt idx="4">
                  <c:v>0</c:v>
                </c:pt>
                <c:pt idx="5">
                  <c:v>0</c:v>
                </c:pt>
                <c:pt idx="6">
                  <c:v>0</c:v>
                </c:pt>
                <c:pt idx="7">
                  <c:v>0</c:v>
                </c:pt>
                <c:pt idx="8">
                  <c:v>0</c:v>
                </c:pt>
                <c:pt idx="9">
                  <c:v>0</c:v>
                </c:pt>
                <c:pt idx="10">
                  <c:v>259.35000000000002</c:v>
                </c:pt>
                <c:pt idx="11">
                  <c:v>505.72500000000002</c:v>
                </c:pt>
                <c:pt idx="12">
                  <c:v>0</c:v>
                </c:pt>
                <c:pt idx="13">
                  <c:v>622.58000000000004</c:v>
                </c:pt>
                <c:pt idx="14">
                  <c:v>492.33000000000004</c:v>
                </c:pt>
                <c:pt idx="15">
                  <c:v>0</c:v>
                </c:pt>
                <c:pt idx="16">
                  <c:v>0</c:v>
                </c:pt>
                <c:pt idx="17">
                  <c:v>486.875</c:v>
                </c:pt>
              </c:numCache>
            </c:numRef>
          </c:val>
          <c:extLst>
            <c:ext xmlns:c16="http://schemas.microsoft.com/office/drawing/2014/chart" uri="{C3380CC4-5D6E-409C-BE32-E72D297353CC}">
              <c16:uniqueId val="{00000000-F5CD-4774-9B11-A6CCEF675F6E}"/>
            </c:ext>
          </c:extLst>
        </c:ser>
        <c:ser>
          <c:idx val="1"/>
          <c:order val="1"/>
          <c:tx>
            <c:strRef>
              <c:f>Breakdown!$E$3</c:f>
              <c:strCache>
                <c:ptCount val="1"/>
                <c:pt idx="0">
                  <c:v>Water (Non-Green)</c:v>
                </c:pt>
              </c:strCache>
            </c:strRef>
          </c:tx>
          <c:spPr>
            <a:solidFill>
              <a:schemeClr val="tx2">
                <a:lumMod val="20000"/>
                <a:lumOff val="80000"/>
              </a:schemeClr>
            </a:solidFill>
            <a:ln>
              <a:noFill/>
            </a:ln>
            <a:effectLst/>
          </c:spPr>
          <c:invertIfNegative val="0"/>
          <c:cat>
            <c:numRef>
              <c:f>Breakdown!$A$4:$A$22</c:f>
              <c:numCache>
                <c:formatCode>General</c:formatCode>
                <c:ptCount val="19"/>
                <c:pt idx="0">
                  <c:v>2001</c:v>
                </c:pt>
                <c:pt idx="1">
                  <c:v>2002</c:v>
                </c:pt>
                <c:pt idx="2">
                  <c:v>2003</c:v>
                </c:pt>
                <c:pt idx="3">
                  <c:v>2006</c:v>
                </c:pt>
                <c:pt idx="4">
                  <c:v>2009</c:v>
                </c:pt>
                <c:pt idx="5">
                  <c:v>2010</c:v>
                </c:pt>
                <c:pt idx="6">
                  <c:v>2011</c:v>
                </c:pt>
                <c:pt idx="7">
                  <c:v>2012</c:v>
                </c:pt>
                <c:pt idx="8">
                  <c:v>2013</c:v>
                </c:pt>
                <c:pt idx="9">
                  <c:v>2015</c:v>
                </c:pt>
                <c:pt idx="10">
                  <c:v>2016</c:v>
                </c:pt>
                <c:pt idx="11">
                  <c:v>2017</c:v>
                </c:pt>
                <c:pt idx="12">
                  <c:v>2018</c:v>
                </c:pt>
                <c:pt idx="13">
                  <c:v>2019</c:v>
                </c:pt>
                <c:pt idx="14">
                  <c:v>2020</c:v>
                </c:pt>
                <c:pt idx="15">
                  <c:v>2021</c:v>
                </c:pt>
                <c:pt idx="16">
                  <c:v>2022</c:v>
                </c:pt>
                <c:pt idx="17">
                  <c:v>2023</c:v>
                </c:pt>
                <c:pt idx="18">
                  <c:v>2024</c:v>
                </c:pt>
              </c:numCache>
            </c:numRef>
          </c:cat>
          <c:val>
            <c:numRef>
              <c:f>Breakdown!$E$4:$E$22</c:f>
              <c:numCache>
                <c:formatCode>#,##0.00</c:formatCode>
                <c:ptCount val="19"/>
                <c:pt idx="0">
                  <c:v>140</c:v>
                </c:pt>
                <c:pt idx="1">
                  <c:v>249.26</c:v>
                </c:pt>
                <c:pt idx="2">
                  <c:v>0</c:v>
                </c:pt>
                <c:pt idx="3">
                  <c:v>666.61</c:v>
                </c:pt>
                <c:pt idx="4">
                  <c:v>824</c:v>
                </c:pt>
                <c:pt idx="5">
                  <c:v>1468.0600000000002</c:v>
                </c:pt>
                <c:pt idx="6">
                  <c:v>720.75000000000011</c:v>
                </c:pt>
                <c:pt idx="7">
                  <c:v>725.92</c:v>
                </c:pt>
                <c:pt idx="8">
                  <c:v>0</c:v>
                </c:pt>
                <c:pt idx="9">
                  <c:v>429.6</c:v>
                </c:pt>
                <c:pt idx="10">
                  <c:v>893.82</c:v>
                </c:pt>
                <c:pt idx="11">
                  <c:v>275.995</c:v>
                </c:pt>
                <c:pt idx="12">
                  <c:v>0</c:v>
                </c:pt>
                <c:pt idx="13">
                  <c:v>34.375</c:v>
                </c:pt>
                <c:pt idx="14">
                  <c:v>518.82499999999993</c:v>
                </c:pt>
                <c:pt idx="15">
                  <c:v>0</c:v>
                </c:pt>
                <c:pt idx="16">
                  <c:v>0</c:v>
                </c:pt>
                <c:pt idx="17">
                  <c:v>442.0150000000001</c:v>
                </c:pt>
              </c:numCache>
            </c:numRef>
          </c:val>
          <c:extLst>
            <c:ext xmlns:c16="http://schemas.microsoft.com/office/drawing/2014/chart" uri="{C3380CC4-5D6E-409C-BE32-E72D297353CC}">
              <c16:uniqueId val="{00000001-F5CD-4774-9B11-A6CCEF675F6E}"/>
            </c:ext>
          </c:extLst>
        </c:ser>
        <c:ser>
          <c:idx val="2"/>
          <c:order val="2"/>
          <c:tx>
            <c:strRef>
              <c:f>Breakdown!$J$3</c:f>
              <c:strCache>
                <c:ptCount val="1"/>
                <c:pt idx="0">
                  <c:v>Wastewater (Green)</c:v>
                </c:pt>
              </c:strCache>
            </c:strRef>
          </c:tx>
          <c:spPr>
            <a:solidFill>
              <a:schemeClr val="accent3"/>
            </a:solidFill>
            <a:ln>
              <a:noFill/>
            </a:ln>
            <a:effectLst/>
          </c:spPr>
          <c:invertIfNegative val="0"/>
          <c:cat>
            <c:numRef>
              <c:f>Breakdown!$A$4:$A$22</c:f>
              <c:numCache>
                <c:formatCode>General</c:formatCode>
                <c:ptCount val="19"/>
                <c:pt idx="0">
                  <c:v>2001</c:v>
                </c:pt>
                <c:pt idx="1">
                  <c:v>2002</c:v>
                </c:pt>
                <c:pt idx="2">
                  <c:v>2003</c:v>
                </c:pt>
                <c:pt idx="3">
                  <c:v>2006</c:v>
                </c:pt>
                <c:pt idx="4">
                  <c:v>2009</c:v>
                </c:pt>
                <c:pt idx="5">
                  <c:v>2010</c:v>
                </c:pt>
                <c:pt idx="6">
                  <c:v>2011</c:v>
                </c:pt>
                <c:pt idx="7">
                  <c:v>2012</c:v>
                </c:pt>
                <c:pt idx="8">
                  <c:v>2013</c:v>
                </c:pt>
                <c:pt idx="9">
                  <c:v>2015</c:v>
                </c:pt>
                <c:pt idx="10">
                  <c:v>2016</c:v>
                </c:pt>
                <c:pt idx="11">
                  <c:v>2017</c:v>
                </c:pt>
                <c:pt idx="12">
                  <c:v>2018</c:v>
                </c:pt>
                <c:pt idx="13">
                  <c:v>2019</c:v>
                </c:pt>
                <c:pt idx="14">
                  <c:v>2020</c:v>
                </c:pt>
                <c:pt idx="15">
                  <c:v>2021</c:v>
                </c:pt>
                <c:pt idx="16">
                  <c:v>2022</c:v>
                </c:pt>
                <c:pt idx="17">
                  <c:v>2023</c:v>
                </c:pt>
                <c:pt idx="18">
                  <c:v>2024</c:v>
                </c:pt>
              </c:numCache>
            </c:numRef>
          </c:cat>
          <c:val>
            <c:numRef>
              <c:f>Breakdown!$J$4:$J$22</c:f>
              <c:numCache>
                <c:formatCode>#,##0.00</c:formatCode>
                <c:ptCount val="19"/>
                <c:pt idx="0">
                  <c:v>0</c:v>
                </c:pt>
                <c:pt idx="1">
                  <c:v>0</c:v>
                </c:pt>
                <c:pt idx="2">
                  <c:v>0</c:v>
                </c:pt>
                <c:pt idx="3">
                  <c:v>0</c:v>
                </c:pt>
                <c:pt idx="4">
                  <c:v>0</c:v>
                </c:pt>
                <c:pt idx="5">
                  <c:v>0</c:v>
                </c:pt>
                <c:pt idx="6">
                  <c:v>0</c:v>
                </c:pt>
                <c:pt idx="7">
                  <c:v>0</c:v>
                </c:pt>
                <c:pt idx="8">
                  <c:v>0</c:v>
                </c:pt>
                <c:pt idx="9">
                  <c:v>0</c:v>
                </c:pt>
                <c:pt idx="10">
                  <c:v>240.58</c:v>
                </c:pt>
                <c:pt idx="11">
                  <c:v>0</c:v>
                </c:pt>
                <c:pt idx="12">
                  <c:v>408.19500000000005</c:v>
                </c:pt>
                <c:pt idx="13">
                  <c:v>0</c:v>
                </c:pt>
                <c:pt idx="14">
                  <c:v>0</c:v>
                </c:pt>
                <c:pt idx="15">
                  <c:v>479.18999999999994</c:v>
                </c:pt>
                <c:pt idx="16">
                  <c:v>0</c:v>
                </c:pt>
                <c:pt idx="17">
                  <c:v>696.22500000000002</c:v>
                </c:pt>
                <c:pt idx="18">
                  <c:v>970.83</c:v>
                </c:pt>
              </c:numCache>
            </c:numRef>
          </c:val>
          <c:extLst>
            <c:ext xmlns:c16="http://schemas.microsoft.com/office/drawing/2014/chart" uri="{C3380CC4-5D6E-409C-BE32-E72D297353CC}">
              <c16:uniqueId val="{00000002-F5CD-4774-9B11-A6CCEF675F6E}"/>
            </c:ext>
          </c:extLst>
        </c:ser>
        <c:ser>
          <c:idx val="3"/>
          <c:order val="3"/>
          <c:tx>
            <c:strRef>
              <c:f>Breakdown!$K$3</c:f>
              <c:strCache>
                <c:ptCount val="1"/>
                <c:pt idx="0">
                  <c:v>Wastewater (Non-Green)</c:v>
                </c:pt>
              </c:strCache>
            </c:strRef>
          </c:tx>
          <c:spPr>
            <a:solidFill>
              <a:schemeClr val="accent3">
                <a:lumMod val="60000"/>
                <a:lumOff val="40000"/>
              </a:schemeClr>
            </a:solidFill>
            <a:ln>
              <a:noFill/>
            </a:ln>
            <a:effectLst/>
          </c:spPr>
          <c:invertIfNegative val="0"/>
          <c:cat>
            <c:numRef>
              <c:f>Breakdown!$A$4:$A$22</c:f>
              <c:numCache>
                <c:formatCode>General</c:formatCode>
                <c:ptCount val="19"/>
                <c:pt idx="0">
                  <c:v>2001</c:v>
                </c:pt>
                <c:pt idx="1">
                  <c:v>2002</c:v>
                </c:pt>
                <c:pt idx="2">
                  <c:v>2003</c:v>
                </c:pt>
                <c:pt idx="3">
                  <c:v>2006</c:v>
                </c:pt>
                <c:pt idx="4">
                  <c:v>2009</c:v>
                </c:pt>
                <c:pt idx="5">
                  <c:v>2010</c:v>
                </c:pt>
                <c:pt idx="6">
                  <c:v>2011</c:v>
                </c:pt>
                <c:pt idx="7">
                  <c:v>2012</c:v>
                </c:pt>
                <c:pt idx="8">
                  <c:v>2013</c:v>
                </c:pt>
                <c:pt idx="9">
                  <c:v>2015</c:v>
                </c:pt>
                <c:pt idx="10">
                  <c:v>2016</c:v>
                </c:pt>
                <c:pt idx="11">
                  <c:v>2017</c:v>
                </c:pt>
                <c:pt idx="12">
                  <c:v>2018</c:v>
                </c:pt>
                <c:pt idx="13">
                  <c:v>2019</c:v>
                </c:pt>
                <c:pt idx="14">
                  <c:v>2020</c:v>
                </c:pt>
                <c:pt idx="15">
                  <c:v>2021</c:v>
                </c:pt>
                <c:pt idx="16">
                  <c:v>2022</c:v>
                </c:pt>
                <c:pt idx="17">
                  <c:v>2023</c:v>
                </c:pt>
                <c:pt idx="18">
                  <c:v>2024</c:v>
                </c:pt>
              </c:numCache>
            </c:numRef>
          </c:cat>
          <c:val>
            <c:numRef>
              <c:f>Breakdown!$K$4:$K$22</c:f>
              <c:numCache>
                <c:formatCode>#,##0.00</c:formatCode>
                <c:ptCount val="19"/>
                <c:pt idx="0">
                  <c:v>0</c:v>
                </c:pt>
                <c:pt idx="1">
                  <c:v>0</c:v>
                </c:pt>
                <c:pt idx="2">
                  <c:v>396.27</c:v>
                </c:pt>
                <c:pt idx="3">
                  <c:v>0</c:v>
                </c:pt>
                <c:pt idx="4">
                  <c:v>0</c:v>
                </c:pt>
                <c:pt idx="5">
                  <c:v>239.565</c:v>
                </c:pt>
                <c:pt idx="6">
                  <c:v>0</c:v>
                </c:pt>
                <c:pt idx="7">
                  <c:v>0</c:v>
                </c:pt>
                <c:pt idx="8">
                  <c:v>524.98500000000001</c:v>
                </c:pt>
                <c:pt idx="9">
                  <c:v>0</c:v>
                </c:pt>
                <c:pt idx="10">
                  <c:v>67.819999999999965</c:v>
                </c:pt>
                <c:pt idx="11">
                  <c:v>0</c:v>
                </c:pt>
                <c:pt idx="12">
                  <c:v>185.94999999999993</c:v>
                </c:pt>
                <c:pt idx="13">
                  <c:v>0</c:v>
                </c:pt>
                <c:pt idx="14">
                  <c:v>0</c:v>
                </c:pt>
                <c:pt idx="15">
                  <c:v>166.15500000000009</c:v>
                </c:pt>
                <c:pt idx="16">
                  <c:v>137.08000000000001</c:v>
                </c:pt>
                <c:pt idx="17">
                  <c:v>278.15499999999997</c:v>
                </c:pt>
                <c:pt idx="18">
                  <c:v>172.15</c:v>
                </c:pt>
              </c:numCache>
            </c:numRef>
          </c:val>
          <c:extLst>
            <c:ext xmlns:c16="http://schemas.microsoft.com/office/drawing/2014/chart" uri="{C3380CC4-5D6E-409C-BE32-E72D297353CC}">
              <c16:uniqueId val="{00000003-F5CD-4774-9B11-A6CCEF675F6E}"/>
            </c:ext>
          </c:extLst>
        </c:ser>
        <c:ser>
          <c:idx val="4"/>
          <c:order val="4"/>
          <c:tx>
            <c:strRef>
              <c:f>Breakdown!$P$3</c:f>
              <c:strCache>
                <c:ptCount val="1"/>
                <c:pt idx="0">
                  <c:v>Power (Green)</c:v>
                </c:pt>
              </c:strCache>
            </c:strRef>
          </c:tx>
          <c:spPr>
            <a:solidFill>
              <a:schemeClr val="accent6"/>
            </a:solidFill>
            <a:ln>
              <a:noFill/>
            </a:ln>
            <a:effectLst/>
          </c:spPr>
          <c:invertIfNegative val="0"/>
          <c:cat>
            <c:numRef>
              <c:f>Breakdown!$A$4:$A$22</c:f>
              <c:numCache>
                <c:formatCode>General</c:formatCode>
                <c:ptCount val="19"/>
                <c:pt idx="0">
                  <c:v>2001</c:v>
                </c:pt>
                <c:pt idx="1">
                  <c:v>2002</c:v>
                </c:pt>
                <c:pt idx="2">
                  <c:v>2003</c:v>
                </c:pt>
                <c:pt idx="3">
                  <c:v>2006</c:v>
                </c:pt>
                <c:pt idx="4">
                  <c:v>2009</c:v>
                </c:pt>
                <c:pt idx="5">
                  <c:v>2010</c:v>
                </c:pt>
                <c:pt idx="6">
                  <c:v>2011</c:v>
                </c:pt>
                <c:pt idx="7">
                  <c:v>2012</c:v>
                </c:pt>
                <c:pt idx="8">
                  <c:v>2013</c:v>
                </c:pt>
                <c:pt idx="9">
                  <c:v>2015</c:v>
                </c:pt>
                <c:pt idx="10">
                  <c:v>2016</c:v>
                </c:pt>
                <c:pt idx="11">
                  <c:v>2017</c:v>
                </c:pt>
                <c:pt idx="12">
                  <c:v>2018</c:v>
                </c:pt>
                <c:pt idx="13">
                  <c:v>2019</c:v>
                </c:pt>
                <c:pt idx="14">
                  <c:v>2020</c:v>
                </c:pt>
                <c:pt idx="15">
                  <c:v>2021</c:v>
                </c:pt>
                <c:pt idx="16">
                  <c:v>2022</c:v>
                </c:pt>
                <c:pt idx="17">
                  <c:v>2023</c:v>
                </c:pt>
                <c:pt idx="18">
                  <c:v>2024</c:v>
                </c:pt>
              </c:numCache>
            </c:numRef>
          </c:cat>
          <c:val>
            <c:numRef>
              <c:f>Breakdown!$P$4:$P$22</c:f>
              <c:numCache>
                <c:formatCode>#,##0.00</c:formatCode>
                <c:ptCount val="19"/>
                <c:pt idx="0">
                  <c:v>0</c:v>
                </c:pt>
                <c:pt idx="1">
                  <c:v>0</c:v>
                </c:pt>
                <c:pt idx="2">
                  <c:v>0</c:v>
                </c:pt>
                <c:pt idx="3">
                  <c:v>0</c:v>
                </c:pt>
                <c:pt idx="4">
                  <c:v>0</c:v>
                </c:pt>
                <c:pt idx="5">
                  <c:v>0</c:v>
                </c:pt>
                <c:pt idx="6">
                  <c:v>0</c:v>
                </c:pt>
                <c:pt idx="7">
                  <c:v>0</c:v>
                </c:pt>
                <c:pt idx="8">
                  <c:v>0</c:v>
                </c:pt>
                <c:pt idx="9">
                  <c:v>32.024999999999999</c:v>
                </c:pt>
                <c:pt idx="10">
                  <c:v>0</c:v>
                </c:pt>
                <c:pt idx="11">
                  <c:v>0</c:v>
                </c:pt>
                <c:pt idx="12">
                  <c:v>0</c:v>
                </c:pt>
                <c:pt idx="13">
                  <c:v>0</c:v>
                </c:pt>
                <c:pt idx="14">
                  <c:v>0</c:v>
                </c:pt>
                <c:pt idx="15">
                  <c:v>74.28</c:v>
                </c:pt>
                <c:pt idx="16">
                  <c:v>0</c:v>
                </c:pt>
                <c:pt idx="17">
                  <c:v>0</c:v>
                </c:pt>
              </c:numCache>
            </c:numRef>
          </c:val>
          <c:extLst>
            <c:ext xmlns:c16="http://schemas.microsoft.com/office/drawing/2014/chart" uri="{C3380CC4-5D6E-409C-BE32-E72D297353CC}">
              <c16:uniqueId val="{00000004-F5CD-4774-9B11-A6CCEF675F6E}"/>
            </c:ext>
          </c:extLst>
        </c:ser>
        <c:ser>
          <c:idx val="5"/>
          <c:order val="5"/>
          <c:tx>
            <c:strRef>
              <c:f>Breakdown!$Q$3</c:f>
              <c:strCache>
                <c:ptCount val="1"/>
                <c:pt idx="0">
                  <c:v>Power (Non-Green)</c:v>
                </c:pt>
              </c:strCache>
            </c:strRef>
          </c:tx>
          <c:spPr>
            <a:solidFill>
              <a:schemeClr val="accent6">
                <a:lumMod val="60000"/>
                <a:lumOff val="40000"/>
              </a:schemeClr>
            </a:solidFill>
            <a:ln>
              <a:noFill/>
            </a:ln>
            <a:effectLst/>
          </c:spPr>
          <c:invertIfNegative val="0"/>
          <c:cat>
            <c:numRef>
              <c:f>Breakdown!$A$4:$A$22</c:f>
              <c:numCache>
                <c:formatCode>General</c:formatCode>
                <c:ptCount val="19"/>
                <c:pt idx="0">
                  <c:v>2001</c:v>
                </c:pt>
                <c:pt idx="1">
                  <c:v>2002</c:v>
                </c:pt>
                <c:pt idx="2">
                  <c:v>2003</c:v>
                </c:pt>
                <c:pt idx="3">
                  <c:v>2006</c:v>
                </c:pt>
                <c:pt idx="4">
                  <c:v>2009</c:v>
                </c:pt>
                <c:pt idx="5">
                  <c:v>2010</c:v>
                </c:pt>
                <c:pt idx="6">
                  <c:v>2011</c:v>
                </c:pt>
                <c:pt idx="7">
                  <c:v>2012</c:v>
                </c:pt>
                <c:pt idx="8">
                  <c:v>2013</c:v>
                </c:pt>
                <c:pt idx="9">
                  <c:v>2015</c:v>
                </c:pt>
                <c:pt idx="10">
                  <c:v>2016</c:v>
                </c:pt>
                <c:pt idx="11">
                  <c:v>2017</c:v>
                </c:pt>
                <c:pt idx="12">
                  <c:v>2018</c:v>
                </c:pt>
                <c:pt idx="13">
                  <c:v>2019</c:v>
                </c:pt>
                <c:pt idx="14">
                  <c:v>2020</c:v>
                </c:pt>
                <c:pt idx="15">
                  <c:v>2021</c:v>
                </c:pt>
                <c:pt idx="16">
                  <c:v>2022</c:v>
                </c:pt>
                <c:pt idx="17">
                  <c:v>2023</c:v>
                </c:pt>
                <c:pt idx="18">
                  <c:v>2024</c:v>
                </c:pt>
              </c:numCache>
            </c:numRef>
          </c:cat>
          <c:val>
            <c:numRef>
              <c:f>Breakdown!$Q$4:$Q$22</c:f>
              <c:numCache>
                <c:formatCode>#,##0.00</c:formatCode>
                <c:ptCount val="19"/>
                <c:pt idx="0">
                  <c:v>0</c:v>
                </c:pt>
                <c:pt idx="1">
                  <c:v>0</c:v>
                </c:pt>
                <c:pt idx="2">
                  <c:v>0</c:v>
                </c:pt>
                <c:pt idx="3">
                  <c:v>0</c:v>
                </c:pt>
                <c:pt idx="4">
                  <c:v>0</c:v>
                </c:pt>
                <c:pt idx="5">
                  <c:v>0</c:v>
                </c:pt>
                <c:pt idx="6">
                  <c:v>0</c:v>
                </c:pt>
                <c:pt idx="7">
                  <c:v>0</c:v>
                </c:pt>
                <c:pt idx="8">
                  <c:v>0</c:v>
                </c:pt>
                <c:pt idx="9">
                  <c:v>7.5300000000000011</c:v>
                </c:pt>
                <c:pt idx="10">
                  <c:v>0</c:v>
                </c:pt>
                <c:pt idx="11">
                  <c:v>0</c:v>
                </c:pt>
                <c:pt idx="12">
                  <c:v>0</c:v>
                </c:pt>
                <c:pt idx="13">
                  <c:v>0</c:v>
                </c:pt>
                <c:pt idx="14">
                  <c:v>0</c:v>
                </c:pt>
                <c:pt idx="15">
                  <c:v>49.72</c:v>
                </c:pt>
                <c:pt idx="16">
                  <c:v>0</c:v>
                </c:pt>
                <c:pt idx="17">
                  <c:v>145</c:v>
                </c:pt>
              </c:numCache>
            </c:numRef>
          </c:val>
          <c:extLst>
            <c:ext xmlns:c16="http://schemas.microsoft.com/office/drawing/2014/chart" uri="{C3380CC4-5D6E-409C-BE32-E72D297353CC}">
              <c16:uniqueId val="{00000005-F5CD-4774-9B11-A6CCEF675F6E}"/>
            </c:ext>
          </c:extLst>
        </c:ser>
        <c:dLbls>
          <c:showLegendKey val="0"/>
          <c:showVal val="0"/>
          <c:showCatName val="0"/>
          <c:showSerName val="0"/>
          <c:showPercent val="0"/>
          <c:showBubbleSize val="0"/>
        </c:dLbls>
        <c:gapWidth val="62"/>
        <c:overlap val="100"/>
        <c:axId val="1120027279"/>
        <c:axId val="946383999"/>
      </c:barChart>
      <c:catAx>
        <c:axId val="1120027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Wells Fargo Sans" panose="020B0503020203020204" pitchFamily="34" charset="0"/>
                <a:ea typeface="+mn-ea"/>
                <a:cs typeface="+mn-cs"/>
              </a:defRPr>
            </a:pPr>
            <a:endParaRPr lang="en-US"/>
          </a:p>
        </c:txPr>
        <c:crossAx val="946383999"/>
        <c:crosses val="autoZero"/>
        <c:auto val="1"/>
        <c:lblAlgn val="ctr"/>
        <c:lblOffset val="100"/>
        <c:noMultiLvlLbl val="0"/>
      </c:catAx>
      <c:valAx>
        <c:axId val="9463839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Wells Fargo Sans" panose="020B0503020203020204" pitchFamily="34" charset="0"/>
                    <a:ea typeface="+mn-ea"/>
                    <a:cs typeface="+mn-cs"/>
                  </a:defRPr>
                </a:pPr>
                <a:r>
                  <a:rPr lang="en-US"/>
                  <a:t>$ millions</a:t>
                </a:r>
              </a:p>
            </c:rich>
          </c:tx>
          <c:layout>
            <c:manualLayout>
              <c:xMode val="edge"/>
              <c:yMode val="edge"/>
              <c:x val="1.3027193599893648E-3"/>
              <c:y val="0.1120913096872065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Wells Fargo Sans" panose="020B0503020203020204" pitchFamily="34" charset="0"/>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Wells Fargo Sans" panose="020B0503020203020204" pitchFamily="34" charset="0"/>
                <a:ea typeface="+mn-ea"/>
                <a:cs typeface="+mn-cs"/>
              </a:defRPr>
            </a:pPr>
            <a:endParaRPr lang="en-US"/>
          </a:p>
        </c:txPr>
        <c:crossAx val="1120027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Wells Fargo Sans" panose="020B05030202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Wells Fargo Sans" panose="020B0503020203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EF39E-7396-194D-B313-AD1445050E48}"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49BF9-57E4-F54B-9DD8-4601EF62728E}" type="slidenum">
              <a:rPr lang="en-US" smtClean="0"/>
              <a:t>‹#›</a:t>
            </a:fld>
            <a:endParaRPr lang="en-US"/>
          </a:p>
        </p:txBody>
      </p:sp>
    </p:spTree>
    <p:extLst>
      <p:ext uri="{BB962C8B-B14F-4D97-AF65-F5344CB8AC3E}">
        <p14:creationId xmlns:p14="http://schemas.microsoft.com/office/powerpoint/2010/main" val="2339487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62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For today’s presentation- I’d like to focus on three areas that climate and finance impact our work: our disclosure practices, our credit ratings, and our green bond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22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 San Francisco- there’s no question to us about whether Climate Change exists and we recognize the obligation under various regulations to make sure we have adequate processes in place to identify and discuss climate change threats both when we go to market, as shown in our official statements, and in our continuing disclosures. </a:t>
            </a:r>
          </a:p>
          <a:p>
            <a:endParaRPr lang="en-US"/>
          </a:p>
          <a:p>
            <a:r>
              <a:rPr lang="en-US"/>
              <a:t>This requires a cross-disciplinary approach throughout our department and in collaboration with other city departments to ensure that we are all disclosing consistently and appropriately. </a:t>
            </a:r>
          </a:p>
          <a:p>
            <a:endParaRPr lang="en-US"/>
          </a:p>
          <a:p>
            <a:r>
              <a:rPr lang="en-US"/>
              <a:t>A number of resources to support this practice are available in the latest CRWU report.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97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When going to market, we are also demonstrating to rating agencies that we are managing climate change threats in concert with our financial responsibilities.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144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 SFPUC also has been a leader in Green Bonds and I’d like to discuss a bit about how the SFPUC uses green bonds and how that informs investment quality.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490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964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Nikolai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4B01F-A949-47FD-911A-2A0D9B6B49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782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Nikolai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4B01F-A949-47FD-911A-2A0D9B6B49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52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Nikolai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4B01F-A949-47FD-911A-2A0D9B6B49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418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Nikolai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4B01F-A949-47FD-911A-2A0D9B6B49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684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questions:</a:t>
            </a:r>
          </a:p>
          <a:p>
            <a:pPr marL="228600" indent="-228600">
              <a:buAutoNum type="arabicPeriod"/>
            </a:pPr>
            <a:r>
              <a:rPr lang="en-US" dirty="0"/>
              <a:t>How can water utilities maintain operational resilience while facing increased financial pressure due to climate threats?</a:t>
            </a:r>
          </a:p>
          <a:p>
            <a:pPr marL="0" indent="0">
              <a:buNone/>
            </a:pPr>
            <a:endParaRPr lang="en-US" dirty="0"/>
          </a:p>
          <a:p>
            <a:pPr marL="0" indent="0">
              <a:buNone/>
            </a:pPr>
            <a:r>
              <a:rPr lang="en-US" dirty="0"/>
              <a:t>2.   How can water utilities engage with the financial and insurance industries to disclose their climate change risk and resiliency efforts to attract investors and access insurance coverage at an affordable price?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086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30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E2649BF9-57E4-F54B-9DD8-4601EF62728E}" type="slidenum">
              <a:rPr lang="en-US" smtClean="0"/>
              <a:t>7</a:t>
            </a:fld>
            <a:endParaRPr lang="en-US"/>
          </a:p>
        </p:txBody>
      </p:sp>
    </p:spTree>
    <p:extLst>
      <p:ext uri="{BB962C8B-B14F-4D97-AF65-F5344CB8AC3E}">
        <p14:creationId xmlns:p14="http://schemas.microsoft.com/office/powerpoint/2010/main" val="304310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Introducing the SFPUC- that despite being the San Francisco PUC that we operate across CA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07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3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 Regional Water System provides drinking water for 2.7 million customers which includes retail customers in the City of San Francisco and wholesale customers on the peninsula.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69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As well as the Power Enterprise which generates hydroelectricity from the regional water system, which along with </a:t>
            </a:r>
            <a:r>
              <a:rPr lang="en-US" err="1"/>
              <a:t>CleanPowerSF</a:t>
            </a:r>
            <a:r>
              <a:rPr lang="en-US"/>
              <a:t>, generates almost 80% of San Francisco’s energy demands and powers San Francisco’s municipal infrastructure.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797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Last- the Wastewater enterprise is one of the only combined sewer systems on the west coast, which treats both storm and wastewater, delivering clean water back to the Bay and the Ocean.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21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Across all three enterprises- one mission guides our work and is centered around providing these essential services in balance with environmental and community interests which, so balancing the demands of being strong environmental stewards with maintaining affordability is really core to our mission.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3CE4A-EAF9-435A-9397-59F3A2AFD8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644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hyperlink" Target="http://www.moodys.com/" TargetMode="External"/><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microsoft.com/office/2007/relationships/hdphoto" Target="../media/hdphoto1.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78834B98-F94F-BBE0-213C-85AFCDC476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0" y="-1"/>
            <a:ext cx="12192000" cy="6858000"/>
          </a:xfrm>
          <a:prstGeom prst="rect">
            <a:avLst/>
          </a:prstGeom>
        </p:spPr>
      </p:pic>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46099" y="3552825"/>
            <a:ext cx="5445125" cy="2179638"/>
          </a:xfrm>
          <a:prstGeom prst="rect">
            <a:avLst/>
          </a:prstGeom>
        </p:spPr>
        <p:txBody>
          <a:bodyPr anchor="b"/>
          <a:lstStyle>
            <a:lvl1pPr>
              <a:defRPr b="0" i="0">
                <a:solidFill>
                  <a:schemeClr val="tx1"/>
                </a:solidFill>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E72AFBB8-BCA9-94F3-D205-3A4D41E4862E}"/>
              </a:ext>
            </a:extLst>
          </p:cNvPr>
          <p:cNvSpPr>
            <a:spLocks noGrp="1"/>
          </p:cNvSpPr>
          <p:nvPr>
            <p:ph type="body" sz="quarter" idx="11" hasCustomPrompt="1"/>
          </p:nvPr>
        </p:nvSpPr>
        <p:spPr>
          <a:xfrm>
            <a:off x="3367089" y="6311900"/>
            <a:ext cx="5445126" cy="269875"/>
          </a:xfrm>
        </p:spPr>
        <p:txBody>
          <a:bodyPr anchor="b">
            <a:normAutofit/>
          </a:bodyPr>
          <a:lstStyle>
            <a:lvl1pPr marL="0" algn="l" defTabSz="914400" rtl="0" eaLnBrk="1" latinLnBrk="0" hangingPunct="1">
              <a:defRPr lang="en-US" sz="1000" b="0" i="0" kern="1200" dirty="0" smtClean="0">
                <a:solidFill>
                  <a:schemeClr val="tx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3" name="Date Placeholder 3">
            <a:extLst>
              <a:ext uri="{FF2B5EF4-FFF2-40B4-BE49-F238E27FC236}">
                <a16:creationId xmlns:a16="http://schemas.microsoft.com/office/drawing/2014/main" id="{7A00869A-4EEC-6377-9755-BE0859C5FBE0}"/>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13" name="Text Placeholder 12">
            <a:extLst>
              <a:ext uri="{FF2B5EF4-FFF2-40B4-BE49-F238E27FC236}">
                <a16:creationId xmlns:a16="http://schemas.microsoft.com/office/drawing/2014/main" id="{C423DB64-C228-437F-B60D-1E1BE27A7AAF}"/>
              </a:ext>
            </a:extLst>
          </p:cNvPr>
          <p:cNvSpPr>
            <a:spLocks noGrp="1"/>
          </p:cNvSpPr>
          <p:nvPr>
            <p:ph type="body" sz="quarter" idx="99" hasCustomPrompt="1"/>
          </p:nvPr>
        </p:nvSpPr>
        <p:spPr>
          <a:xfrm>
            <a:off x="539750" y="6311900"/>
            <a:ext cx="2619375" cy="269875"/>
          </a:xfrm>
        </p:spPr>
        <p:txBody>
          <a:bodyPr anchor="b">
            <a:noAutofit/>
          </a:bodyPr>
          <a:lstStyle>
            <a:lvl1pPr>
              <a:defRPr sz="1000" b="0"/>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6" name="Text Placeholder 15">
            <a:extLst>
              <a:ext uri="{FF2B5EF4-FFF2-40B4-BE49-F238E27FC236}">
                <a16:creationId xmlns:a16="http://schemas.microsoft.com/office/drawing/2014/main" id="{98C70801-2682-CDF2-4AEE-21379A10EAB6}"/>
              </a:ext>
            </a:extLst>
          </p:cNvPr>
          <p:cNvSpPr>
            <a:spLocks noGrp="1"/>
          </p:cNvSpPr>
          <p:nvPr>
            <p:ph type="body" sz="quarter" idx="100" hasCustomPrompt="1"/>
          </p:nvPr>
        </p:nvSpPr>
        <p:spPr>
          <a:xfrm>
            <a:off x="546099" y="3014450"/>
            <a:ext cx="2615184" cy="281478"/>
          </a:xfrm>
        </p:spPr>
        <p:txBody>
          <a:bodyPr>
            <a:noAutofit/>
          </a:bodyPr>
          <a:lstStyle>
            <a:lvl1pPr>
              <a:defRPr sz="1000"/>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8" name="Text Placeholder 17">
            <a:extLst>
              <a:ext uri="{FF2B5EF4-FFF2-40B4-BE49-F238E27FC236}">
                <a16:creationId xmlns:a16="http://schemas.microsoft.com/office/drawing/2014/main" id="{94B37353-6985-FCA6-CD38-4B2A083EC280}"/>
              </a:ext>
            </a:extLst>
          </p:cNvPr>
          <p:cNvSpPr>
            <a:spLocks noGrp="1"/>
          </p:cNvSpPr>
          <p:nvPr>
            <p:ph type="body" sz="quarter" idx="101" hasCustomPrompt="1"/>
          </p:nvPr>
        </p:nvSpPr>
        <p:spPr>
          <a:xfrm>
            <a:off x="3386138" y="3009900"/>
            <a:ext cx="2615184" cy="286028"/>
          </a:xfrm>
        </p:spPr>
        <p:txBody>
          <a:bodyPr>
            <a:noAutofit/>
          </a:bodyPr>
          <a:lstStyle>
            <a:lvl1pPr>
              <a:defRPr sz="1000"/>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20" name="Text Placeholder 19">
            <a:extLst>
              <a:ext uri="{FF2B5EF4-FFF2-40B4-BE49-F238E27FC236}">
                <a16:creationId xmlns:a16="http://schemas.microsoft.com/office/drawing/2014/main" id="{6BA32A09-37DC-FCBC-7D07-E937258863A2}"/>
              </a:ext>
            </a:extLst>
          </p:cNvPr>
          <p:cNvSpPr>
            <a:spLocks noGrp="1"/>
          </p:cNvSpPr>
          <p:nvPr>
            <p:ph type="body" sz="quarter" idx="102" hasCustomPrompt="1"/>
          </p:nvPr>
        </p:nvSpPr>
        <p:spPr>
          <a:xfrm>
            <a:off x="6194425" y="3009900"/>
            <a:ext cx="2615184" cy="286028"/>
          </a:xfrm>
        </p:spPr>
        <p:txBody>
          <a:bodyPr>
            <a:normAutofit/>
          </a:bodyPr>
          <a:lstStyle>
            <a:lvl1pPr>
              <a:defRPr sz="1000"/>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5" name="Text Placeholder 8">
            <a:extLst>
              <a:ext uri="{FF2B5EF4-FFF2-40B4-BE49-F238E27FC236}">
                <a16:creationId xmlns:a16="http://schemas.microsoft.com/office/drawing/2014/main" id="{A34544F5-1D29-5DB4-5AF5-1AB29467CB9F}"/>
              </a:ext>
            </a:extLst>
          </p:cNvPr>
          <p:cNvSpPr>
            <a:spLocks noGrp="1"/>
          </p:cNvSpPr>
          <p:nvPr>
            <p:ph type="body" sz="quarter" idx="13" hasCustomPrompt="1"/>
          </p:nvPr>
        </p:nvSpPr>
        <p:spPr>
          <a:xfrm>
            <a:off x="6194424" y="696913"/>
            <a:ext cx="5438779" cy="430212"/>
          </a:xfrm>
        </p:spPr>
        <p:txBody>
          <a:bodyPr tIns="91440">
            <a:noAutofit/>
          </a:bodyPr>
          <a:lstStyle>
            <a:lvl1pPr marL="0" indent="0" algn="r">
              <a:buFont typeface="Arial" panose="020B0604020202020204" pitchFamily="34" charset="0"/>
              <a:buNone/>
              <a:defRPr sz="1600" b="1">
                <a:solidFill>
                  <a:schemeClr val="tx1"/>
                </a:solidFill>
              </a:defRPr>
            </a:lvl1pPr>
            <a:lvl2pPr marL="0" indent="0" algn="r">
              <a:buNone/>
              <a:defRPr sz="1600" b="1">
                <a:solidFill>
                  <a:schemeClr val="tx1"/>
                </a:solidFill>
              </a:defRPr>
            </a:lvl2pPr>
            <a:lvl3pPr marL="0" indent="0" algn="r">
              <a:buNone/>
              <a:defRPr sz="1600" b="1">
                <a:solidFill>
                  <a:schemeClr val="tx1"/>
                </a:solidFill>
              </a:defRPr>
            </a:lvl3pPr>
            <a:lvl4pPr marL="0" indent="0" algn="r">
              <a:buNone/>
              <a:defRPr sz="1600" b="1">
                <a:solidFill>
                  <a:schemeClr val="tx1"/>
                </a:solidFill>
              </a:defRPr>
            </a:lvl4pPr>
            <a:lvl5pPr marL="0" indent="0" algn="r">
              <a:buFont typeface="Arial" panose="020B0604020202020204" pitchFamily="34" charset="0"/>
              <a:buNone/>
              <a:defRPr sz="1600" b="1">
                <a:solidFill>
                  <a:schemeClr val="tx1"/>
                </a:solidFill>
              </a:defRPr>
            </a:lvl5pPr>
            <a:lvl6pPr marL="0" indent="0" algn="r">
              <a:buNone/>
              <a:defRPr sz="1600" b="1">
                <a:solidFill>
                  <a:schemeClr val="tx1"/>
                </a:solidFill>
              </a:defRPr>
            </a:lvl6pPr>
            <a:lvl7pPr marL="0" indent="0" algn="r">
              <a:buNone/>
              <a:defRPr sz="1600" b="1">
                <a:solidFill>
                  <a:schemeClr val="tx1"/>
                </a:solidFill>
              </a:defRPr>
            </a:lvl7pPr>
            <a:lvl8pPr marL="0" indent="0" algn="r">
              <a:buNone/>
              <a:defRPr sz="1600" b="1">
                <a:solidFill>
                  <a:schemeClr val="tx1"/>
                </a:solidFill>
              </a:defRPr>
            </a:lvl8pPr>
            <a:lvl9pPr marL="0" indent="0" algn="r">
              <a:buNone/>
              <a:defRPr sz="1600" b="1">
                <a:solidFill>
                  <a:schemeClr val="tx1"/>
                </a:solidFill>
              </a:defRPr>
            </a:lvl9pPr>
          </a:lstStyle>
          <a:p>
            <a:pPr lvl="0"/>
            <a:r>
              <a:rPr lang="en-US" dirty="0"/>
              <a:t>Division / Geography</a:t>
            </a:r>
          </a:p>
        </p:txBody>
      </p:sp>
      <p:sp>
        <p:nvSpPr>
          <p:cNvPr id="4" name="Freeform: Shape 4">
            <a:extLst>
              <a:ext uri="{FF2B5EF4-FFF2-40B4-BE49-F238E27FC236}">
                <a16:creationId xmlns:a16="http://schemas.microsoft.com/office/drawing/2014/main" id="{6677C416-ECD4-3CC4-E883-D280D41F95BD}"/>
              </a:ext>
            </a:extLst>
          </p:cNvPr>
          <p:cNvSpPr>
            <a:spLocks noChangeAspect="1"/>
          </p:cNvSpPr>
          <p:nvPr userDrawn="1"/>
        </p:nvSpPr>
        <p:spPr>
          <a:xfrm>
            <a:off x="539750" y="545106"/>
            <a:ext cx="2633472" cy="876959"/>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6864836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2023265"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lines on a black background&#10;&#10;Description automatically generated">
            <a:extLst>
              <a:ext uri="{FF2B5EF4-FFF2-40B4-BE49-F238E27FC236}">
                <a16:creationId xmlns:a16="http://schemas.microsoft.com/office/drawing/2014/main" id="{43506656-89E5-4D3B-4C51-0386CED5F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5901"/>
          <a:stretch/>
        </p:blipFill>
        <p:spPr bwMode="hidden">
          <a:xfrm>
            <a:off x="0" y="-3175"/>
            <a:ext cx="2023265" cy="6861175"/>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2" name="Text Placeholder 9">
            <a:extLst>
              <a:ext uri="{FF2B5EF4-FFF2-40B4-BE49-F238E27FC236}">
                <a16:creationId xmlns:a16="http://schemas.microsoft.com/office/drawing/2014/main" id="{97A60806-2005-3279-1B3F-393FF318E435}"/>
              </a:ext>
            </a:extLst>
          </p:cNvPr>
          <p:cNvSpPr>
            <a:spLocks noGrp="1"/>
          </p:cNvSpPr>
          <p:nvPr>
            <p:ph type="body" sz="quarter" idx="14"/>
          </p:nvPr>
        </p:nvSpPr>
        <p:spPr>
          <a:xfrm>
            <a:off x="9018956" y="1127124"/>
            <a:ext cx="2619006" cy="5040313"/>
          </a:xfrm>
        </p:spPr>
        <p:txBody>
          <a:bodyPr/>
          <a:lstStyle>
            <a:lvl1pPr>
              <a:spcBef>
                <a:spcPts val="2400"/>
              </a:spcBef>
              <a:defRPr b="1"/>
            </a:lvl1pPr>
            <a:lvl2pPr marL="285750" indent="-285750">
              <a:buFont typeface="GT America Regular" pitchFamily="2" charset="77"/>
              <a:buChar char="→"/>
              <a:defRPr/>
            </a:lvl2pPr>
            <a:lvl3pPr marL="0" indent="0">
              <a:buNone/>
              <a:defRPr/>
            </a:lvl3pPr>
            <a:lvl4pPr marL="283464" indent="0">
              <a:buFont typeface="Arial" panose="020B0604020202020204" pitchFamily="34" charset="0"/>
              <a:buNone/>
              <a:defRPr/>
            </a:lvl4pPr>
            <a:lvl5pPr marL="283464" indent="0">
              <a:buNone/>
              <a:defRPr/>
            </a:lvl5pPr>
            <a:lvl6pPr marL="283464" indent="0">
              <a:buFont typeface="Arial" panose="020B0604020202020204" pitchFamily="34" charset="0"/>
              <a:buNone/>
              <a:defRPr/>
            </a:lvl6pPr>
            <a:lvl7pPr marL="283464" indent="0">
              <a:buNone/>
              <a:defRPr/>
            </a:lvl7pPr>
            <a:lvl8pPr marL="283464" indent="0">
              <a:buFont typeface="Arial" panose="020B0604020202020204" pitchFamily="34" charset="0"/>
              <a:buNone/>
              <a:defRPr/>
            </a:lvl8pPr>
            <a:lvl9pPr marL="283464" indent="0">
              <a:buNone/>
              <a:defRPr/>
            </a:lvl9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A96DBD7A-DCEA-7B49-148D-857A5FC1B863}"/>
              </a:ext>
            </a:extLst>
          </p:cNvPr>
          <p:cNvSpPr>
            <a:spLocks noGrp="1"/>
          </p:cNvSpPr>
          <p:nvPr>
            <p:ph type="body" sz="quarter" idx="13"/>
          </p:nvPr>
        </p:nvSpPr>
        <p:spPr>
          <a:xfrm>
            <a:off x="6186855" y="1127124"/>
            <a:ext cx="2626946" cy="5040313"/>
          </a:xfrm>
        </p:spPr>
        <p:txBody>
          <a:bodyPr>
            <a:normAutofit/>
          </a:bodyPr>
          <a:lstStyle>
            <a:lvl1pPr>
              <a:spcBef>
                <a:spcPts val="2400"/>
              </a:spcBef>
              <a:defRPr b="1"/>
            </a:lvl1pPr>
            <a:lvl2pPr marL="285750" indent="-285750">
              <a:buFont typeface="GT America Regular" pitchFamily="2" charset="77"/>
              <a:buChar char="→"/>
              <a:defRPr/>
            </a:lvl2pPr>
            <a:lvl3pPr marL="0" indent="0">
              <a:buNone/>
              <a:defRPr/>
            </a:lvl3pPr>
            <a:lvl4pPr marL="283464" indent="0">
              <a:buFont typeface="Arial" panose="020B0604020202020204" pitchFamily="34" charset="0"/>
              <a:buNone/>
              <a:defRPr/>
            </a:lvl4pPr>
            <a:lvl5pPr marL="283464" indent="0">
              <a:buNone/>
              <a:defRPr sz="1400"/>
            </a:lvl5pPr>
            <a:lvl6pPr marL="283464" indent="0">
              <a:buFont typeface="Arial" panose="020B0604020202020204" pitchFamily="34" charset="0"/>
              <a:buNone/>
              <a:defRPr sz="1400"/>
            </a:lvl6pPr>
            <a:lvl7pPr marL="283464" indent="0">
              <a:buNone/>
              <a:defRPr/>
            </a:lvl7pPr>
            <a:lvl8pPr marL="283464" indent="0">
              <a:buFont typeface="Arial" panose="020B0604020202020204" pitchFamily="34" charset="0"/>
              <a:buNone/>
              <a:defRPr/>
            </a:lvl8pPr>
            <a:lvl9pPr marL="283464" indent="0">
              <a:buNone/>
              <a:defRPr/>
            </a:lvl9pPr>
          </a:lstStyle>
          <a:p>
            <a:pPr lvl="0"/>
            <a:r>
              <a:rPr lang="en-US"/>
              <a:t>Click to edit Master text styles</a:t>
            </a:r>
          </a:p>
          <a:p>
            <a:pPr lvl="1"/>
            <a:r>
              <a:rPr lang="en-US"/>
              <a:t>Second level</a:t>
            </a:r>
          </a:p>
        </p:txBody>
      </p:sp>
      <p:sp>
        <p:nvSpPr>
          <p:cNvPr id="13" name="Text Placeholder 9">
            <a:extLst>
              <a:ext uri="{FF2B5EF4-FFF2-40B4-BE49-F238E27FC236}">
                <a16:creationId xmlns:a16="http://schemas.microsoft.com/office/drawing/2014/main" id="{8972C75E-D802-D589-98E6-318B1F0530CB}"/>
              </a:ext>
            </a:extLst>
          </p:cNvPr>
          <p:cNvSpPr>
            <a:spLocks noGrp="1"/>
          </p:cNvSpPr>
          <p:nvPr>
            <p:ph type="body" sz="quarter" idx="15"/>
          </p:nvPr>
        </p:nvSpPr>
        <p:spPr>
          <a:xfrm>
            <a:off x="3367088" y="1127124"/>
            <a:ext cx="2614612" cy="5040313"/>
          </a:xfrm>
        </p:spPr>
        <p:txBody>
          <a:bodyPr>
            <a:normAutofit/>
          </a:bodyPr>
          <a:lstStyle>
            <a:lvl1pPr>
              <a:spcBef>
                <a:spcPts val="2400"/>
              </a:spcBef>
              <a:defRPr b="1"/>
            </a:lvl1pPr>
            <a:lvl2pPr marL="285750" indent="-285750">
              <a:buFont typeface="GT America Regular" pitchFamily="2" charset="77"/>
              <a:buChar char="→"/>
              <a:defRPr/>
            </a:lvl2pPr>
            <a:lvl3pPr marL="0" indent="0">
              <a:buNone/>
              <a:defRPr/>
            </a:lvl3pPr>
            <a:lvl4pPr marL="283464" indent="0">
              <a:buFont typeface="Arial" panose="020B0604020202020204" pitchFamily="34" charset="0"/>
              <a:buNone/>
              <a:defRPr sz="1400"/>
            </a:lvl4pPr>
            <a:lvl5pPr marL="283464" indent="0">
              <a:buNone/>
              <a:defRPr sz="1400"/>
            </a:lvl5pPr>
            <a:lvl6pPr marL="283464" indent="0">
              <a:buFont typeface="Arial" panose="020B0604020202020204" pitchFamily="34" charset="0"/>
              <a:buNone/>
              <a:defRPr/>
            </a:lvl6pPr>
            <a:lvl7pPr marL="283464" indent="0">
              <a:buNone/>
              <a:defRPr/>
            </a:lvl7pPr>
            <a:lvl8pPr marL="283464" indent="0">
              <a:buFont typeface="Arial" panose="020B0604020202020204" pitchFamily="34" charset="0"/>
              <a:buNone/>
              <a:defRPr/>
            </a:lvl8pPr>
            <a:lvl9pPr marL="283464" indent="0">
              <a:buNone/>
              <a:defRPr/>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87B5BA7B-A36C-1FF6-B321-EDC408BE67B2}"/>
              </a:ext>
            </a:extLst>
          </p:cNvPr>
          <p:cNvSpPr>
            <a:spLocks noGrp="1"/>
          </p:cNvSpPr>
          <p:nvPr>
            <p:ph type="title" hasCustomPrompt="1"/>
          </p:nvPr>
        </p:nvSpPr>
        <p:spPr>
          <a:xfrm>
            <a:off x="0" y="548640"/>
            <a:ext cx="1958975" cy="5037773"/>
          </a:xfrm>
        </p:spPr>
        <p:txBody>
          <a:bodyPr vert="vert270" anchor="ctr"/>
          <a:lstStyle>
            <a:lvl1pPr algn="r">
              <a:lnSpc>
                <a:spcPct val="100000"/>
              </a:lnSpc>
              <a:defRPr sz="9600">
                <a:solidFill>
                  <a:schemeClr val="bg1"/>
                </a:solidFill>
              </a:defRPr>
            </a:lvl1pPr>
          </a:lstStyle>
          <a:p>
            <a:r>
              <a:rPr lang="en-US" dirty="0"/>
              <a:t>Edit title</a:t>
            </a:r>
          </a:p>
        </p:txBody>
      </p:sp>
      <p:sp>
        <p:nvSpPr>
          <p:cNvPr id="6" name="Freeform: Shape 10">
            <a:extLst>
              <a:ext uri="{FF2B5EF4-FFF2-40B4-BE49-F238E27FC236}">
                <a16:creationId xmlns:a16="http://schemas.microsoft.com/office/drawing/2014/main" id="{107AD917-44AE-1D53-1BCA-0CD8BA84DFD4}"/>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2980887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0B3D072-8E9C-4295-AAED-209B4DD9DA69}" type="datetime1">
              <a:rPr lang="en-US"/>
              <a:pPr>
                <a:defRPr/>
              </a:pPr>
              <a:t>11/14/2024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C2740B-7818-46DE-AD4C-061D97581365}" type="slidenum">
              <a:rPr lang="en-US"/>
              <a:pPr>
                <a:defRPr/>
              </a:pPr>
              <a:t>‹#›</a:t>
            </a:fld>
            <a:endParaRPr lang="en-US"/>
          </a:p>
        </p:txBody>
      </p:sp>
    </p:spTree>
    <p:extLst>
      <p:ext uri="{BB962C8B-B14F-4D97-AF65-F5344CB8AC3E}">
        <p14:creationId xmlns:p14="http://schemas.microsoft.com/office/powerpoint/2010/main" val="22512619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7DFBD5A-DFA7-4330-8180-55D7CEF86D96}" type="datetime1">
              <a:rPr lang="en-US"/>
              <a:pPr>
                <a:defRPr/>
              </a:pPr>
              <a:t>11/14/2024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7E9EF8-2E1F-46C4-B3E9-794D1C84616A}" type="slidenum">
              <a:rPr lang="en-US"/>
              <a:pPr>
                <a:defRPr/>
              </a:pPr>
              <a:t>‹#›</a:t>
            </a:fld>
            <a:endParaRPr lang="en-US"/>
          </a:p>
        </p:txBody>
      </p:sp>
    </p:spTree>
    <p:extLst>
      <p:ext uri="{BB962C8B-B14F-4D97-AF65-F5344CB8AC3E}">
        <p14:creationId xmlns:p14="http://schemas.microsoft.com/office/powerpoint/2010/main" val="7561959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CC58430-69D3-4304-832B-E643BE76E7C2}" type="datetime1">
              <a:rPr lang="en-US"/>
              <a:pPr>
                <a:defRPr/>
              </a:pPr>
              <a:t>11/14/2024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A7313D-021B-40AC-BDB7-E3E28C498527}" type="slidenum">
              <a:rPr lang="en-US"/>
              <a:pPr>
                <a:defRPr/>
              </a:pPr>
              <a:t>‹#›</a:t>
            </a:fld>
            <a:endParaRPr lang="en-US"/>
          </a:p>
        </p:txBody>
      </p:sp>
    </p:spTree>
    <p:extLst>
      <p:ext uri="{BB962C8B-B14F-4D97-AF65-F5344CB8AC3E}">
        <p14:creationId xmlns:p14="http://schemas.microsoft.com/office/powerpoint/2010/main" val="3559563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DD7A163-4D4C-4B5F-AB5B-CD15845620D3}" type="datetime1">
              <a:rPr lang="en-US"/>
              <a:pPr>
                <a:defRPr/>
              </a:pPr>
              <a:t>11/14/2024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13C32A-ACC3-4070-88FB-03C53613E2D9}" type="slidenum">
              <a:rPr lang="en-US"/>
              <a:pPr>
                <a:defRPr/>
              </a:pPr>
              <a:t>‹#›</a:t>
            </a:fld>
            <a:endParaRPr lang="en-US"/>
          </a:p>
        </p:txBody>
      </p:sp>
    </p:spTree>
    <p:extLst>
      <p:ext uri="{BB962C8B-B14F-4D97-AF65-F5344CB8AC3E}">
        <p14:creationId xmlns:p14="http://schemas.microsoft.com/office/powerpoint/2010/main" val="10075504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B5D164D-BA91-4708-AEC5-F8FFC1AA0FA9}" type="datetime1">
              <a:rPr lang="en-US"/>
              <a:pPr>
                <a:defRPr/>
              </a:pPr>
              <a:t>11/14/2024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2F48F3-4DC7-457C-9DF8-7AB3528EC7A6}" type="slidenum">
              <a:rPr lang="en-US"/>
              <a:pPr>
                <a:defRPr/>
              </a:pPr>
              <a:t>‹#›</a:t>
            </a:fld>
            <a:endParaRPr lang="en-US"/>
          </a:p>
        </p:txBody>
      </p:sp>
    </p:spTree>
    <p:extLst>
      <p:ext uri="{BB962C8B-B14F-4D97-AF65-F5344CB8AC3E}">
        <p14:creationId xmlns:p14="http://schemas.microsoft.com/office/powerpoint/2010/main" val="13615871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2BCD39F-3EE7-4858-9C56-3BBE3C9278A0}" type="datetime1">
              <a:rPr lang="en-US"/>
              <a:pPr>
                <a:defRPr/>
              </a:pPr>
              <a:t>11/14/2024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4274D0-64DF-40DA-BEAE-C7B66D075C4E}" type="slidenum">
              <a:rPr lang="en-US"/>
              <a:pPr>
                <a:defRPr/>
              </a:pPr>
              <a:t>‹#›</a:t>
            </a:fld>
            <a:endParaRPr lang="en-US"/>
          </a:p>
        </p:txBody>
      </p:sp>
    </p:spTree>
    <p:extLst>
      <p:ext uri="{BB962C8B-B14F-4D97-AF65-F5344CB8AC3E}">
        <p14:creationId xmlns:p14="http://schemas.microsoft.com/office/powerpoint/2010/main" val="16581571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228600"/>
            <a:ext cx="2819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600"/>
            <a:ext cx="82550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8ED0D33-6650-495F-AB52-ECBD04421521}" type="datetime1">
              <a:rPr lang="en-US"/>
              <a:pPr>
                <a:defRPr/>
              </a:pPr>
              <a:t>11/14/2024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E9E2F0-1A4F-49BB-8B45-763D82CA0E53}" type="slidenum">
              <a:rPr lang="en-US"/>
              <a:pPr>
                <a:defRPr/>
              </a:pPr>
              <a:t>‹#›</a:t>
            </a:fld>
            <a:endParaRPr lang="en-US"/>
          </a:p>
        </p:txBody>
      </p:sp>
    </p:spTree>
    <p:extLst>
      <p:ext uri="{BB962C8B-B14F-4D97-AF65-F5344CB8AC3E}">
        <p14:creationId xmlns:p14="http://schemas.microsoft.com/office/powerpoint/2010/main" val="38384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 Short title">
    <p:bg>
      <p:bgPr>
        <a:solidFill>
          <a:schemeClr val="bg2"/>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6732315D-1057-6521-C359-22C1DAF4964C}"/>
              </a:ext>
            </a:extLst>
          </p:cNvPr>
          <p:cNvSpPr/>
          <p:nvPr/>
        </p:nvSpPr>
        <p:spPr>
          <a:xfrm>
            <a:off x="3367088" y="552449"/>
            <a:ext cx="8267463" cy="5677842"/>
          </a:xfrm>
          <a:custGeom>
            <a:avLst/>
            <a:gdLst>
              <a:gd name="connsiteX0" fmla="*/ 6722902 w 8267463"/>
              <a:gd name="connsiteY0" fmla="*/ 0 h 5677842"/>
              <a:gd name="connsiteX1" fmla="*/ 8267463 w 8267463"/>
              <a:gd name="connsiteY1" fmla="*/ 0 h 5677842"/>
              <a:gd name="connsiteX2" fmla="*/ 8267463 w 8267463"/>
              <a:gd name="connsiteY2" fmla="*/ 1419448 h 5677842"/>
              <a:gd name="connsiteX3" fmla="*/ 7275694 w 8267463"/>
              <a:gd name="connsiteY3" fmla="*/ 2749701 h 5677842"/>
              <a:gd name="connsiteX4" fmla="*/ 6942385 w 8267463"/>
              <a:gd name="connsiteY4" fmla="*/ 2749701 h 5677842"/>
              <a:gd name="connsiteX5" fmla="*/ 7381363 w 8267463"/>
              <a:gd name="connsiteY5" fmla="*/ 1541121 h 5677842"/>
              <a:gd name="connsiteX6" fmla="*/ 6722902 w 8267463"/>
              <a:gd name="connsiteY6" fmla="*/ 1541121 h 5677842"/>
              <a:gd name="connsiteX7" fmla="*/ 0 w 8267463"/>
              <a:gd name="connsiteY7" fmla="*/ 0 h 5677842"/>
              <a:gd name="connsiteX8" fmla="*/ 2268085 w 8267463"/>
              <a:gd name="connsiteY8" fmla="*/ 0 h 5677842"/>
              <a:gd name="connsiteX9" fmla="*/ 2975321 w 8267463"/>
              <a:gd name="connsiteY9" fmla="*/ 2920028 h 5677842"/>
              <a:gd name="connsiteX10" fmla="*/ 3146041 w 8267463"/>
              <a:gd name="connsiteY10" fmla="*/ 3731148 h 5677842"/>
              <a:gd name="connsiteX11" fmla="*/ 3316761 w 8267463"/>
              <a:gd name="connsiteY11" fmla="*/ 2920028 h 5677842"/>
              <a:gd name="connsiteX12" fmla="*/ 4024010 w 8267463"/>
              <a:gd name="connsiteY12" fmla="*/ 0 h 5677842"/>
              <a:gd name="connsiteX13" fmla="*/ 6292082 w 8267463"/>
              <a:gd name="connsiteY13" fmla="*/ 0 h 5677842"/>
              <a:gd name="connsiteX14" fmla="*/ 6292082 w 8267463"/>
              <a:gd name="connsiteY14" fmla="*/ 5677842 h 5677842"/>
              <a:gd name="connsiteX15" fmla="*/ 4836940 w 8267463"/>
              <a:gd name="connsiteY15" fmla="*/ 5677842 h 5677842"/>
              <a:gd name="connsiteX16" fmla="*/ 4836940 w 8267463"/>
              <a:gd name="connsiteY16" fmla="*/ 1995360 h 5677842"/>
              <a:gd name="connsiteX17" fmla="*/ 4633708 w 8267463"/>
              <a:gd name="connsiteY17" fmla="*/ 2838921 h 5677842"/>
              <a:gd name="connsiteX18" fmla="*/ 3877684 w 8267463"/>
              <a:gd name="connsiteY18" fmla="*/ 5677842 h 5677842"/>
              <a:gd name="connsiteX19" fmla="*/ 2381886 w 8267463"/>
              <a:gd name="connsiteY19" fmla="*/ 5677842 h 5677842"/>
              <a:gd name="connsiteX20" fmla="*/ 1625861 w 8267463"/>
              <a:gd name="connsiteY20" fmla="*/ 2838921 h 5677842"/>
              <a:gd name="connsiteX21" fmla="*/ 1422629 w 8267463"/>
              <a:gd name="connsiteY21" fmla="*/ 1995360 h 5677842"/>
              <a:gd name="connsiteX22" fmla="*/ 1422629 w 8267463"/>
              <a:gd name="connsiteY22" fmla="*/ 5677842 h 5677842"/>
              <a:gd name="connsiteX23" fmla="*/ 0 w 8267463"/>
              <a:gd name="connsiteY23" fmla="*/ 5677842 h 56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67463" h="5677842">
                <a:moveTo>
                  <a:pt x="6722902" y="0"/>
                </a:moveTo>
                <a:lnTo>
                  <a:pt x="8267463" y="0"/>
                </a:lnTo>
                <a:lnTo>
                  <a:pt x="8267463" y="1419448"/>
                </a:lnTo>
                <a:lnTo>
                  <a:pt x="7275694" y="2749701"/>
                </a:lnTo>
                <a:lnTo>
                  <a:pt x="6942385" y="2749701"/>
                </a:lnTo>
                <a:lnTo>
                  <a:pt x="7381363" y="1541121"/>
                </a:lnTo>
                <a:lnTo>
                  <a:pt x="6722902" y="1541121"/>
                </a:lnTo>
                <a:close/>
                <a:moveTo>
                  <a:pt x="0" y="0"/>
                </a:moveTo>
                <a:lnTo>
                  <a:pt x="2268085" y="0"/>
                </a:lnTo>
                <a:lnTo>
                  <a:pt x="2975321" y="2920028"/>
                </a:lnTo>
                <a:lnTo>
                  <a:pt x="3146041" y="3731148"/>
                </a:lnTo>
                <a:lnTo>
                  <a:pt x="3316761" y="2920028"/>
                </a:lnTo>
                <a:lnTo>
                  <a:pt x="4024010" y="0"/>
                </a:lnTo>
                <a:lnTo>
                  <a:pt x="6292082" y="0"/>
                </a:lnTo>
                <a:lnTo>
                  <a:pt x="6292082" y="5677842"/>
                </a:lnTo>
                <a:lnTo>
                  <a:pt x="4836940" y="5677842"/>
                </a:lnTo>
                <a:lnTo>
                  <a:pt x="4836940" y="1995360"/>
                </a:lnTo>
                <a:lnTo>
                  <a:pt x="4633708" y="2838921"/>
                </a:lnTo>
                <a:lnTo>
                  <a:pt x="3877684" y="5677842"/>
                </a:lnTo>
                <a:lnTo>
                  <a:pt x="2381886" y="5677842"/>
                </a:lnTo>
                <a:lnTo>
                  <a:pt x="1625861" y="2838921"/>
                </a:lnTo>
                <a:lnTo>
                  <a:pt x="1422629" y="1995360"/>
                </a:lnTo>
                <a:lnTo>
                  <a:pt x="1422629" y="5677842"/>
                </a:lnTo>
                <a:lnTo>
                  <a:pt x="0" y="5677842"/>
                </a:lnTo>
                <a:close/>
              </a:path>
            </a:pathLst>
          </a:custGeom>
          <a:solidFill>
            <a:schemeClr val="accent1">
              <a:alpha val="25000"/>
            </a:schemeClr>
          </a:solidFill>
          <a:ln w="0"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8" name="Title 17">
            <a:extLst>
              <a:ext uri="{FF2B5EF4-FFF2-40B4-BE49-F238E27FC236}">
                <a16:creationId xmlns:a16="http://schemas.microsoft.com/office/drawing/2014/main" id="{98D5B202-316D-9EDE-D8FC-C6D094C650D6}"/>
              </a:ext>
            </a:extLst>
          </p:cNvPr>
          <p:cNvSpPr>
            <a:spLocks noGrp="1"/>
          </p:cNvSpPr>
          <p:nvPr>
            <p:ph type="title" hasCustomPrompt="1"/>
          </p:nvPr>
        </p:nvSpPr>
        <p:spPr>
          <a:xfrm>
            <a:off x="546100" y="3295650"/>
            <a:ext cx="8267700" cy="1997075"/>
          </a:xfrm>
          <a:prstGeom prst="rect">
            <a:avLst/>
          </a:prstGeom>
        </p:spPr>
        <p:txBody>
          <a:bodyPr anchor="b"/>
          <a:lstStyle>
            <a:lvl1pPr marL="514350" indent="-514350" algn="l">
              <a:lnSpc>
                <a:spcPct val="100000"/>
              </a:lnSpc>
              <a:tabLst/>
              <a:defRPr sz="4800">
                <a:solidFill>
                  <a:schemeClr val="tx1"/>
                </a:solidFill>
              </a:defRPr>
            </a:lvl1pPr>
          </a:lstStyle>
          <a:p>
            <a:r>
              <a:rPr lang="en-US" dirty="0"/>
              <a:t>Use this divider only if your headline is short</a:t>
            </a:r>
          </a:p>
        </p:txBody>
      </p:sp>
    </p:spTree>
    <p:extLst>
      <p:ext uri="{BB962C8B-B14F-4D97-AF65-F5344CB8AC3E}">
        <p14:creationId xmlns:p14="http://schemas.microsoft.com/office/powerpoint/2010/main" val="329962110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 Long title">
    <p:bg>
      <p:bgPr>
        <a:solidFill>
          <a:schemeClr val="bg2"/>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6732315D-1057-6521-C359-22C1DAF4964C}"/>
              </a:ext>
            </a:extLst>
          </p:cNvPr>
          <p:cNvSpPr/>
          <p:nvPr/>
        </p:nvSpPr>
        <p:spPr>
          <a:xfrm>
            <a:off x="3367088" y="552449"/>
            <a:ext cx="8267463" cy="5677842"/>
          </a:xfrm>
          <a:custGeom>
            <a:avLst/>
            <a:gdLst>
              <a:gd name="connsiteX0" fmla="*/ 6722902 w 8267463"/>
              <a:gd name="connsiteY0" fmla="*/ 0 h 5677842"/>
              <a:gd name="connsiteX1" fmla="*/ 8267463 w 8267463"/>
              <a:gd name="connsiteY1" fmla="*/ 0 h 5677842"/>
              <a:gd name="connsiteX2" fmla="*/ 8267463 w 8267463"/>
              <a:gd name="connsiteY2" fmla="*/ 1419448 h 5677842"/>
              <a:gd name="connsiteX3" fmla="*/ 7275694 w 8267463"/>
              <a:gd name="connsiteY3" fmla="*/ 2749701 h 5677842"/>
              <a:gd name="connsiteX4" fmla="*/ 6942385 w 8267463"/>
              <a:gd name="connsiteY4" fmla="*/ 2749701 h 5677842"/>
              <a:gd name="connsiteX5" fmla="*/ 7381363 w 8267463"/>
              <a:gd name="connsiteY5" fmla="*/ 1541121 h 5677842"/>
              <a:gd name="connsiteX6" fmla="*/ 6722902 w 8267463"/>
              <a:gd name="connsiteY6" fmla="*/ 1541121 h 5677842"/>
              <a:gd name="connsiteX7" fmla="*/ 0 w 8267463"/>
              <a:gd name="connsiteY7" fmla="*/ 0 h 5677842"/>
              <a:gd name="connsiteX8" fmla="*/ 2268085 w 8267463"/>
              <a:gd name="connsiteY8" fmla="*/ 0 h 5677842"/>
              <a:gd name="connsiteX9" fmla="*/ 2975321 w 8267463"/>
              <a:gd name="connsiteY9" fmla="*/ 2920028 h 5677842"/>
              <a:gd name="connsiteX10" fmla="*/ 3146041 w 8267463"/>
              <a:gd name="connsiteY10" fmla="*/ 3731148 h 5677842"/>
              <a:gd name="connsiteX11" fmla="*/ 3316761 w 8267463"/>
              <a:gd name="connsiteY11" fmla="*/ 2920028 h 5677842"/>
              <a:gd name="connsiteX12" fmla="*/ 4024010 w 8267463"/>
              <a:gd name="connsiteY12" fmla="*/ 0 h 5677842"/>
              <a:gd name="connsiteX13" fmla="*/ 6292082 w 8267463"/>
              <a:gd name="connsiteY13" fmla="*/ 0 h 5677842"/>
              <a:gd name="connsiteX14" fmla="*/ 6292082 w 8267463"/>
              <a:gd name="connsiteY14" fmla="*/ 5677842 h 5677842"/>
              <a:gd name="connsiteX15" fmla="*/ 4836940 w 8267463"/>
              <a:gd name="connsiteY15" fmla="*/ 5677842 h 5677842"/>
              <a:gd name="connsiteX16" fmla="*/ 4836940 w 8267463"/>
              <a:gd name="connsiteY16" fmla="*/ 1995360 h 5677842"/>
              <a:gd name="connsiteX17" fmla="*/ 4633708 w 8267463"/>
              <a:gd name="connsiteY17" fmla="*/ 2838921 h 5677842"/>
              <a:gd name="connsiteX18" fmla="*/ 3877684 w 8267463"/>
              <a:gd name="connsiteY18" fmla="*/ 5677842 h 5677842"/>
              <a:gd name="connsiteX19" fmla="*/ 2381886 w 8267463"/>
              <a:gd name="connsiteY19" fmla="*/ 5677842 h 5677842"/>
              <a:gd name="connsiteX20" fmla="*/ 1625861 w 8267463"/>
              <a:gd name="connsiteY20" fmla="*/ 2838921 h 5677842"/>
              <a:gd name="connsiteX21" fmla="*/ 1422629 w 8267463"/>
              <a:gd name="connsiteY21" fmla="*/ 1995360 h 5677842"/>
              <a:gd name="connsiteX22" fmla="*/ 1422629 w 8267463"/>
              <a:gd name="connsiteY22" fmla="*/ 5677842 h 5677842"/>
              <a:gd name="connsiteX23" fmla="*/ 0 w 8267463"/>
              <a:gd name="connsiteY23" fmla="*/ 5677842 h 56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67463" h="5677842">
                <a:moveTo>
                  <a:pt x="6722902" y="0"/>
                </a:moveTo>
                <a:lnTo>
                  <a:pt x="8267463" y="0"/>
                </a:lnTo>
                <a:lnTo>
                  <a:pt x="8267463" y="1419448"/>
                </a:lnTo>
                <a:lnTo>
                  <a:pt x="7275694" y="2749701"/>
                </a:lnTo>
                <a:lnTo>
                  <a:pt x="6942385" y="2749701"/>
                </a:lnTo>
                <a:lnTo>
                  <a:pt x="7381363" y="1541121"/>
                </a:lnTo>
                <a:lnTo>
                  <a:pt x="6722902" y="1541121"/>
                </a:lnTo>
                <a:close/>
                <a:moveTo>
                  <a:pt x="0" y="0"/>
                </a:moveTo>
                <a:lnTo>
                  <a:pt x="2268085" y="0"/>
                </a:lnTo>
                <a:lnTo>
                  <a:pt x="2975321" y="2920028"/>
                </a:lnTo>
                <a:lnTo>
                  <a:pt x="3146041" y="3731148"/>
                </a:lnTo>
                <a:lnTo>
                  <a:pt x="3316761" y="2920028"/>
                </a:lnTo>
                <a:lnTo>
                  <a:pt x="4024010" y="0"/>
                </a:lnTo>
                <a:lnTo>
                  <a:pt x="6292082" y="0"/>
                </a:lnTo>
                <a:lnTo>
                  <a:pt x="6292082" y="5677842"/>
                </a:lnTo>
                <a:lnTo>
                  <a:pt x="4836940" y="5677842"/>
                </a:lnTo>
                <a:lnTo>
                  <a:pt x="4836940" y="1995360"/>
                </a:lnTo>
                <a:lnTo>
                  <a:pt x="4633708" y="2838921"/>
                </a:lnTo>
                <a:lnTo>
                  <a:pt x="3877684" y="5677842"/>
                </a:lnTo>
                <a:lnTo>
                  <a:pt x="2381886" y="5677842"/>
                </a:lnTo>
                <a:lnTo>
                  <a:pt x="1625861" y="2838921"/>
                </a:lnTo>
                <a:lnTo>
                  <a:pt x="1422629" y="1995360"/>
                </a:lnTo>
                <a:lnTo>
                  <a:pt x="1422629" y="5677842"/>
                </a:lnTo>
                <a:lnTo>
                  <a:pt x="0" y="5677842"/>
                </a:lnTo>
                <a:close/>
              </a:path>
            </a:pathLst>
          </a:custGeom>
          <a:solidFill>
            <a:schemeClr val="accent1">
              <a:alpha val="25000"/>
            </a:schemeClr>
          </a:solidFill>
          <a:ln w="0"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4676" cy="269875"/>
          </a:xfrm>
        </p:spPr>
        <p:txBody>
          <a:bodyPr/>
          <a:lstStyle/>
          <a:p>
            <a:fld id="{862A5111-985B-C14D-9115-5787026182A8}" type="slidenum">
              <a:rPr lang="en-US" smtClean="0"/>
              <a:t>‹#›</a:t>
            </a:fld>
            <a:endParaRPr lang="en-US" dirty="0"/>
          </a:p>
        </p:txBody>
      </p:sp>
      <p:sp>
        <p:nvSpPr>
          <p:cNvPr id="5" name="Title 17">
            <a:extLst>
              <a:ext uri="{FF2B5EF4-FFF2-40B4-BE49-F238E27FC236}">
                <a16:creationId xmlns:a16="http://schemas.microsoft.com/office/drawing/2014/main" id="{9FEA9B73-F154-CEDE-C3F9-3BA38B6541A9}"/>
              </a:ext>
            </a:extLst>
          </p:cNvPr>
          <p:cNvSpPr>
            <a:spLocks noGrp="1"/>
          </p:cNvSpPr>
          <p:nvPr>
            <p:ph type="title" hasCustomPrompt="1"/>
          </p:nvPr>
        </p:nvSpPr>
        <p:spPr>
          <a:xfrm>
            <a:off x="546100" y="2425700"/>
            <a:ext cx="8267700" cy="2860221"/>
          </a:xfrm>
          <a:prstGeom prst="rect">
            <a:avLst/>
          </a:prstGeom>
        </p:spPr>
        <p:txBody>
          <a:bodyPr anchor="b"/>
          <a:lstStyle>
            <a:lvl1pPr marL="0" indent="0" algn="l">
              <a:lnSpc>
                <a:spcPct val="100000"/>
              </a:lnSpc>
              <a:tabLst/>
              <a:defRPr sz="4800">
                <a:solidFill>
                  <a:schemeClr val="tx1"/>
                </a:solidFill>
              </a:defRPr>
            </a:lvl1pPr>
          </a:lstStyle>
          <a:p>
            <a:r>
              <a:rPr lang="en-US" dirty="0"/>
              <a:t>Use this divider if your headline is long, or is equal to or greater than a total of three lines</a:t>
            </a:r>
          </a:p>
        </p:txBody>
      </p:sp>
    </p:spTree>
    <p:extLst>
      <p:ext uri="{BB962C8B-B14F-4D97-AF65-F5344CB8AC3E}">
        <p14:creationId xmlns:p14="http://schemas.microsoft.com/office/powerpoint/2010/main" val="341599536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3 - Short title">
    <p:bg>
      <p:bgPr>
        <a:solidFill>
          <a:schemeClr val="bg2"/>
        </a:solidFill>
        <a:effectLst/>
      </p:bgPr>
    </p:bg>
    <p:spTree>
      <p:nvGrpSpPr>
        <p:cNvPr id="1" name=""/>
        <p:cNvGrpSpPr/>
        <p:nvPr/>
      </p:nvGrpSpPr>
      <p:grpSpPr>
        <a:xfrm>
          <a:off x="0" y="0"/>
          <a:ext cx="0" cy="0"/>
          <a:chOff x="0" y="0"/>
          <a:chExt cx="0" cy="0"/>
        </a:xfrm>
      </p:grpSpPr>
      <p:pic>
        <p:nvPicPr>
          <p:cNvPr id="5" name="Picture 4" descr="A blue wavy lines on a black background&#10;&#10;Description automatically generated">
            <a:extLst>
              <a:ext uri="{FF2B5EF4-FFF2-40B4-BE49-F238E27FC236}">
                <a16:creationId xmlns:a16="http://schemas.microsoft.com/office/drawing/2014/main" id="{08337103-59B6-6AE9-80A5-90CFAC0400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6350" y="-1"/>
            <a:ext cx="12179302" cy="6858000"/>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8" name="Title 17">
            <a:extLst>
              <a:ext uri="{FF2B5EF4-FFF2-40B4-BE49-F238E27FC236}">
                <a16:creationId xmlns:a16="http://schemas.microsoft.com/office/drawing/2014/main" id="{98D5B202-316D-9EDE-D8FC-C6D094C650D6}"/>
              </a:ext>
            </a:extLst>
          </p:cNvPr>
          <p:cNvSpPr>
            <a:spLocks noGrp="1"/>
          </p:cNvSpPr>
          <p:nvPr>
            <p:ph type="title" hasCustomPrompt="1"/>
          </p:nvPr>
        </p:nvSpPr>
        <p:spPr>
          <a:xfrm>
            <a:off x="546100" y="3295650"/>
            <a:ext cx="8267700" cy="1997075"/>
          </a:xfrm>
          <a:prstGeom prst="rect">
            <a:avLst/>
          </a:prstGeom>
        </p:spPr>
        <p:txBody>
          <a:bodyPr anchor="b"/>
          <a:lstStyle>
            <a:lvl1pPr marL="514350" indent="-514350" algn="l">
              <a:lnSpc>
                <a:spcPct val="100000"/>
              </a:lnSpc>
              <a:tabLst/>
              <a:defRPr sz="4800">
                <a:solidFill>
                  <a:schemeClr val="tx1"/>
                </a:solidFill>
              </a:defRPr>
            </a:lvl1pPr>
          </a:lstStyle>
          <a:p>
            <a:r>
              <a:rPr lang="en-US" dirty="0"/>
              <a:t>Use this divider only if your headline is short</a:t>
            </a:r>
          </a:p>
        </p:txBody>
      </p:sp>
    </p:spTree>
    <p:extLst>
      <p:ext uri="{BB962C8B-B14F-4D97-AF65-F5344CB8AC3E}">
        <p14:creationId xmlns:p14="http://schemas.microsoft.com/office/powerpoint/2010/main" val="222956577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2 - Long title">
    <p:bg>
      <p:bgPr>
        <a:solidFill>
          <a:schemeClr val="bg2"/>
        </a:solidFill>
        <a:effectLst/>
      </p:bgPr>
    </p:bg>
    <p:spTree>
      <p:nvGrpSpPr>
        <p:cNvPr id="1" name=""/>
        <p:cNvGrpSpPr/>
        <p:nvPr/>
      </p:nvGrpSpPr>
      <p:grpSpPr>
        <a:xfrm>
          <a:off x="0" y="0"/>
          <a:ext cx="0" cy="0"/>
          <a:chOff x="0" y="0"/>
          <a:chExt cx="0" cy="0"/>
        </a:xfrm>
      </p:grpSpPr>
      <p:pic>
        <p:nvPicPr>
          <p:cNvPr id="6" name="Picture 5" descr="A blue wavy lines on a black background&#10;&#10;Description automatically generated">
            <a:extLst>
              <a:ext uri="{FF2B5EF4-FFF2-40B4-BE49-F238E27FC236}">
                <a16:creationId xmlns:a16="http://schemas.microsoft.com/office/drawing/2014/main" id="{836C1EA9-D1CD-4494-05CB-C8B04EE427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6350" y="-1"/>
            <a:ext cx="12179302" cy="6858000"/>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4676" cy="269875"/>
          </a:xfrm>
        </p:spPr>
        <p:txBody>
          <a:bodyPr/>
          <a:lstStyle/>
          <a:p>
            <a:fld id="{862A5111-985B-C14D-9115-5787026182A8}" type="slidenum">
              <a:rPr lang="en-US" smtClean="0"/>
              <a:t>‹#›</a:t>
            </a:fld>
            <a:endParaRPr lang="en-US" dirty="0"/>
          </a:p>
        </p:txBody>
      </p:sp>
      <p:sp>
        <p:nvSpPr>
          <p:cNvPr id="7" name="Title 17">
            <a:extLst>
              <a:ext uri="{FF2B5EF4-FFF2-40B4-BE49-F238E27FC236}">
                <a16:creationId xmlns:a16="http://schemas.microsoft.com/office/drawing/2014/main" id="{0E02A696-5AEC-8241-7182-A62C3777A058}"/>
              </a:ext>
            </a:extLst>
          </p:cNvPr>
          <p:cNvSpPr>
            <a:spLocks noGrp="1"/>
          </p:cNvSpPr>
          <p:nvPr>
            <p:ph type="title" hasCustomPrompt="1"/>
          </p:nvPr>
        </p:nvSpPr>
        <p:spPr>
          <a:xfrm>
            <a:off x="546100" y="2425700"/>
            <a:ext cx="8267700" cy="2860221"/>
          </a:xfrm>
          <a:prstGeom prst="rect">
            <a:avLst/>
          </a:prstGeom>
        </p:spPr>
        <p:txBody>
          <a:bodyPr anchor="b"/>
          <a:lstStyle>
            <a:lvl1pPr marL="0" indent="0" algn="l">
              <a:lnSpc>
                <a:spcPct val="100000"/>
              </a:lnSpc>
              <a:tabLst/>
              <a:defRPr sz="4800">
                <a:solidFill>
                  <a:schemeClr val="tx1"/>
                </a:solidFill>
              </a:defRPr>
            </a:lvl1pPr>
          </a:lstStyle>
          <a:p>
            <a:r>
              <a:rPr lang="en-US" dirty="0"/>
              <a:t>Use this divider if your headline is long, or is equal to or greater than a total of three lines</a:t>
            </a:r>
          </a:p>
        </p:txBody>
      </p:sp>
    </p:spTree>
    <p:extLst>
      <p:ext uri="{BB962C8B-B14F-4D97-AF65-F5344CB8AC3E}">
        <p14:creationId xmlns:p14="http://schemas.microsoft.com/office/powerpoint/2010/main" val="236960619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hoto - Short title">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C514BA5-6487-0CDD-2D28-66E701C8A937}"/>
              </a:ext>
            </a:extLst>
          </p:cNvPr>
          <p:cNvSpPr>
            <a:spLocks noGrp="1"/>
          </p:cNvSpPr>
          <p:nvPr>
            <p:ph type="pic" sz="quarter" idx="14"/>
          </p:nvPr>
        </p:nvSpPr>
        <p:spPr>
          <a:xfrm>
            <a:off x="0" y="0"/>
            <a:ext cx="12192000" cy="6858000"/>
          </a:xfrm>
          <a:custGeom>
            <a:avLst/>
            <a:gdLst>
              <a:gd name="connsiteX0" fmla="*/ 1221554 w 12192000"/>
              <a:gd name="connsiteY0" fmla="*/ 552450 h 6858000"/>
              <a:gd name="connsiteX1" fmla="*/ 1221554 w 12192000"/>
              <a:gd name="connsiteY1" fmla="*/ 707287 h 6858000"/>
              <a:gd name="connsiteX2" fmla="*/ 1287710 w 12192000"/>
              <a:gd name="connsiteY2" fmla="*/ 707287 h 6858000"/>
              <a:gd name="connsiteX3" fmla="*/ 1243606 w 12192000"/>
              <a:gd name="connsiteY3" fmla="*/ 828714 h 6858000"/>
              <a:gd name="connsiteX4" fmla="*/ 1277094 w 12192000"/>
              <a:gd name="connsiteY4" fmla="*/ 828714 h 6858000"/>
              <a:gd name="connsiteX5" fmla="*/ 1376737 w 12192000"/>
              <a:gd name="connsiteY5" fmla="*/ 695063 h 6858000"/>
              <a:gd name="connsiteX6" fmla="*/ 1376737 w 12192000"/>
              <a:gd name="connsiteY6" fmla="*/ 552450 h 6858000"/>
              <a:gd name="connsiteX7" fmla="*/ 546100 w 12192000"/>
              <a:gd name="connsiteY7" fmla="*/ 552450 h 6858000"/>
              <a:gd name="connsiteX8" fmla="*/ 546100 w 12192000"/>
              <a:gd name="connsiteY8" fmla="*/ 1122906 h 6858000"/>
              <a:gd name="connsiteX9" fmla="*/ 689033 w 12192000"/>
              <a:gd name="connsiteY9" fmla="*/ 1122906 h 6858000"/>
              <a:gd name="connsiteX10" fmla="*/ 689033 w 12192000"/>
              <a:gd name="connsiteY10" fmla="*/ 752925 h 6858000"/>
              <a:gd name="connsiteX11" fmla="*/ 709451 w 12192000"/>
              <a:gd name="connsiteY11" fmla="*/ 837678 h 6858000"/>
              <a:gd name="connsiteX12" fmla="*/ 785410 w 12192000"/>
              <a:gd name="connsiteY12" fmla="*/ 1122906 h 6858000"/>
              <a:gd name="connsiteX13" fmla="*/ 935693 w 12192000"/>
              <a:gd name="connsiteY13" fmla="*/ 1122906 h 6858000"/>
              <a:gd name="connsiteX14" fmla="*/ 1011652 w 12192000"/>
              <a:gd name="connsiteY14" fmla="*/ 837678 h 6858000"/>
              <a:gd name="connsiteX15" fmla="*/ 1032070 w 12192000"/>
              <a:gd name="connsiteY15" fmla="*/ 752925 h 6858000"/>
              <a:gd name="connsiteX16" fmla="*/ 1032070 w 12192000"/>
              <a:gd name="connsiteY16" fmla="*/ 1122906 h 6858000"/>
              <a:gd name="connsiteX17" fmla="*/ 1178270 w 12192000"/>
              <a:gd name="connsiteY17" fmla="*/ 1122906 h 6858000"/>
              <a:gd name="connsiteX18" fmla="*/ 1178270 w 12192000"/>
              <a:gd name="connsiteY18" fmla="*/ 552450 h 6858000"/>
              <a:gd name="connsiteX19" fmla="*/ 950395 w 12192000"/>
              <a:gd name="connsiteY19" fmla="*/ 552450 h 6858000"/>
              <a:gd name="connsiteX20" fmla="*/ 879337 w 12192000"/>
              <a:gd name="connsiteY20" fmla="*/ 845827 h 6858000"/>
              <a:gd name="connsiteX21" fmla="*/ 862185 w 12192000"/>
              <a:gd name="connsiteY21" fmla="*/ 927321 h 6858000"/>
              <a:gd name="connsiteX22" fmla="*/ 845033 w 12192000"/>
              <a:gd name="connsiteY22" fmla="*/ 845827 h 6858000"/>
              <a:gd name="connsiteX23" fmla="*/ 773976 w 12192000"/>
              <a:gd name="connsiteY23" fmla="*/ 552450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221554" y="552450"/>
                </a:moveTo>
                <a:lnTo>
                  <a:pt x="1221554" y="707287"/>
                </a:lnTo>
                <a:lnTo>
                  <a:pt x="1287710" y="707287"/>
                </a:lnTo>
                <a:lnTo>
                  <a:pt x="1243606" y="828714"/>
                </a:lnTo>
                <a:lnTo>
                  <a:pt x="1277094" y="828714"/>
                </a:lnTo>
                <a:lnTo>
                  <a:pt x="1376737" y="695063"/>
                </a:lnTo>
                <a:lnTo>
                  <a:pt x="1376737" y="552450"/>
                </a:lnTo>
                <a:close/>
                <a:moveTo>
                  <a:pt x="546100" y="552450"/>
                </a:moveTo>
                <a:lnTo>
                  <a:pt x="546100" y="1122906"/>
                </a:lnTo>
                <a:lnTo>
                  <a:pt x="689033" y="1122906"/>
                </a:lnTo>
                <a:lnTo>
                  <a:pt x="689033" y="752925"/>
                </a:lnTo>
                <a:lnTo>
                  <a:pt x="709451" y="837678"/>
                </a:lnTo>
                <a:lnTo>
                  <a:pt x="785410" y="1122906"/>
                </a:lnTo>
                <a:lnTo>
                  <a:pt x="935693" y="1122906"/>
                </a:lnTo>
                <a:lnTo>
                  <a:pt x="1011652" y="837678"/>
                </a:lnTo>
                <a:lnTo>
                  <a:pt x="1032070" y="752925"/>
                </a:lnTo>
                <a:lnTo>
                  <a:pt x="1032070" y="1122906"/>
                </a:lnTo>
                <a:lnTo>
                  <a:pt x="1178270" y="1122906"/>
                </a:lnTo>
                <a:lnTo>
                  <a:pt x="1178270" y="552450"/>
                </a:lnTo>
                <a:lnTo>
                  <a:pt x="950395" y="552450"/>
                </a:lnTo>
                <a:lnTo>
                  <a:pt x="879337" y="845827"/>
                </a:lnTo>
                <a:lnTo>
                  <a:pt x="862185" y="927321"/>
                </a:lnTo>
                <a:lnTo>
                  <a:pt x="845033" y="845827"/>
                </a:lnTo>
                <a:lnTo>
                  <a:pt x="773976" y="552450"/>
                </a:lnTo>
                <a:close/>
                <a:moveTo>
                  <a:pt x="0" y="0"/>
                </a:moveTo>
                <a:lnTo>
                  <a:pt x="12192000" y="0"/>
                </a:lnTo>
                <a:lnTo>
                  <a:pt x="12192000" y="6858000"/>
                </a:lnTo>
                <a:lnTo>
                  <a:pt x="0" y="6858000"/>
                </a:lnTo>
                <a:close/>
              </a:path>
            </a:pathLst>
          </a:custGeom>
          <a:solidFill>
            <a:srgbClr val="A6A9AA"/>
          </a:solidFill>
        </p:spPr>
        <p:txBody>
          <a:bodyPr wrap="square" tIns="2103120">
            <a:noAutofit/>
          </a:bodyPr>
          <a:lstStyle>
            <a:lvl1pPr algn="ctr">
              <a:defRPr>
                <a:solidFill>
                  <a:schemeClr val="tx1"/>
                </a:solidFill>
              </a:defRPr>
            </a:lvl1pPr>
          </a:lstStyle>
          <a:p>
            <a:r>
              <a:rPr lang="en-US"/>
              <a:t>Click icon to add picture</a:t>
            </a:r>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8" name="Title 17">
            <a:extLst>
              <a:ext uri="{FF2B5EF4-FFF2-40B4-BE49-F238E27FC236}">
                <a16:creationId xmlns:a16="http://schemas.microsoft.com/office/drawing/2014/main" id="{98D5B202-316D-9EDE-D8FC-C6D094C650D6}"/>
              </a:ext>
            </a:extLst>
          </p:cNvPr>
          <p:cNvSpPr>
            <a:spLocks noGrp="1"/>
          </p:cNvSpPr>
          <p:nvPr>
            <p:ph type="title" hasCustomPrompt="1"/>
          </p:nvPr>
        </p:nvSpPr>
        <p:spPr>
          <a:xfrm>
            <a:off x="546100" y="3295650"/>
            <a:ext cx="8267700" cy="1997075"/>
          </a:xfrm>
          <a:prstGeom prst="rect">
            <a:avLst/>
          </a:prstGeom>
        </p:spPr>
        <p:txBody>
          <a:bodyPr anchor="b"/>
          <a:lstStyle>
            <a:lvl1pPr marL="514350" indent="-514350" algn="l">
              <a:lnSpc>
                <a:spcPct val="100000"/>
              </a:lnSpc>
              <a:tabLst/>
              <a:defRPr sz="4800">
                <a:solidFill>
                  <a:schemeClr val="tx1"/>
                </a:solidFill>
              </a:defRPr>
            </a:lvl1pPr>
          </a:lstStyle>
          <a:p>
            <a:r>
              <a:rPr lang="en-US" dirty="0"/>
              <a:t>Use this divider only if your headline is short</a:t>
            </a:r>
          </a:p>
        </p:txBody>
      </p:sp>
    </p:spTree>
    <p:extLst>
      <p:ext uri="{BB962C8B-B14F-4D97-AF65-F5344CB8AC3E}">
        <p14:creationId xmlns:p14="http://schemas.microsoft.com/office/powerpoint/2010/main" val="311893893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hoto - Long title">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2C1E244-876B-1F11-FE16-79C6C8406455}"/>
              </a:ext>
            </a:extLst>
          </p:cNvPr>
          <p:cNvSpPr>
            <a:spLocks noGrp="1"/>
          </p:cNvSpPr>
          <p:nvPr>
            <p:ph type="pic" sz="quarter" idx="14"/>
          </p:nvPr>
        </p:nvSpPr>
        <p:spPr>
          <a:xfrm>
            <a:off x="0" y="0"/>
            <a:ext cx="12192000" cy="6858000"/>
          </a:xfrm>
          <a:custGeom>
            <a:avLst/>
            <a:gdLst>
              <a:gd name="connsiteX0" fmla="*/ 1221554 w 12192000"/>
              <a:gd name="connsiteY0" fmla="*/ 552450 h 6858000"/>
              <a:gd name="connsiteX1" fmla="*/ 1221554 w 12192000"/>
              <a:gd name="connsiteY1" fmla="*/ 707287 h 6858000"/>
              <a:gd name="connsiteX2" fmla="*/ 1287710 w 12192000"/>
              <a:gd name="connsiteY2" fmla="*/ 707287 h 6858000"/>
              <a:gd name="connsiteX3" fmla="*/ 1243606 w 12192000"/>
              <a:gd name="connsiteY3" fmla="*/ 828714 h 6858000"/>
              <a:gd name="connsiteX4" fmla="*/ 1277094 w 12192000"/>
              <a:gd name="connsiteY4" fmla="*/ 828714 h 6858000"/>
              <a:gd name="connsiteX5" fmla="*/ 1376737 w 12192000"/>
              <a:gd name="connsiteY5" fmla="*/ 695063 h 6858000"/>
              <a:gd name="connsiteX6" fmla="*/ 1376737 w 12192000"/>
              <a:gd name="connsiteY6" fmla="*/ 552450 h 6858000"/>
              <a:gd name="connsiteX7" fmla="*/ 546100 w 12192000"/>
              <a:gd name="connsiteY7" fmla="*/ 552450 h 6858000"/>
              <a:gd name="connsiteX8" fmla="*/ 546100 w 12192000"/>
              <a:gd name="connsiteY8" fmla="*/ 1122906 h 6858000"/>
              <a:gd name="connsiteX9" fmla="*/ 689033 w 12192000"/>
              <a:gd name="connsiteY9" fmla="*/ 1122906 h 6858000"/>
              <a:gd name="connsiteX10" fmla="*/ 689033 w 12192000"/>
              <a:gd name="connsiteY10" fmla="*/ 752925 h 6858000"/>
              <a:gd name="connsiteX11" fmla="*/ 709451 w 12192000"/>
              <a:gd name="connsiteY11" fmla="*/ 837678 h 6858000"/>
              <a:gd name="connsiteX12" fmla="*/ 785410 w 12192000"/>
              <a:gd name="connsiteY12" fmla="*/ 1122906 h 6858000"/>
              <a:gd name="connsiteX13" fmla="*/ 935693 w 12192000"/>
              <a:gd name="connsiteY13" fmla="*/ 1122906 h 6858000"/>
              <a:gd name="connsiteX14" fmla="*/ 1011652 w 12192000"/>
              <a:gd name="connsiteY14" fmla="*/ 837678 h 6858000"/>
              <a:gd name="connsiteX15" fmla="*/ 1032070 w 12192000"/>
              <a:gd name="connsiteY15" fmla="*/ 752925 h 6858000"/>
              <a:gd name="connsiteX16" fmla="*/ 1032070 w 12192000"/>
              <a:gd name="connsiteY16" fmla="*/ 1122906 h 6858000"/>
              <a:gd name="connsiteX17" fmla="*/ 1178270 w 12192000"/>
              <a:gd name="connsiteY17" fmla="*/ 1122906 h 6858000"/>
              <a:gd name="connsiteX18" fmla="*/ 1178270 w 12192000"/>
              <a:gd name="connsiteY18" fmla="*/ 552450 h 6858000"/>
              <a:gd name="connsiteX19" fmla="*/ 950395 w 12192000"/>
              <a:gd name="connsiteY19" fmla="*/ 552450 h 6858000"/>
              <a:gd name="connsiteX20" fmla="*/ 879337 w 12192000"/>
              <a:gd name="connsiteY20" fmla="*/ 845827 h 6858000"/>
              <a:gd name="connsiteX21" fmla="*/ 862185 w 12192000"/>
              <a:gd name="connsiteY21" fmla="*/ 927321 h 6858000"/>
              <a:gd name="connsiteX22" fmla="*/ 845033 w 12192000"/>
              <a:gd name="connsiteY22" fmla="*/ 845827 h 6858000"/>
              <a:gd name="connsiteX23" fmla="*/ 773976 w 12192000"/>
              <a:gd name="connsiteY23" fmla="*/ 552450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221554" y="552450"/>
                </a:moveTo>
                <a:lnTo>
                  <a:pt x="1221554" y="707287"/>
                </a:lnTo>
                <a:lnTo>
                  <a:pt x="1287710" y="707287"/>
                </a:lnTo>
                <a:lnTo>
                  <a:pt x="1243606" y="828714"/>
                </a:lnTo>
                <a:lnTo>
                  <a:pt x="1277094" y="828714"/>
                </a:lnTo>
                <a:lnTo>
                  <a:pt x="1376737" y="695063"/>
                </a:lnTo>
                <a:lnTo>
                  <a:pt x="1376737" y="552450"/>
                </a:lnTo>
                <a:close/>
                <a:moveTo>
                  <a:pt x="546100" y="552450"/>
                </a:moveTo>
                <a:lnTo>
                  <a:pt x="546100" y="1122906"/>
                </a:lnTo>
                <a:lnTo>
                  <a:pt x="689033" y="1122906"/>
                </a:lnTo>
                <a:lnTo>
                  <a:pt x="689033" y="752925"/>
                </a:lnTo>
                <a:lnTo>
                  <a:pt x="709451" y="837678"/>
                </a:lnTo>
                <a:lnTo>
                  <a:pt x="785410" y="1122906"/>
                </a:lnTo>
                <a:lnTo>
                  <a:pt x="935693" y="1122906"/>
                </a:lnTo>
                <a:lnTo>
                  <a:pt x="1011652" y="837678"/>
                </a:lnTo>
                <a:lnTo>
                  <a:pt x="1032070" y="752925"/>
                </a:lnTo>
                <a:lnTo>
                  <a:pt x="1032070" y="1122906"/>
                </a:lnTo>
                <a:lnTo>
                  <a:pt x="1178270" y="1122906"/>
                </a:lnTo>
                <a:lnTo>
                  <a:pt x="1178270" y="552450"/>
                </a:lnTo>
                <a:lnTo>
                  <a:pt x="950395" y="552450"/>
                </a:lnTo>
                <a:lnTo>
                  <a:pt x="879337" y="845827"/>
                </a:lnTo>
                <a:lnTo>
                  <a:pt x="862185" y="927321"/>
                </a:lnTo>
                <a:lnTo>
                  <a:pt x="845033" y="845827"/>
                </a:lnTo>
                <a:lnTo>
                  <a:pt x="773976" y="552450"/>
                </a:lnTo>
                <a:close/>
                <a:moveTo>
                  <a:pt x="0" y="0"/>
                </a:moveTo>
                <a:lnTo>
                  <a:pt x="12192000" y="0"/>
                </a:lnTo>
                <a:lnTo>
                  <a:pt x="12192000" y="6858000"/>
                </a:lnTo>
                <a:lnTo>
                  <a:pt x="0" y="6858000"/>
                </a:lnTo>
                <a:close/>
              </a:path>
            </a:pathLst>
          </a:custGeom>
          <a:solidFill>
            <a:srgbClr val="A6A9AA"/>
          </a:solidFill>
        </p:spPr>
        <p:txBody>
          <a:bodyPr wrap="square" tIns="2103120">
            <a:noAutofit/>
          </a:bodyPr>
          <a:lstStyle>
            <a:lvl1pPr algn="ctr">
              <a:defRPr>
                <a:solidFill>
                  <a:schemeClr val="tx1"/>
                </a:solidFill>
              </a:defRPr>
            </a:lvl1pPr>
          </a:lstStyle>
          <a:p>
            <a:r>
              <a:rPr lang="en-US"/>
              <a:t>Click icon to add picture</a:t>
            </a:r>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4676" cy="269875"/>
          </a:xfrm>
        </p:spPr>
        <p:txBody>
          <a:bodyPr/>
          <a:lstStyle/>
          <a:p>
            <a:fld id="{862A5111-985B-C14D-9115-5787026182A8}" type="slidenum">
              <a:rPr lang="en-US" smtClean="0"/>
              <a:t>‹#›</a:t>
            </a:fld>
            <a:endParaRPr lang="en-US" dirty="0"/>
          </a:p>
        </p:txBody>
      </p:sp>
      <p:sp>
        <p:nvSpPr>
          <p:cNvPr id="5" name="Title 17">
            <a:extLst>
              <a:ext uri="{FF2B5EF4-FFF2-40B4-BE49-F238E27FC236}">
                <a16:creationId xmlns:a16="http://schemas.microsoft.com/office/drawing/2014/main" id="{9FB85A57-AF49-344B-37C6-7EFC489A80CC}"/>
              </a:ext>
            </a:extLst>
          </p:cNvPr>
          <p:cNvSpPr>
            <a:spLocks noGrp="1"/>
          </p:cNvSpPr>
          <p:nvPr>
            <p:ph type="title" hasCustomPrompt="1"/>
          </p:nvPr>
        </p:nvSpPr>
        <p:spPr>
          <a:xfrm>
            <a:off x="546100" y="2425700"/>
            <a:ext cx="8267700" cy="2860221"/>
          </a:xfrm>
          <a:prstGeom prst="rect">
            <a:avLst/>
          </a:prstGeom>
        </p:spPr>
        <p:txBody>
          <a:bodyPr anchor="b"/>
          <a:lstStyle>
            <a:lvl1pPr marL="0" indent="0" algn="l">
              <a:lnSpc>
                <a:spcPct val="100000"/>
              </a:lnSpc>
              <a:tabLst/>
              <a:defRPr sz="4800">
                <a:solidFill>
                  <a:schemeClr val="tx1"/>
                </a:solidFill>
              </a:defRPr>
            </a:lvl1pPr>
          </a:lstStyle>
          <a:p>
            <a:r>
              <a:rPr lang="en-US" dirty="0"/>
              <a:t>Use this divider if your headline is long, or is equal to or greater than a total of three lines</a:t>
            </a:r>
          </a:p>
        </p:txBody>
      </p:sp>
    </p:spTree>
    <p:extLst>
      <p:ext uri="{BB962C8B-B14F-4D97-AF65-F5344CB8AC3E}">
        <p14:creationId xmlns:p14="http://schemas.microsoft.com/office/powerpoint/2010/main" val="71537058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1 - General">
    <p:bg>
      <p:bgPr>
        <a:solidFill>
          <a:schemeClr val="bg2"/>
        </a:solidFill>
        <a:effectLst/>
      </p:bgPr>
    </p:bg>
    <p:spTree>
      <p:nvGrpSpPr>
        <p:cNvPr id="1" name=""/>
        <p:cNvGrpSpPr/>
        <p:nvPr/>
      </p:nvGrpSpPr>
      <p:grpSpPr>
        <a:xfrm>
          <a:off x="0" y="0"/>
          <a:ext cx="0" cy="0"/>
          <a:chOff x="0" y="0"/>
          <a:chExt cx="0" cy="0"/>
        </a:xfrm>
      </p:grpSpPr>
      <p:pic>
        <p:nvPicPr>
          <p:cNvPr id="7" name="Picture 6" descr="A blue wavy lines on a black background&#10;&#10;Description automatically generated">
            <a:extLst>
              <a:ext uri="{FF2B5EF4-FFF2-40B4-BE49-F238E27FC236}">
                <a16:creationId xmlns:a16="http://schemas.microsoft.com/office/drawing/2014/main" id="{ABB7ED4C-416B-722A-BF88-042E3CA9DC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6350" y="-1"/>
            <a:ext cx="12179302" cy="6858000"/>
          </a:xfrm>
          <a:prstGeom prst="rect">
            <a:avLst/>
          </a:prstGeom>
        </p:spPr>
      </p:pic>
      <p:sp>
        <p:nvSpPr>
          <p:cNvPr id="20" name="Freeform 19">
            <a:extLst>
              <a:ext uri="{FF2B5EF4-FFF2-40B4-BE49-F238E27FC236}">
                <a16:creationId xmlns:a16="http://schemas.microsoft.com/office/drawing/2014/main" id="{6732315D-1057-6521-C359-22C1DAF4964C}"/>
              </a:ext>
            </a:extLst>
          </p:cNvPr>
          <p:cNvSpPr/>
          <p:nvPr/>
        </p:nvSpPr>
        <p:spPr bwMode="black">
          <a:xfrm>
            <a:off x="546100" y="552450"/>
            <a:ext cx="830637" cy="570456"/>
          </a:xfrm>
          <a:custGeom>
            <a:avLst/>
            <a:gdLst>
              <a:gd name="connsiteX0" fmla="*/ 6722902 w 8267463"/>
              <a:gd name="connsiteY0" fmla="*/ 0 h 5677842"/>
              <a:gd name="connsiteX1" fmla="*/ 8267463 w 8267463"/>
              <a:gd name="connsiteY1" fmla="*/ 0 h 5677842"/>
              <a:gd name="connsiteX2" fmla="*/ 8267463 w 8267463"/>
              <a:gd name="connsiteY2" fmla="*/ 1419448 h 5677842"/>
              <a:gd name="connsiteX3" fmla="*/ 7275694 w 8267463"/>
              <a:gd name="connsiteY3" fmla="*/ 2749701 h 5677842"/>
              <a:gd name="connsiteX4" fmla="*/ 6942385 w 8267463"/>
              <a:gd name="connsiteY4" fmla="*/ 2749701 h 5677842"/>
              <a:gd name="connsiteX5" fmla="*/ 7381363 w 8267463"/>
              <a:gd name="connsiteY5" fmla="*/ 1541121 h 5677842"/>
              <a:gd name="connsiteX6" fmla="*/ 6722902 w 8267463"/>
              <a:gd name="connsiteY6" fmla="*/ 1541121 h 5677842"/>
              <a:gd name="connsiteX7" fmla="*/ 0 w 8267463"/>
              <a:gd name="connsiteY7" fmla="*/ 0 h 5677842"/>
              <a:gd name="connsiteX8" fmla="*/ 2268085 w 8267463"/>
              <a:gd name="connsiteY8" fmla="*/ 0 h 5677842"/>
              <a:gd name="connsiteX9" fmla="*/ 2975321 w 8267463"/>
              <a:gd name="connsiteY9" fmla="*/ 2920028 h 5677842"/>
              <a:gd name="connsiteX10" fmla="*/ 3146041 w 8267463"/>
              <a:gd name="connsiteY10" fmla="*/ 3731148 h 5677842"/>
              <a:gd name="connsiteX11" fmla="*/ 3316761 w 8267463"/>
              <a:gd name="connsiteY11" fmla="*/ 2920028 h 5677842"/>
              <a:gd name="connsiteX12" fmla="*/ 4024010 w 8267463"/>
              <a:gd name="connsiteY12" fmla="*/ 0 h 5677842"/>
              <a:gd name="connsiteX13" fmla="*/ 6292082 w 8267463"/>
              <a:gd name="connsiteY13" fmla="*/ 0 h 5677842"/>
              <a:gd name="connsiteX14" fmla="*/ 6292082 w 8267463"/>
              <a:gd name="connsiteY14" fmla="*/ 5677842 h 5677842"/>
              <a:gd name="connsiteX15" fmla="*/ 4836940 w 8267463"/>
              <a:gd name="connsiteY15" fmla="*/ 5677842 h 5677842"/>
              <a:gd name="connsiteX16" fmla="*/ 4836940 w 8267463"/>
              <a:gd name="connsiteY16" fmla="*/ 1995360 h 5677842"/>
              <a:gd name="connsiteX17" fmla="*/ 4633708 w 8267463"/>
              <a:gd name="connsiteY17" fmla="*/ 2838921 h 5677842"/>
              <a:gd name="connsiteX18" fmla="*/ 3877684 w 8267463"/>
              <a:gd name="connsiteY18" fmla="*/ 5677842 h 5677842"/>
              <a:gd name="connsiteX19" fmla="*/ 2381886 w 8267463"/>
              <a:gd name="connsiteY19" fmla="*/ 5677842 h 5677842"/>
              <a:gd name="connsiteX20" fmla="*/ 1625861 w 8267463"/>
              <a:gd name="connsiteY20" fmla="*/ 2838921 h 5677842"/>
              <a:gd name="connsiteX21" fmla="*/ 1422629 w 8267463"/>
              <a:gd name="connsiteY21" fmla="*/ 1995360 h 5677842"/>
              <a:gd name="connsiteX22" fmla="*/ 1422629 w 8267463"/>
              <a:gd name="connsiteY22" fmla="*/ 5677842 h 5677842"/>
              <a:gd name="connsiteX23" fmla="*/ 0 w 8267463"/>
              <a:gd name="connsiteY23" fmla="*/ 5677842 h 56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67463" h="5677842">
                <a:moveTo>
                  <a:pt x="6722902" y="0"/>
                </a:moveTo>
                <a:lnTo>
                  <a:pt x="8267463" y="0"/>
                </a:lnTo>
                <a:lnTo>
                  <a:pt x="8267463" y="1419448"/>
                </a:lnTo>
                <a:lnTo>
                  <a:pt x="7275694" y="2749701"/>
                </a:lnTo>
                <a:lnTo>
                  <a:pt x="6942385" y="2749701"/>
                </a:lnTo>
                <a:lnTo>
                  <a:pt x="7381363" y="1541121"/>
                </a:lnTo>
                <a:lnTo>
                  <a:pt x="6722902" y="1541121"/>
                </a:lnTo>
                <a:close/>
                <a:moveTo>
                  <a:pt x="0" y="0"/>
                </a:moveTo>
                <a:lnTo>
                  <a:pt x="2268085" y="0"/>
                </a:lnTo>
                <a:lnTo>
                  <a:pt x="2975321" y="2920028"/>
                </a:lnTo>
                <a:lnTo>
                  <a:pt x="3146041" y="3731148"/>
                </a:lnTo>
                <a:lnTo>
                  <a:pt x="3316761" y="2920028"/>
                </a:lnTo>
                <a:lnTo>
                  <a:pt x="4024010" y="0"/>
                </a:lnTo>
                <a:lnTo>
                  <a:pt x="6292082" y="0"/>
                </a:lnTo>
                <a:lnTo>
                  <a:pt x="6292082" y="5677842"/>
                </a:lnTo>
                <a:lnTo>
                  <a:pt x="4836940" y="5677842"/>
                </a:lnTo>
                <a:lnTo>
                  <a:pt x="4836940" y="1995360"/>
                </a:lnTo>
                <a:lnTo>
                  <a:pt x="4633708" y="2838921"/>
                </a:lnTo>
                <a:lnTo>
                  <a:pt x="3877684" y="5677842"/>
                </a:lnTo>
                <a:lnTo>
                  <a:pt x="2381886" y="5677842"/>
                </a:lnTo>
                <a:lnTo>
                  <a:pt x="1625861" y="2838921"/>
                </a:lnTo>
                <a:lnTo>
                  <a:pt x="1422629" y="1995360"/>
                </a:lnTo>
                <a:lnTo>
                  <a:pt x="1422629" y="5677842"/>
                </a:lnTo>
                <a:lnTo>
                  <a:pt x="0" y="5677842"/>
                </a:lnTo>
                <a:close/>
              </a:path>
            </a:pathLst>
          </a:custGeom>
          <a:solidFill>
            <a:schemeClr val="tx1"/>
          </a:solidFill>
          <a:ln w="0"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8" name="Text Placeholder 7">
            <a:extLst>
              <a:ext uri="{FF2B5EF4-FFF2-40B4-BE49-F238E27FC236}">
                <a16:creationId xmlns:a16="http://schemas.microsoft.com/office/drawing/2014/main" id="{7708F947-658B-4354-AB87-AEB000F1AA54}"/>
              </a:ext>
            </a:extLst>
          </p:cNvPr>
          <p:cNvSpPr>
            <a:spLocks noGrp="1"/>
          </p:cNvSpPr>
          <p:nvPr>
            <p:ph type="body" sz="quarter" idx="15"/>
          </p:nvPr>
        </p:nvSpPr>
        <p:spPr>
          <a:xfrm>
            <a:off x="3367087" y="1415038"/>
            <a:ext cx="8270876" cy="4171375"/>
          </a:xfrm>
        </p:spPr>
        <p:txBody>
          <a:bodyPr anchor="b"/>
          <a:lstStyle>
            <a:lvl1pPr>
              <a:lnSpc>
                <a:spcPts val="4600"/>
              </a:lnSpc>
              <a:defRPr sz="4200">
                <a:solidFill>
                  <a:schemeClr val="tx1"/>
                </a:solidFill>
                <a:latin typeface="+mj-lt"/>
              </a:defRPr>
            </a:lvl1pPr>
            <a:lvl2pPr marL="0" indent="0">
              <a:spcAft>
                <a:spcPts val="0"/>
              </a:spcAft>
              <a:buNone/>
              <a:defRPr sz="2400">
                <a:solidFill>
                  <a:schemeClr val="tx1"/>
                </a:solidFill>
                <a:latin typeface="+mn-lt"/>
              </a:defRPr>
            </a:lvl2pPr>
            <a:lvl3pPr marL="0" indent="0">
              <a:spcAft>
                <a:spcPts val="0"/>
              </a:spcAft>
              <a:buNone/>
              <a:defRPr sz="2400">
                <a:solidFill>
                  <a:schemeClr val="tx1"/>
                </a:solidFill>
              </a:defRPr>
            </a:lvl3pPr>
            <a:lvl4pPr marL="0" indent="0">
              <a:spcAft>
                <a:spcPts val="0"/>
              </a:spcAft>
              <a:buNone/>
              <a:defRPr sz="2400">
                <a:solidFill>
                  <a:schemeClr val="tx1"/>
                </a:solidFill>
              </a:defRPr>
            </a:lvl4pPr>
            <a:lvl5pPr marL="0" indent="0">
              <a:spcAft>
                <a:spcPts val="0"/>
              </a:spcAft>
              <a:buNone/>
              <a:defRPr sz="2400">
                <a:solidFill>
                  <a:schemeClr val="tx1"/>
                </a:solidFill>
              </a:defRPr>
            </a:lvl5pPr>
            <a:lvl6pPr marL="0" indent="0">
              <a:spcAft>
                <a:spcPts val="0"/>
              </a:spcAft>
              <a:buNone/>
              <a:defRPr sz="2400">
                <a:solidFill>
                  <a:schemeClr val="tx1"/>
                </a:solidFill>
              </a:defRPr>
            </a:lvl6pPr>
            <a:lvl7pPr marL="0" indent="0">
              <a:spcAft>
                <a:spcPts val="0"/>
              </a:spcAft>
              <a:buNone/>
              <a:defRPr sz="2400">
                <a:solidFill>
                  <a:schemeClr val="tx1"/>
                </a:solidFill>
              </a:defRPr>
            </a:lvl7pPr>
            <a:lvl8pPr marL="0" indent="0">
              <a:spcAft>
                <a:spcPts val="0"/>
              </a:spcAft>
              <a:buNone/>
              <a:defRPr sz="2400">
                <a:solidFill>
                  <a:schemeClr val="tx1"/>
                </a:solidFill>
              </a:defRPr>
            </a:lvl8pPr>
            <a:lvl9pPr marL="0" indent="0">
              <a:spcAft>
                <a:spcPts val="0"/>
              </a:spcAft>
              <a:buNone/>
              <a:defRPr sz="2400">
                <a:solidFill>
                  <a:schemeClr val="tx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6744451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 Employee portrait">
    <p:bg>
      <p:bgPr>
        <a:solidFill>
          <a:schemeClr val="bg2"/>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6732315D-1057-6521-C359-22C1DAF4964C}"/>
              </a:ext>
            </a:extLst>
          </p:cNvPr>
          <p:cNvSpPr/>
          <p:nvPr/>
        </p:nvSpPr>
        <p:spPr bwMode="black">
          <a:xfrm>
            <a:off x="546100" y="552450"/>
            <a:ext cx="830637" cy="570456"/>
          </a:xfrm>
          <a:custGeom>
            <a:avLst/>
            <a:gdLst>
              <a:gd name="connsiteX0" fmla="*/ 6722902 w 8267463"/>
              <a:gd name="connsiteY0" fmla="*/ 0 h 5677842"/>
              <a:gd name="connsiteX1" fmla="*/ 8267463 w 8267463"/>
              <a:gd name="connsiteY1" fmla="*/ 0 h 5677842"/>
              <a:gd name="connsiteX2" fmla="*/ 8267463 w 8267463"/>
              <a:gd name="connsiteY2" fmla="*/ 1419448 h 5677842"/>
              <a:gd name="connsiteX3" fmla="*/ 7275694 w 8267463"/>
              <a:gd name="connsiteY3" fmla="*/ 2749701 h 5677842"/>
              <a:gd name="connsiteX4" fmla="*/ 6942385 w 8267463"/>
              <a:gd name="connsiteY4" fmla="*/ 2749701 h 5677842"/>
              <a:gd name="connsiteX5" fmla="*/ 7381363 w 8267463"/>
              <a:gd name="connsiteY5" fmla="*/ 1541121 h 5677842"/>
              <a:gd name="connsiteX6" fmla="*/ 6722902 w 8267463"/>
              <a:gd name="connsiteY6" fmla="*/ 1541121 h 5677842"/>
              <a:gd name="connsiteX7" fmla="*/ 0 w 8267463"/>
              <a:gd name="connsiteY7" fmla="*/ 0 h 5677842"/>
              <a:gd name="connsiteX8" fmla="*/ 2268085 w 8267463"/>
              <a:gd name="connsiteY8" fmla="*/ 0 h 5677842"/>
              <a:gd name="connsiteX9" fmla="*/ 2975321 w 8267463"/>
              <a:gd name="connsiteY9" fmla="*/ 2920028 h 5677842"/>
              <a:gd name="connsiteX10" fmla="*/ 3146041 w 8267463"/>
              <a:gd name="connsiteY10" fmla="*/ 3731148 h 5677842"/>
              <a:gd name="connsiteX11" fmla="*/ 3316761 w 8267463"/>
              <a:gd name="connsiteY11" fmla="*/ 2920028 h 5677842"/>
              <a:gd name="connsiteX12" fmla="*/ 4024010 w 8267463"/>
              <a:gd name="connsiteY12" fmla="*/ 0 h 5677842"/>
              <a:gd name="connsiteX13" fmla="*/ 6292082 w 8267463"/>
              <a:gd name="connsiteY13" fmla="*/ 0 h 5677842"/>
              <a:gd name="connsiteX14" fmla="*/ 6292082 w 8267463"/>
              <a:gd name="connsiteY14" fmla="*/ 5677842 h 5677842"/>
              <a:gd name="connsiteX15" fmla="*/ 4836940 w 8267463"/>
              <a:gd name="connsiteY15" fmla="*/ 5677842 h 5677842"/>
              <a:gd name="connsiteX16" fmla="*/ 4836940 w 8267463"/>
              <a:gd name="connsiteY16" fmla="*/ 1995360 h 5677842"/>
              <a:gd name="connsiteX17" fmla="*/ 4633708 w 8267463"/>
              <a:gd name="connsiteY17" fmla="*/ 2838921 h 5677842"/>
              <a:gd name="connsiteX18" fmla="*/ 3877684 w 8267463"/>
              <a:gd name="connsiteY18" fmla="*/ 5677842 h 5677842"/>
              <a:gd name="connsiteX19" fmla="*/ 2381886 w 8267463"/>
              <a:gd name="connsiteY19" fmla="*/ 5677842 h 5677842"/>
              <a:gd name="connsiteX20" fmla="*/ 1625861 w 8267463"/>
              <a:gd name="connsiteY20" fmla="*/ 2838921 h 5677842"/>
              <a:gd name="connsiteX21" fmla="*/ 1422629 w 8267463"/>
              <a:gd name="connsiteY21" fmla="*/ 1995360 h 5677842"/>
              <a:gd name="connsiteX22" fmla="*/ 1422629 w 8267463"/>
              <a:gd name="connsiteY22" fmla="*/ 5677842 h 5677842"/>
              <a:gd name="connsiteX23" fmla="*/ 0 w 8267463"/>
              <a:gd name="connsiteY23" fmla="*/ 5677842 h 56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67463" h="5677842">
                <a:moveTo>
                  <a:pt x="6722902" y="0"/>
                </a:moveTo>
                <a:lnTo>
                  <a:pt x="8267463" y="0"/>
                </a:lnTo>
                <a:lnTo>
                  <a:pt x="8267463" y="1419448"/>
                </a:lnTo>
                <a:lnTo>
                  <a:pt x="7275694" y="2749701"/>
                </a:lnTo>
                <a:lnTo>
                  <a:pt x="6942385" y="2749701"/>
                </a:lnTo>
                <a:lnTo>
                  <a:pt x="7381363" y="1541121"/>
                </a:lnTo>
                <a:lnTo>
                  <a:pt x="6722902" y="1541121"/>
                </a:lnTo>
                <a:close/>
                <a:moveTo>
                  <a:pt x="0" y="0"/>
                </a:moveTo>
                <a:lnTo>
                  <a:pt x="2268085" y="0"/>
                </a:lnTo>
                <a:lnTo>
                  <a:pt x="2975321" y="2920028"/>
                </a:lnTo>
                <a:lnTo>
                  <a:pt x="3146041" y="3731148"/>
                </a:lnTo>
                <a:lnTo>
                  <a:pt x="3316761" y="2920028"/>
                </a:lnTo>
                <a:lnTo>
                  <a:pt x="4024010" y="0"/>
                </a:lnTo>
                <a:lnTo>
                  <a:pt x="6292082" y="0"/>
                </a:lnTo>
                <a:lnTo>
                  <a:pt x="6292082" y="5677842"/>
                </a:lnTo>
                <a:lnTo>
                  <a:pt x="4836940" y="5677842"/>
                </a:lnTo>
                <a:lnTo>
                  <a:pt x="4836940" y="1995360"/>
                </a:lnTo>
                <a:lnTo>
                  <a:pt x="4633708" y="2838921"/>
                </a:lnTo>
                <a:lnTo>
                  <a:pt x="3877684" y="5677842"/>
                </a:lnTo>
                <a:lnTo>
                  <a:pt x="2381886" y="5677842"/>
                </a:lnTo>
                <a:lnTo>
                  <a:pt x="1625861" y="2838921"/>
                </a:lnTo>
                <a:lnTo>
                  <a:pt x="1422629" y="1995360"/>
                </a:lnTo>
                <a:lnTo>
                  <a:pt x="1422629" y="5677842"/>
                </a:lnTo>
                <a:lnTo>
                  <a:pt x="0" y="5677842"/>
                </a:lnTo>
                <a:close/>
              </a:path>
            </a:pathLst>
          </a:custGeom>
          <a:solidFill>
            <a:schemeClr val="tx1"/>
          </a:solidFill>
          <a:ln w="0"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6" name="Picture Placeholder 9">
            <a:extLst>
              <a:ext uri="{FF2B5EF4-FFF2-40B4-BE49-F238E27FC236}">
                <a16:creationId xmlns:a16="http://schemas.microsoft.com/office/drawing/2014/main" id="{A9E39174-6051-6D2E-2D81-DADF3A2208E1}"/>
              </a:ext>
            </a:extLst>
          </p:cNvPr>
          <p:cNvSpPr>
            <a:spLocks noGrp="1"/>
          </p:cNvSpPr>
          <p:nvPr>
            <p:ph type="pic" sz="quarter" idx="29" hasCustomPrompt="1"/>
          </p:nvPr>
        </p:nvSpPr>
        <p:spPr>
          <a:xfrm>
            <a:off x="554039" y="2847976"/>
            <a:ext cx="1198562" cy="1276349"/>
          </a:xfrm>
          <a:solidFill>
            <a:schemeClr val="accent1"/>
          </a:solidFill>
          <a:ln>
            <a:noFill/>
          </a:ln>
        </p:spPr>
        <p:txBody>
          <a:bodyPr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7" name="Text Placeholder 3">
            <a:extLst>
              <a:ext uri="{FF2B5EF4-FFF2-40B4-BE49-F238E27FC236}">
                <a16:creationId xmlns:a16="http://schemas.microsoft.com/office/drawing/2014/main" id="{AB040204-E782-1C0F-4B3A-B9C7FF0AEEB7}"/>
              </a:ext>
            </a:extLst>
          </p:cNvPr>
          <p:cNvSpPr>
            <a:spLocks noGrp="1"/>
          </p:cNvSpPr>
          <p:nvPr>
            <p:ph type="body" sz="quarter" idx="42" hasCustomPrompt="1"/>
          </p:nvPr>
        </p:nvSpPr>
        <p:spPr>
          <a:xfrm>
            <a:off x="554038" y="4273550"/>
            <a:ext cx="2611437" cy="1458913"/>
          </a:xfrm>
        </p:spPr>
        <p:txBody>
          <a:bodyPr>
            <a:normAutofit/>
          </a:bodyPr>
          <a:lstStyle>
            <a:lvl1pPr>
              <a:spcAft>
                <a:spcPts val="200"/>
              </a:spcAft>
              <a:defRPr sz="1200" b="1">
                <a:solidFill>
                  <a:schemeClr val="tx1"/>
                </a:solidFill>
                <a:latin typeface="+mn-lt"/>
                <a:ea typeface="GT America Medium" panose="020B0604020202020204" charset="0"/>
                <a:cs typeface="GT America Medium" panose="020B0604020202020204" charset="0"/>
              </a:defRPr>
            </a:lvl1pPr>
            <a:lvl2pPr marL="0" indent="0">
              <a:buNone/>
              <a:defRPr sz="1200">
                <a:solidFill>
                  <a:schemeClr val="tx1"/>
                </a:solidFill>
              </a:defRPr>
            </a:lvl2pPr>
            <a:lvl3pPr marL="0" indent="0">
              <a:buFontTx/>
              <a:buNone/>
              <a:defRPr sz="1200">
                <a:solidFill>
                  <a:schemeClr val="tx1"/>
                </a:solidFill>
              </a:defRPr>
            </a:lvl3pPr>
            <a:lvl4pPr marL="0" indent="0">
              <a:buNone/>
              <a:defRPr sz="1200">
                <a:solidFill>
                  <a:schemeClr val="tx1"/>
                </a:solidFill>
              </a:defRPr>
            </a:lvl4pPr>
            <a:lvl5pPr marL="0" indent="0">
              <a:buNone/>
              <a:defRPr sz="1200">
                <a:solidFill>
                  <a:schemeClr val="tx1"/>
                </a:solidFill>
              </a:defRPr>
            </a:lvl5pPr>
            <a:lvl6pPr marL="0" indent="0">
              <a:buNone/>
              <a:defRPr sz="1200">
                <a:solidFill>
                  <a:schemeClr val="tx1"/>
                </a:solidFill>
              </a:defRPr>
            </a:lvl6pPr>
            <a:lvl7pPr marL="0" indent="0">
              <a:buNone/>
              <a:defRPr>
                <a:solidFill>
                  <a:schemeClr val="tx1"/>
                </a:solidFill>
              </a:defRPr>
            </a:lvl7pPr>
            <a:lvl8pPr marL="0" indent="0">
              <a:buNone/>
              <a:defRPr>
                <a:solidFill>
                  <a:schemeClr val="tx1"/>
                </a:solidFill>
              </a:defRPr>
            </a:lvl8pPr>
            <a:lvl9pPr marL="0" indent="0">
              <a:buNone/>
              <a:defRPr>
                <a:solidFill>
                  <a:schemeClr val="tx1"/>
                </a:solidFill>
              </a:defRPr>
            </a:lvl9pPr>
          </a:lstStyle>
          <a:p>
            <a:pPr lvl="0"/>
            <a:r>
              <a:rPr lang="en-US" dirty="0" err="1"/>
              <a:t>Firstname</a:t>
            </a:r>
            <a:r>
              <a:rPr lang="en-US" dirty="0"/>
              <a:t> </a:t>
            </a:r>
            <a:r>
              <a:rPr lang="en-US" dirty="0" err="1"/>
              <a:t>Lastname</a:t>
            </a:r>
            <a:r>
              <a:rPr lang="en-US" dirty="0"/>
              <a:t>, L1</a:t>
            </a:r>
          </a:p>
          <a:p>
            <a:pPr lvl="1"/>
            <a:r>
              <a:rPr lang="en-US" dirty="0"/>
              <a:t>Title/department, L2</a:t>
            </a:r>
          </a:p>
        </p:txBody>
      </p:sp>
      <p:sp>
        <p:nvSpPr>
          <p:cNvPr id="5" name="Text Placeholder 7">
            <a:extLst>
              <a:ext uri="{FF2B5EF4-FFF2-40B4-BE49-F238E27FC236}">
                <a16:creationId xmlns:a16="http://schemas.microsoft.com/office/drawing/2014/main" id="{C55CD7FE-FD96-5B7D-EB24-69E1A8EF9D81}"/>
              </a:ext>
            </a:extLst>
          </p:cNvPr>
          <p:cNvSpPr>
            <a:spLocks noGrp="1"/>
          </p:cNvSpPr>
          <p:nvPr>
            <p:ph type="body" sz="quarter" idx="15"/>
          </p:nvPr>
        </p:nvSpPr>
        <p:spPr>
          <a:xfrm>
            <a:off x="3367087" y="1415038"/>
            <a:ext cx="8270876" cy="4171375"/>
          </a:xfrm>
        </p:spPr>
        <p:txBody>
          <a:bodyPr anchor="b"/>
          <a:lstStyle>
            <a:lvl1pPr>
              <a:lnSpc>
                <a:spcPts val="4600"/>
              </a:lnSpc>
              <a:defRPr sz="4200">
                <a:solidFill>
                  <a:schemeClr val="tx1"/>
                </a:solidFill>
                <a:latin typeface="+mj-lt"/>
              </a:defRPr>
            </a:lvl1pPr>
            <a:lvl2pPr marL="0" indent="0">
              <a:spcAft>
                <a:spcPts val="0"/>
              </a:spcAft>
              <a:buNone/>
              <a:defRPr sz="2400">
                <a:solidFill>
                  <a:schemeClr val="tx1"/>
                </a:solidFill>
                <a:latin typeface="GT America Regular" panose="00000500000000000000" pitchFamily="50" charset="0"/>
              </a:defRPr>
            </a:lvl2pPr>
            <a:lvl3pPr marL="0" indent="0">
              <a:spcAft>
                <a:spcPts val="0"/>
              </a:spcAft>
              <a:buNone/>
              <a:defRPr sz="2400">
                <a:solidFill>
                  <a:schemeClr val="tx1"/>
                </a:solidFill>
              </a:defRPr>
            </a:lvl3pPr>
            <a:lvl4pPr marL="0" indent="0">
              <a:spcAft>
                <a:spcPts val="0"/>
              </a:spcAft>
              <a:buNone/>
              <a:defRPr sz="2400">
                <a:solidFill>
                  <a:schemeClr val="tx1"/>
                </a:solidFill>
              </a:defRPr>
            </a:lvl4pPr>
            <a:lvl5pPr marL="0" indent="0">
              <a:spcAft>
                <a:spcPts val="0"/>
              </a:spcAft>
              <a:buNone/>
              <a:defRPr sz="2400">
                <a:solidFill>
                  <a:schemeClr val="tx1"/>
                </a:solidFill>
              </a:defRPr>
            </a:lvl5pPr>
            <a:lvl6pPr marL="0" indent="0">
              <a:spcAft>
                <a:spcPts val="0"/>
              </a:spcAft>
              <a:buNone/>
              <a:defRPr sz="2400">
                <a:solidFill>
                  <a:schemeClr val="tx1"/>
                </a:solidFill>
              </a:defRPr>
            </a:lvl6pPr>
            <a:lvl7pPr marL="0" indent="0">
              <a:spcAft>
                <a:spcPts val="0"/>
              </a:spcAft>
              <a:buNone/>
              <a:defRPr sz="2400">
                <a:solidFill>
                  <a:schemeClr val="tx1"/>
                </a:solidFill>
              </a:defRPr>
            </a:lvl7pPr>
            <a:lvl8pPr marL="0" indent="0">
              <a:spcAft>
                <a:spcPts val="0"/>
              </a:spcAft>
              <a:buNone/>
              <a:defRPr sz="2400">
                <a:solidFill>
                  <a:schemeClr val="tx1"/>
                </a:solidFill>
              </a:defRPr>
            </a:lvl8pPr>
            <a:lvl9pPr marL="0" indent="0">
              <a:spcAft>
                <a:spcPts val="0"/>
              </a:spcAft>
              <a:buNone/>
              <a:defRPr sz="2400">
                <a:solidFill>
                  <a:schemeClr val="tx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6028745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 Photo">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3F68FBE-251E-31B8-904E-1E16C461B772}"/>
              </a:ext>
            </a:extLst>
          </p:cNvPr>
          <p:cNvSpPr>
            <a:spLocks noGrp="1"/>
          </p:cNvSpPr>
          <p:nvPr>
            <p:ph type="pic" sz="quarter" idx="15"/>
          </p:nvPr>
        </p:nvSpPr>
        <p:spPr>
          <a:xfrm>
            <a:off x="0" y="0"/>
            <a:ext cx="12192000" cy="6858000"/>
          </a:xfrm>
          <a:custGeom>
            <a:avLst/>
            <a:gdLst>
              <a:gd name="connsiteX0" fmla="*/ 1221554 w 12192000"/>
              <a:gd name="connsiteY0" fmla="*/ 552450 h 6858000"/>
              <a:gd name="connsiteX1" fmla="*/ 1221554 w 12192000"/>
              <a:gd name="connsiteY1" fmla="*/ 707287 h 6858000"/>
              <a:gd name="connsiteX2" fmla="*/ 1287710 w 12192000"/>
              <a:gd name="connsiteY2" fmla="*/ 707287 h 6858000"/>
              <a:gd name="connsiteX3" fmla="*/ 1243606 w 12192000"/>
              <a:gd name="connsiteY3" fmla="*/ 828714 h 6858000"/>
              <a:gd name="connsiteX4" fmla="*/ 1277094 w 12192000"/>
              <a:gd name="connsiteY4" fmla="*/ 828714 h 6858000"/>
              <a:gd name="connsiteX5" fmla="*/ 1376737 w 12192000"/>
              <a:gd name="connsiteY5" fmla="*/ 695063 h 6858000"/>
              <a:gd name="connsiteX6" fmla="*/ 1376737 w 12192000"/>
              <a:gd name="connsiteY6" fmla="*/ 552450 h 6858000"/>
              <a:gd name="connsiteX7" fmla="*/ 546100 w 12192000"/>
              <a:gd name="connsiteY7" fmla="*/ 552450 h 6858000"/>
              <a:gd name="connsiteX8" fmla="*/ 546100 w 12192000"/>
              <a:gd name="connsiteY8" fmla="*/ 1122906 h 6858000"/>
              <a:gd name="connsiteX9" fmla="*/ 689033 w 12192000"/>
              <a:gd name="connsiteY9" fmla="*/ 1122906 h 6858000"/>
              <a:gd name="connsiteX10" fmla="*/ 689033 w 12192000"/>
              <a:gd name="connsiteY10" fmla="*/ 752925 h 6858000"/>
              <a:gd name="connsiteX11" fmla="*/ 709451 w 12192000"/>
              <a:gd name="connsiteY11" fmla="*/ 837678 h 6858000"/>
              <a:gd name="connsiteX12" fmla="*/ 785410 w 12192000"/>
              <a:gd name="connsiteY12" fmla="*/ 1122906 h 6858000"/>
              <a:gd name="connsiteX13" fmla="*/ 935693 w 12192000"/>
              <a:gd name="connsiteY13" fmla="*/ 1122906 h 6858000"/>
              <a:gd name="connsiteX14" fmla="*/ 1011652 w 12192000"/>
              <a:gd name="connsiteY14" fmla="*/ 837678 h 6858000"/>
              <a:gd name="connsiteX15" fmla="*/ 1032070 w 12192000"/>
              <a:gd name="connsiteY15" fmla="*/ 752925 h 6858000"/>
              <a:gd name="connsiteX16" fmla="*/ 1032070 w 12192000"/>
              <a:gd name="connsiteY16" fmla="*/ 1122906 h 6858000"/>
              <a:gd name="connsiteX17" fmla="*/ 1178270 w 12192000"/>
              <a:gd name="connsiteY17" fmla="*/ 1122906 h 6858000"/>
              <a:gd name="connsiteX18" fmla="*/ 1178270 w 12192000"/>
              <a:gd name="connsiteY18" fmla="*/ 552450 h 6858000"/>
              <a:gd name="connsiteX19" fmla="*/ 950395 w 12192000"/>
              <a:gd name="connsiteY19" fmla="*/ 552450 h 6858000"/>
              <a:gd name="connsiteX20" fmla="*/ 879337 w 12192000"/>
              <a:gd name="connsiteY20" fmla="*/ 845827 h 6858000"/>
              <a:gd name="connsiteX21" fmla="*/ 862185 w 12192000"/>
              <a:gd name="connsiteY21" fmla="*/ 927321 h 6858000"/>
              <a:gd name="connsiteX22" fmla="*/ 845033 w 12192000"/>
              <a:gd name="connsiteY22" fmla="*/ 845827 h 6858000"/>
              <a:gd name="connsiteX23" fmla="*/ 773976 w 12192000"/>
              <a:gd name="connsiteY23" fmla="*/ 552450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221554" y="552450"/>
                </a:moveTo>
                <a:lnTo>
                  <a:pt x="1221554" y="707287"/>
                </a:lnTo>
                <a:lnTo>
                  <a:pt x="1287710" y="707287"/>
                </a:lnTo>
                <a:lnTo>
                  <a:pt x="1243606" y="828714"/>
                </a:lnTo>
                <a:lnTo>
                  <a:pt x="1277094" y="828714"/>
                </a:lnTo>
                <a:lnTo>
                  <a:pt x="1376737" y="695063"/>
                </a:lnTo>
                <a:lnTo>
                  <a:pt x="1376737" y="552450"/>
                </a:lnTo>
                <a:close/>
                <a:moveTo>
                  <a:pt x="546100" y="552450"/>
                </a:moveTo>
                <a:lnTo>
                  <a:pt x="546100" y="1122906"/>
                </a:lnTo>
                <a:lnTo>
                  <a:pt x="689033" y="1122906"/>
                </a:lnTo>
                <a:lnTo>
                  <a:pt x="689033" y="752925"/>
                </a:lnTo>
                <a:lnTo>
                  <a:pt x="709451" y="837678"/>
                </a:lnTo>
                <a:lnTo>
                  <a:pt x="785410" y="1122906"/>
                </a:lnTo>
                <a:lnTo>
                  <a:pt x="935693" y="1122906"/>
                </a:lnTo>
                <a:lnTo>
                  <a:pt x="1011652" y="837678"/>
                </a:lnTo>
                <a:lnTo>
                  <a:pt x="1032070" y="752925"/>
                </a:lnTo>
                <a:lnTo>
                  <a:pt x="1032070" y="1122906"/>
                </a:lnTo>
                <a:lnTo>
                  <a:pt x="1178270" y="1122906"/>
                </a:lnTo>
                <a:lnTo>
                  <a:pt x="1178270" y="552450"/>
                </a:lnTo>
                <a:lnTo>
                  <a:pt x="950395" y="552450"/>
                </a:lnTo>
                <a:lnTo>
                  <a:pt x="879337" y="845827"/>
                </a:lnTo>
                <a:lnTo>
                  <a:pt x="862185" y="927321"/>
                </a:lnTo>
                <a:lnTo>
                  <a:pt x="845033" y="845827"/>
                </a:lnTo>
                <a:lnTo>
                  <a:pt x="773976" y="552450"/>
                </a:lnTo>
                <a:close/>
                <a:moveTo>
                  <a:pt x="0" y="0"/>
                </a:moveTo>
                <a:lnTo>
                  <a:pt x="12192000" y="0"/>
                </a:lnTo>
                <a:lnTo>
                  <a:pt x="12192000" y="6858000"/>
                </a:lnTo>
                <a:lnTo>
                  <a:pt x="0" y="6858000"/>
                </a:lnTo>
                <a:close/>
              </a:path>
            </a:pathLst>
          </a:custGeom>
          <a:solidFill>
            <a:srgbClr val="A6A9AA"/>
          </a:solidFill>
        </p:spPr>
        <p:txBody>
          <a:bodyPr wrap="square" lIns="548640" tIns="0" anchor="ctr" anchorCtr="0">
            <a:noAutofit/>
          </a:bodyPr>
          <a:lstStyle>
            <a:lvl1pPr algn="l">
              <a:defRPr>
                <a:solidFill>
                  <a:schemeClr val="tx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7" name="Text Placeholder 7">
            <a:extLst>
              <a:ext uri="{FF2B5EF4-FFF2-40B4-BE49-F238E27FC236}">
                <a16:creationId xmlns:a16="http://schemas.microsoft.com/office/drawing/2014/main" id="{FF0E76BC-245F-8420-594E-37916313D315}"/>
              </a:ext>
            </a:extLst>
          </p:cNvPr>
          <p:cNvSpPr>
            <a:spLocks noGrp="1"/>
          </p:cNvSpPr>
          <p:nvPr>
            <p:ph type="body" sz="quarter" idx="16"/>
          </p:nvPr>
        </p:nvSpPr>
        <p:spPr>
          <a:xfrm>
            <a:off x="3367087" y="1415038"/>
            <a:ext cx="8270876" cy="4171375"/>
          </a:xfrm>
        </p:spPr>
        <p:txBody>
          <a:bodyPr anchor="b"/>
          <a:lstStyle>
            <a:lvl1pPr>
              <a:lnSpc>
                <a:spcPts val="4600"/>
              </a:lnSpc>
              <a:defRPr sz="4200">
                <a:solidFill>
                  <a:schemeClr val="tx1"/>
                </a:solidFill>
                <a:latin typeface="+mj-lt"/>
              </a:defRPr>
            </a:lvl1pPr>
            <a:lvl2pPr marL="0" indent="0">
              <a:spcAft>
                <a:spcPts val="0"/>
              </a:spcAft>
              <a:buNone/>
              <a:defRPr sz="2400">
                <a:solidFill>
                  <a:schemeClr val="tx1"/>
                </a:solidFill>
                <a:latin typeface="GT America Regular" panose="00000500000000000000" pitchFamily="50" charset="0"/>
              </a:defRPr>
            </a:lvl2pPr>
            <a:lvl3pPr marL="0" indent="0">
              <a:spcAft>
                <a:spcPts val="0"/>
              </a:spcAft>
              <a:buNone/>
              <a:defRPr sz="2400">
                <a:solidFill>
                  <a:schemeClr val="tx1"/>
                </a:solidFill>
              </a:defRPr>
            </a:lvl3pPr>
            <a:lvl4pPr marL="0" indent="0">
              <a:spcAft>
                <a:spcPts val="0"/>
              </a:spcAft>
              <a:buNone/>
              <a:defRPr sz="2400">
                <a:solidFill>
                  <a:schemeClr val="tx1"/>
                </a:solidFill>
              </a:defRPr>
            </a:lvl4pPr>
            <a:lvl5pPr marL="0" indent="0">
              <a:spcAft>
                <a:spcPts val="0"/>
              </a:spcAft>
              <a:buNone/>
              <a:defRPr sz="2400">
                <a:solidFill>
                  <a:schemeClr val="tx1"/>
                </a:solidFill>
              </a:defRPr>
            </a:lvl5pPr>
            <a:lvl6pPr marL="0" indent="0">
              <a:spcAft>
                <a:spcPts val="0"/>
              </a:spcAft>
              <a:buNone/>
              <a:defRPr sz="2400">
                <a:solidFill>
                  <a:schemeClr val="tx1"/>
                </a:solidFill>
              </a:defRPr>
            </a:lvl6pPr>
            <a:lvl7pPr marL="0" indent="0">
              <a:spcAft>
                <a:spcPts val="0"/>
              </a:spcAft>
              <a:buNone/>
              <a:defRPr sz="2400">
                <a:solidFill>
                  <a:schemeClr val="tx1"/>
                </a:solidFill>
              </a:defRPr>
            </a:lvl7pPr>
            <a:lvl8pPr marL="0" indent="0">
              <a:spcAft>
                <a:spcPts val="0"/>
              </a:spcAft>
              <a:buNone/>
              <a:defRPr sz="2400">
                <a:solidFill>
                  <a:schemeClr val="tx1"/>
                </a:solidFill>
              </a:defRPr>
            </a:lvl8pPr>
            <a:lvl9pPr marL="0" indent="0">
              <a:spcAft>
                <a:spcPts val="0"/>
              </a:spcAft>
              <a:buNone/>
              <a:defRPr sz="2400">
                <a:solidFill>
                  <a:schemeClr val="tx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1109713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34B98-F94F-BBE0-213C-85AFCDC476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922" b="11853"/>
          <a:stretch/>
        </p:blipFill>
        <p:spPr bwMode="hidden">
          <a:xfrm>
            <a:off x="0" y="0"/>
            <a:ext cx="12188952" cy="6858000"/>
          </a:xfrm>
          <a:prstGeom prst="rect">
            <a:avLst/>
          </a:prstGeom>
        </p:spPr>
      </p:pic>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3552825"/>
            <a:ext cx="5441950" cy="2179638"/>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15C7BCFF-949E-6B1A-9E84-4E640E43A099}"/>
              </a:ext>
            </a:extLst>
          </p:cNvPr>
          <p:cNvSpPr>
            <a:spLocks noGrp="1"/>
          </p:cNvSpPr>
          <p:nvPr>
            <p:ph type="body" sz="quarter" idx="11" hasCustomPrompt="1"/>
          </p:nvPr>
        </p:nvSpPr>
        <p:spPr>
          <a:xfrm>
            <a:off x="3367089" y="6311900"/>
            <a:ext cx="5445126" cy="269875"/>
          </a:xfrm>
        </p:spPr>
        <p:txBody>
          <a:bodyPr anchor="b">
            <a:normAutofit/>
          </a:bodyPr>
          <a:lstStyle>
            <a:lvl1pPr marL="0" algn="l" defTabSz="914400" rtl="0" eaLnBrk="1" latinLnBrk="0" hangingPunct="1">
              <a:defRPr lang="en-US" sz="1000" b="0" i="0" kern="1200" dirty="0" smtClean="0">
                <a:solidFill>
                  <a:schemeClr val="tx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3" name="Date Placeholder 3">
            <a:extLst>
              <a:ext uri="{FF2B5EF4-FFF2-40B4-BE49-F238E27FC236}">
                <a16:creationId xmlns:a16="http://schemas.microsoft.com/office/drawing/2014/main" id="{8535D649-E56D-F236-C1A7-0EB194B6CA32}"/>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11" name="Text Placeholder 12">
            <a:extLst>
              <a:ext uri="{FF2B5EF4-FFF2-40B4-BE49-F238E27FC236}">
                <a16:creationId xmlns:a16="http://schemas.microsoft.com/office/drawing/2014/main" id="{47CB2CEE-A03C-EC89-5AB0-73F5282BA36C}"/>
              </a:ext>
            </a:extLst>
          </p:cNvPr>
          <p:cNvSpPr>
            <a:spLocks noGrp="1"/>
          </p:cNvSpPr>
          <p:nvPr>
            <p:ph type="body" sz="quarter" idx="99" hasCustomPrompt="1"/>
          </p:nvPr>
        </p:nvSpPr>
        <p:spPr>
          <a:xfrm>
            <a:off x="539750" y="6311900"/>
            <a:ext cx="2619375" cy="269875"/>
          </a:xfrm>
        </p:spPr>
        <p:txBody>
          <a:bodyPr anchor="b">
            <a:noAutofit/>
          </a:bodyPr>
          <a:lstStyle>
            <a:lvl1pPr>
              <a:defRPr sz="1000" b="0"/>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2" name="Text Placeholder 15">
            <a:extLst>
              <a:ext uri="{FF2B5EF4-FFF2-40B4-BE49-F238E27FC236}">
                <a16:creationId xmlns:a16="http://schemas.microsoft.com/office/drawing/2014/main" id="{0376D71A-71A9-510A-D341-C8B568EA210C}"/>
              </a:ext>
            </a:extLst>
          </p:cNvPr>
          <p:cNvSpPr>
            <a:spLocks noGrp="1"/>
          </p:cNvSpPr>
          <p:nvPr>
            <p:ph type="body" sz="quarter" idx="100" hasCustomPrompt="1"/>
          </p:nvPr>
        </p:nvSpPr>
        <p:spPr>
          <a:xfrm>
            <a:off x="546099" y="3014450"/>
            <a:ext cx="2615184" cy="281478"/>
          </a:xfrm>
        </p:spPr>
        <p:txBody>
          <a:bodyPr>
            <a:noAutofit/>
          </a:bodyPr>
          <a:lstStyle>
            <a:lvl1pPr>
              <a:defRPr sz="1000"/>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3" name="Text Placeholder 17">
            <a:extLst>
              <a:ext uri="{FF2B5EF4-FFF2-40B4-BE49-F238E27FC236}">
                <a16:creationId xmlns:a16="http://schemas.microsoft.com/office/drawing/2014/main" id="{1C83BB37-A25F-C543-4845-494814497A5A}"/>
              </a:ext>
            </a:extLst>
          </p:cNvPr>
          <p:cNvSpPr>
            <a:spLocks noGrp="1"/>
          </p:cNvSpPr>
          <p:nvPr>
            <p:ph type="body" sz="quarter" idx="101" hasCustomPrompt="1"/>
          </p:nvPr>
        </p:nvSpPr>
        <p:spPr>
          <a:xfrm>
            <a:off x="3386138" y="3009900"/>
            <a:ext cx="2615184" cy="286028"/>
          </a:xfrm>
        </p:spPr>
        <p:txBody>
          <a:bodyPr>
            <a:noAutofit/>
          </a:bodyPr>
          <a:lstStyle>
            <a:lvl1pPr>
              <a:defRPr sz="1000"/>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14" name="Text Placeholder 19">
            <a:extLst>
              <a:ext uri="{FF2B5EF4-FFF2-40B4-BE49-F238E27FC236}">
                <a16:creationId xmlns:a16="http://schemas.microsoft.com/office/drawing/2014/main" id="{52E7508F-569C-0E55-9BA1-A12C84FB7A5D}"/>
              </a:ext>
            </a:extLst>
          </p:cNvPr>
          <p:cNvSpPr>
            <a:spLocks noGrp="1"/>
          </p:cNvSpPr>
          <p:nvPr>
            <p:ph type="body" sz="quarter" idx="102" hasCustomPrompt="1"/>
          </p:nvPr>
        </p:nvSpPr>
        <p:spPr>
          <a:xfrm>
            <a:off x="6194425" y="3009900"/>
            <a:ext cx="2615184" cy="286028"/>
          </a:xfrm>
        </p:spPr>
        <p:txBody>
          <a:bodyPr>
            <a:normAutofit/>
          </a:bodyPr>
          <a:lstStyle>
            <a:lvl1pPr>
              <a:defRPr sz="1000"/>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6" name="Text Placeholder 8">
            <a:extLst>
              <a:ext uri="{FF2B5EF4-FFF2-40B4-BE49-F238E27FC236}">
                <a16:creationId xmlns:a16="http://schemas.microsoft.com/office/drawing/2014/main" id="{8C335164-B2CB-A345-EA7F-EE276E4D9166}"/>
              </a:ext>
            </a:extLst>
          </p:cNvPr>
          <p:cNvSpPr>
            <a:spLocks noGrp="1"/>
          </p:cNvSpPr>
          <p:nvPr>
            <p:ph type="body" sz="quarter" idx="13" hasCustomPrompt="1"/>
          </p:nvPr>
        </p:nvSpPr>
        <p:spPr>
          <a:xfrm>
            <a:off x="6194424" y="696913"/>
            <a:ext cx="5438779" cy="430212"/>
          </a:xfrm>
        </p:spPr>
        <p:txBody>
          <a:bodyPr tIns="91440">
            <a:noAutofit/>
          </a:bodyPr>
          <a:lstStyle>
            <a:lvl1pPr marL="0" indent="0" algn="r">
              <a:buFont typeface="Arial" panose="020B0604020202020204" pitchFamily="34" charset="0"/>
              <a:buNone/>
              <a:defRPr sz="1600" b="1">
                <a:solidFill>
                  <a:schemeClr val="tx1"/>
                </a:solidFill>
              </a:defRPr>
            </a:lvl1pPr>
            <a:lvl2pPr marL="0" indent="0" algn="r">
              <a:buNone/>
              <a:defRPr sz="1600" b="1">
                <a:solidFill>
                  <a:schemeClr val="tx1"/>
                </a:solidFill>
              </a:defRPr>
            </a:lvl2pPr>
            <a:lvl3pPr marL="0" indent="0" algn="r">
              <a:buNone/>
              <a:defRPr sz="1600" b="1">
                <a:solidFill>
                  <a:schemeClr val="tx1"/>
                </a:solidFill>
              </a:defRPr>
            </a:lvl3pPr>
            <a:lvl4pPr marL="0" indent="0" algn="r">
              <a:buNone/>
              <a:defRPr sz="1600" b="1">
                <a:solidFill>
                  <a:schemeClr val="tx1"/>
                </a:solidFill>
              </a:defRPr>
            </a:lvl4pPr>
            <a:lvl5pPr marL="0" indent="0" algn="r">
              <a:buFont typeface="Arial" panose="020B0604020202020204" pitchFamily="34" charset="0"/>
              <a:buNone/>
              <a:defRPr sz="1600" b="1">
                <a:solidFill>
                  <a:schemeClr val="tx1"/>
                </a:solidFill>
              </a:defRPr>
            </a:lvl5pPr>
            <a:lvl6pPr marL="0" indent="0" algn="r">
              <a:buNone/>
              <a:defRPr sz="1600" b="1">
                <a:solidFill>
                  <a:schemeClr val="tx1"/>
                </a:solidFill>
              </a:defRPr>
            </a:lvl6pPr>
            <a:lvl7pPr marL="0" indent="0" algn="r">
              <a:buNone/>
              <a:defRPr sz="1600" b="1">
                <a:solidFill>
                  <a:schemeClr val="tx1"/>
                </a:solidFill>
              </a:defRPr>
            </a:lvl7pPr>
            <a:lvl8pPr marL="0" indent="0" algn="r">
              <a:buNone/>
              <a:defRPr sz="1600" b="1">
                <a:solidFill>
                  <a:schemeClr val="tx1"/>
                </a:solidFill>
              </a:defRPr>
            </a:lvl8pPr>
            <a:lvl9pPr marL="0" indent="0" algn="r">
              <a:buNone/>
              <a:defRPr sz="1600" b="1">
                <a:solidFill>
                  <a:schemeClr val="tx1"/>
                </a:solidFill>
              </a:defRPr>
            </a:lvl9pPr>
          </a:lstStyle>
          <a:p>
            <a:pPr lvl="0"/>
            <a:r>
              <a:rPr lang="en-US" dirty="0"/>
              <a:t>Division / Geography</a:t>
            </a:r>
          </a:p>
        </p:txBody>
      </p:sp>
      <p:sp>
        <p:nvSpPr>
          <p:cNvPr id="5" name="Freeform: Shape 4">
            <a:extLst>
              <a:ext uri="{FF2B5EF4-FFF2-40B4-BE49-F238E27FC236}">
                <a16:creationId xmlns:a16="http://schemas.microsoft.com/office/drawing/2014/main" id="{6EEF3174-1A16-E68E-DD67-B89567DD1E88}"/>
              </a:ext>
            </a:extLst>
          </p:cNvPr>
          <p:cNvSpPr>
            <a:spLocks noChangeAspect="1"/>
          </p:cNvSpPr>
          <p:nvPr userDrawn="1"/>
        </p:nvSpPr>
        <p:spPr>
          <a:xfrm>
            <a:off x="539750" y="545106"/>
            <a:ext cx="2633472" cy="876959"/>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15696698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ecutive Summary/Key Takeaways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4060556"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black background&#10;&#10;Description automatically generated">
            <a:extLst>
              <a:ext uri="{FF2B5EF4-FFF2-40B4-BE49-F238E27FC236}">
                <a16:creationId xmlns:a16="http://schemas.microsoft.com/office/drawing/2014/main" id="{97914066-9D48-E454-16D9-2005965187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254" t="8024" r="-1" b="-8024"/>
          <a:stretch/>
        </p:blipFill>
        <p:spPr bwMode="hidden">
          <a:xfrm>
            <a:off x="0" y="1"/>
            <a:ext cx="4060556" cy="6861174"/>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8087" cy="269875"/>
          </a:xfrm>
        </p:spPr>
        <p:txBody>
          <a:bodyPr/>
          <a:lstStyle/>
          <a:p>
            <a:fld id="{862A5111-985B-C14D-9115-5787026182A8}" type="slidenum">
              <a:rPr lang="en-US" smtClean="0"/>
              <a:t>‹#›</a:t>
            </a:fld>
            <a:endParaRPr lang="en-US" dirty="0"/>
          </a:p>
        </p:txBody>
      </p:sp>
      <p:sp>
        <p:nvSpPr>
          <p:cNvPr id="11" name="Title 10">
            <a:extLst>
              <a:ext uri="{FF2B5EF4-FFF2-40B4-BE49-F238E27FC236}">
                <a16:creationId xmlns:a16="http://schemas.microsoft.com/office/drawing/2014/main" id="{B916CF33-A497-0AD3-3B6A-557E34121E76}"/>
              </a:ext>
            </a:extLst>
          </p:cNvPr>
          <p:cNvSpPr>
            <a:spLocks noGrp="1"/>
          </p:cNvSpPr>
          <p:nvPr>
            <p:ph type="title"/>
          </p:nvPr>
        </p:nvSpPr>
        <p:spPr>
          <a:xfrm>
            <a:off x="546100" y="552450"/>
            <a:ext cx="3300984" cy="869950"/>
          </a:xfrm>
        </p:spPr>
        <p:txBody>
          <a:bodyPr rIns="182880"/>
          <a:lstStyle>
            <a:lvl1pPr>
              <a:defRPr>
                <a:solidFill>
                  <a:schemeClr val="bg1"/>
                </a:solidFill>
              </a:defRPr>
            </a:lvl1p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DAB1020F-2330-5C4C-014E-9A0A4D6C7B46}"/>
              </a:ext>
            </a:extLst>
          </p:cNvPr>
          <p:cNvSpPr>
            <a:spLocks noGrp="1"/>
          </p:cNvSpPr>
          <p:nvPr>
            <p:ph type="body" sz="quarter" idx="13" hasCustomPrompt="1"/>
          </p:nvPr>
        </p:nvSpPr>
        <p:spPr>
          <a:xfrm>
            <a:off x="546101" y="5586413"/>
            <a:ext cx="3300984" cy="725487"/>
          </a:xfrm>
        </p:spPr>
        <p:txBody>
          <a:bodyPr rIns="274320" anchor="b">
            <a:normAutofit/>
          </a:bodyPr>
          <a:lstStyle>
            <a:lvl1pPr>
              <a:defRPr sz="600">
                <a:solidFill>
                  <a:schemeClr val="bg1"/>
                </a:solidFill>
              </a:defRPr>
            </a:lvl1pPr>
            <a:lvl2pPr marL="0" indent="0">
              <a:buNone/>
              <a:defRPr sz="600">
                <a:solidFill>
                  <a:schemeClr val="bg1"/>
                </a:solidFill>
              </a:defRPr>
            </a:lvl2pPr>
            <a:lvl3pPr marL="0" indent="0">
              <a:buNone/>
              <a:defRPr sz="600">
                <a:solidFill>
                  <a:schemeClr val="bg1"/>
                </a:solidFill>
              </a:defRPr>
            </a:lvl3pPr>
            <a:lvl4pPr marL="0" indent="0">
              <a:buNone/>
              <a:defRPr sz="600">
                <a:solidFill>
                  <a:schemeClr val="bg1"/>
                </a:solidFill>
              </a:defRPr>
            </a:lvl4pPr>
            <a:lvl5pPr marL="0" indent="0">
              <a:buNone/>
              <a:defRPr sz="600">
                <a:solidFill>
                  <a:schemeClr val="bg1"/>
                </a:solidFill>
              </a:defRPr>
            </a:lvl5pPr>
            <a:lvl6pPr marL="0" indent="0">
              <a:buNone/>
              <a:defRPr sz="600">
                <a:solidFill>
                  <a:schemeClr val="bg1"/>
                </a:solidFill>
              </a:defRPr>
            </a:lvl6pPr>
            <a:lvl7pPr marL="0" indent="0">
              <a:buNone/>
              <a:defRPr sz="600">
                <a:solidFill>
                  <a:schemeClr val="bg1"/>
                </a:solidFill>
              </a:defRPr>
            </a:lvl7pPr>
            <a:lvl8pPr marL="0" indent="0">
              <a:buNone/>
              <a:defRPr sz="600">
                <a:solidFill>
                  <a:schemeClr val="bg1"/>
                </a:solidFill>
              </a:defRPr>
            </a:lvl8pPr>
            <a:lvl9pPr marL="0" indent="0">
              <a:buNone/>
              <a:defRPr sz="600">
                <a:solidFill>
                  <a:schemeClr val="bg1"/>
                </a:solidFill>
              </a:defRPr>
            </a:lvl9pPr>
          </a:lstStyle>
          <a:p>
            <a:pPr lvl="0"/>
            <a:r>
              <a:rPr lang="en-US" dirty="0"/>
              <a:t>Click to add footnotes or disclaimer information</a:t>
            </a:r>
          </a:p>
        </p:txBody>
      </p:sp>
      <p:sp>
        <p:nvSpPr>
          <p:cNvPr id="8" name="Content Placeholder 14">
            <a:extLst>
              <a:ext uri="{FF2B5EF4-FFF2-40B4-BE49-F238E27FC236}">
                <a16:creationId xmlns:a16="http://schemas.microsoft.com/office/drawing/2014/main" id="{A1DFA430-6288-90D6-63A5-55E9803EDA48}"/>
              </a:ext>
            </a:extLst>
          </p:cNvPr>
          <p:cNvSpPr>
            <a:spLocks noGrp="1"/>
          </p:cNvSpPr>
          <p:nvPr>
            <p:ph sz="quarter" idx="18"/>
          </p:nvPr>
        </p:nvSpPr>
        <p:spPr>
          <a:xfrm>
            <a:off x="4794909" y="550862"/>
            <a:ext cx="6843053" cy="5616576"/>
          </a:xfrm>
        </p:spPr>
        <p:txBody>
          <a:bodyPr/>
          <a:lstStyle>
            <a:lvl1pPr>
              <a:defRPr sz="1800"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5FD3F13F-3407-E665-485F-994A6707FD73}"/>
              </a:ext>
            </a:extLst>
          </p:cNvPr>
          <p:cNvSpPr>
            <a:spLocks noGrp="1"/>
          </p:cNvSpPr>
          <p:nvPr>
            <p:ph type="body" sz="quarter" idx="15"/>
          </p:nvPr>
        </p:nvSpPr>
        <p:spPr>
          <a:xfrm>
            <a:off x="546099" y="1849439"/>
            <a:ext cx="3300984" cy="3443286"/>
          </a:xfrm>
        </p:spPr>
        <p:txBody>
          <a:bodyPr>
            <a:normAutofit/>
          </a:bodyPr>
          <a:lstStyle>
            <a:lvl1pPr>
              <a:spcBef>
                <a:spcPts val="2400"/>
              </a:spcBef>
              <a:defRPr b="0" i="0">
                <a:solidFill>
                  <a:schemeClr val="bg1"/>
                </a:solidFill>
                <a:latin typeface="+mn-lt"/>
                <a:ea typeface="GT America Regular" charset="0"/>
                <a:cs typeface="GT America Regular" charset="0"/>
              </a:defRPr>
            </a:lvl1pPr>
            <a:lvl2pPr marL="285750" indent="-285750">
              <a:buFont typeface="GT America Regular" pitchFamily="2" charset="77"/>
              <a:buChar char="→"/>
              <a:defRPr>
                <a:solidFill>
                  <a:schemeClr val="bg1"/>
                </a:solidFill>
              </a:defRPr>
            </a:lvl2pPr>
            <a:lvl3pPr marL="0" indent="0">
              <a:buNone/>
              <a:defRPr>
                <a:solidFill>
                  <a:schemeClr val="bg1"/>
                </a:solidFill>
              </a:defRPr>
            </a:lvl3pPr>
            <a:lvl4pPr marL="283464">
              <a:defRPr>
                <a:solidFill>
                  <a:schemeClr val="bg1"/>
                </a:solidFill>
              </a:defRPr>
            </a:lvl4pPr>
            <a:lvl5pPr marL="283464" indent="0">
              <a:buNone/>
              <a:defRPr sz="1400">
                <a:solidFill>
                  <a:schemeClr val="bg1"/>
                </a:solidFill>
              </a:defRPr>
            </a:lvl5pPr>
            <a:lvl6pPr marL="283464">
              <a:defRPr>
                <a:solidFill>
                  <a:schemeClr val="bg1"/>
                </a:solidFill>
              </a:defRPr>
            </a:lvl6pPr>
            <a:lvl7pPr marL="283464" indent="0">
              <a:buNone/>
              <a:defRPr>
                <a:solidFill>
                  <a:schemeClr val="bg1"/>
                </a:solidFill>
              </a:defRPr>
            </a:lvl7pPr>
            <a:lvl8pPr marL="283464">
              <a:defRPr>
                <a:solidFill>
                  <a:schemeClr val="bg1"/>
                </a:solidFill>
              </a:defRPr>
            </a:lvl8pPr>
            <a:lvl9pPr marL="283464" indent="0">
              <a:buNone/>
              <a:defRPr>
                <a:solidFill>
                  <a:schemeClr val="bg1"/>
                </a:solidFill>
              </a:defRPr>
            </a:lvl9pPr>
          </a:lstStyle>
          <a:p>
            <a:pPr lvl="0"/>
            <a:r>
              <a:rPr lang="en-US"/>
              <a:t>Click to edit Master text styles</a:t>
            </a:r>
          </a:p>
        </p:txBody>
      </p:sp>
      <p:sp>
        <p:nvSpPr>
          <p:cNvPr id="6" name="Freeform: Shape 10">
            <a:extLst>
              <a:ext uri="{FF2B5EF4-FFF2-40B4-BE49-F238E27FC236}">
                <a16:creationId xmlns:a16="http://schemas.microsoft.com/office/drawing/2014/main" id="{7E876A8D-A1F4-9C27-7CD6-DF7F1653D5DA}"/>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92238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ecutive Summary/Key Takeaways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4060556"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8087" cy="269875"/>
          </a:xfrm>
        </p:spPr>
        <p:txBody>
          <a:bodyPr/>
          <a:lstStyle/>
          <a:p>
            <a:fld id="{862A5111-985B-C14D-9115-5787026182A8}" type="slidenum">
              <a:rPr lang="en-US" smtClean="0"/>
              <a:t>‹#›</a:t>
            </a:fld>
            <a:endParaRPr lang="en-US" dirty="0"/>
          </a:p>
        </p:txBody>
      </p:sp>
      <p:sp>
        <p:nvSpPr>
          <p:cNvPr id="7" name="Title 6">
            <a:extLst>
              <a:ext uri="{FF2B5EF4-FFF2-40B4-BE49-F238E27FC236}">
                <a16:creationId xmlns:a16="http://schemas.microsoft.com/office/drawing/2014/main" id="{B276AB9C-7568-C5F8-9325-202B3FE1D2DB}"/>
              </a:ext>
            </a:extLst>
          </p:cNvPr>
          <p:cNvSpPr>
            <a:spLocks noGrp="1"/>
          </p:cNvSpPr>
          <p:nvPr>
            <p:ph type="title"/>
          </p:nvPr>
        </p:nvSpPr>
        <p:spPr>
          <a:xfrm>
            <a:off x="546100" y="552450"/>
            <a:ext cx="3300984" cy="869950"/>
          </a:xfrm>
        </p:spPr>
        <p:txBody>
          <a:bodyPr rIns="182880"/>
          <a:lstStyle>
            <a:lvl1pPr>
              <a:defRPr>
                <a:solidFill>
                  <a:schemeClr val="bg1"/>
                </a:solidFill>
              </a:defRPr>
            </a:lvl1p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F220F211-F00A-3592-8474-A66D511E9505}"/>
              </a:ext>
            </a:extLst>
          </p:cNvPr>
          <p:cNvSpPr>
            <a:spLocks noGrp="1"/>
          </p:cNvSpPr>
          <p:nvPr>
            <p:ph type="body" sz="quarter" idx="13" hasCustomPrompt="1"/>
          </p:nvPr>
        </p:nvSpPr>
        <p:spPr>
          <a:xfrm>
            <a:off x="546101" y="5586413"/>
            <a:ext cx="3300984" cy="725487"/>
          </a:xfrm>
        </p:spPr>
        <p:txBody>
          <a:bodyPr rIns="274320" anchor="b">
            <a:normAutofit/>
          </a:bodyPr>
          <a:lstStyle>
            <a:lvl1pPr>
              <a:defRPr sz="600">
                <a:solidFill>
                  <a:schemeClr val="bg1"/>
                </a:solidFill>
              </a:defRPr>
            </a:lvl1pPr>
            <a:lvl2pPr marL="0" indent="0">
              <a:buNone/>
              <a:defRPr sz="600">
                <a:solidFill>
                  <a:schemeClr val="bg1"/>
                </a:solidFill>
              </a:defRPr>
            </a:lvl2pPr>
            <a:lvl3pPr marL="0" indent="0">
              <a:buNone/>
              <a:defRPr sz="600">
                <a:solidFill>
                  <a:schemeClr val="bg1"/>
                </a:solidFill>
              </a:defRPr>
            </a:lvl3pPr>
            <a:lvl4pPr marL="0" indent="0">
              <a:buNone/>
              <a:defRPr sz="600">
                <a:solidFill>
                  <a:schemeClr val="bg1"/>
                </a:solidFill>
              </a:defRPr>
            </a:lvl4pPr>
            <a:lvl5pPr marL="0" indent="0">
              <a:buNone/>
              <a:defRPr sz="600">
                <a:solidFill>
                  <a:schemeClr val="bg1"/>
                </a:solidFill>
              </a:defRPr>
            </a:lvl5pPr>
            <a:lvl6pPr marL="0" indent="0">
              <a:buNone/>
              <a:defRPr sz="600">
                <a:solidFill>
                  <a:schemeClr val="bg1"/>
                </a:solidFill>
              </a:defRPr>
            </a:lvl6pPr>
            <a:lvl7pPr marL="0" indent="0">
              <a:buNone/>
              <a:defRPr sz="600">
                <a:solidFill>
                  <a:schemeClr val="bg1"/>
                </a:solidFill>
              </a:defRPr>
            </a:lvl7pPr>
            <a:lvl8pPr marL="0" indent="0">
              <a:buNone/>
              <a:defRPr sz="600">
                <a:solidFill>
                  <a:schemeClr val="bg1"/>
                </a:solidFill>
              </a:defRPr>
            </a:lvl8pPr>
            <a:lvl9pPr marL="0" indent="0">
              <a:buNone/>
              <a:defRPr sz="600">
                <a:solidFill>
                  <a:schemeClr val="bg1"/>
                </a:solidFill>
              </a:defRPr>
            </a:lvl9pPr>
          </a:lstStyle>
          <a:p>
            <a:pPr lvl="0"/>
            <a:r>
              <a:rPr lang="en-US" dirty="0"/>
              <a:t>Click to add footnotes or disclaimer information</a:t>
            </a:r>
          </a:p>
        </p:txBody>
      </p:sp>
      <p:sp>
        <p:nvSpPr>
          <p:cNvPr id="8" name="Content Placeholder 14">
            <a:extLst>
              <a:ext uri="{FF2B5EF4-FFF2-40B4-BE49-F238E27FC236}">
                <a16:creationId xmlns:a16="http://schemas.microsoft.com/office/drawing/2014/main" id="{F09DC10E-18F7-F606-AA7D-1F193D692076}"/>
              </a:ext>
            </a:extLst>
          </p:cNvPr>
          <p:cNvSpPr>
            <a:spLocks noGrp="1"/>
          </p:cNvSpPr>
          <p:nvPr>
            <p:ph sz="quarter" idx="18"/>
          </p:nvPr>
        </p:nvSpPr>
        <p:spPr>
          <a:xfrm>
            <a:off x="4794909" y="550862"/>
            <a:ext cx="6843053" cy="5616576"/>
          </a:xfrm>
        </p:spPr>
        <p:txBody>
          <a:bodyPr/>
          <a:lstStyle>
            <a:lvl1pPr>
              <a:defRPr sz="1800" b="1">
                <a:solidFill>
                  <a:schemeClr val="tx2"/>
                </a:solidFill>
              </a:defRPr>
            </a:lvl1pPr>
            <a:lvl5pPr>
              <a:defRPr/>
            </a:lvl5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B9FF1161-F7B1-9563-3A3E-4823B2DEDED6}"/>
              </a:ext>
            </a:extLst>
          </p:cNvPr>
          <p:cNvSpPr>
            <a:spLocks noGrp="1"/>
          </p:cNvSpPr>
          <p:nvPr>
            <p:ph type="body" sz="quarter" idx="15"/>
          </p:nvPr>
        </p:nvSpPr>
        <p:spPr>
          <a:xfrm>
            <a:off x="546099" y="1849439"/>
            <a:ext cx="3300984" cy="3443286"/>
          </a:xfrm>
        </p:spPr>
        <p:txBody>
          <a:bodyPr>
            <a:normAutofit/>
          </a:bodyPr>
          <a:lstStyle>
            <a:lvl1pPr>
              <a:spcBef>
                <a:spcPts val="2400"/>
              </a:spcBef>
              <a:defRPr b="0" i="0">
                <a:solidFill>
                  <a:schemeClr val="bg1"/>
                </a:solidFill>
                <a:latin typeface="+mn-lt"/>
                <a:ea typeface="GT America Regular" charset="0"/>
                <a:cs typeface="GT America Regular" charset="0"/>
              </a:defRPr>
            </a:lvl1pPr>
            <a:lvl2pPr marL="285750" indent="-285750">
              <a:buFont typeface="GT America Regular" pitchFamily="2" charset="77"/>
              <a:buChar char="→"/>
              <a:defRPr>
                <a:solidFill>
                  <a:schemeClr val="bg1"/>
                </a:solidFill>
              </a:defRPr>
            </a:lvl2pPr>
            <a:lvl3pPr marL="0" indent="0">
              <a:buNone/>
              <a:defRPr>
                <a:solidFill>
                  <a:schemeClr val="bg1"/>
                </a:solidFill>
              </a:defRPr>
            </a:lvl3pPr>
            <a:lvl4pPr marL="283464">
              <a:defRPr>
                <a:solidFill>
                  <a:schemeClr val="bg1"/>
                </a:solidFill>
              </a:defRPr>
            </a:lvl4pPr>
            <a:lvl5pPr marL="283464" indent="0">
              <a:buNone/>
              <a:defRPr sz="1400">
                <a:solidFill>
                  <a:schemeClr val="bg1"/>
                </a:solidFill>
              </a:defRPr>
            </a:lvl5pPr>
            <a:lvl6pPr marL="283464">
              <a:defRPr>
                <a:solidFill>
                  <a:schemeClr val="bg1"/>
                </a:solidFill>
              </a:defRPr>
            </a:lvl6pPr>
            <a:lvl7pPr marL="283464" indent="0">
              <a:buNone/>
              <a:defRPr>
                <a:solidFill>
                  <a:schemeClr val="bg1"/>
                </a:solidFill>
              </a:defRPr>
            </a:lvl7pPr>
            <a:lvl8pPr marL="283464">
              <a:defRPr>
                <a:solidFill>
                  <a:schemeClr val="bg1"/>
                </a:solidFill>
              </a:defRPr>
            </a:lvl8pPr>
            <a:lvl9pPr marL="283464" indent="0">
              <a:buNone/>
              <a:defRPr>
                <a:solidFill>
                  <a:schemeClr val="bg1"/>
                </a:solidFill>
              </a:defRPr>
            </a:lvl9pPr>
          </a:lstStyle>
          <a:p>
            <a:pPr lvl="0"/>
            <a:r>
              <a:rPr lang="en-US"/>
              <a:t>Click to edit Master text styles</a:t>
            </a:r>
          </a:p>
        </p:txBody>
      </p:sp>
      <p:sp>
        <p:nvSpPr>
          <p:cNvPr id="6" name="Freeform: Shape 10">
            <a:extLst>
              <a:ext uri="{FF2B5EF4-FFF2-40B4-BE49-F238E27FC236}">
                <a16:creationId xmlns:a16="http://schemas.microsoft.com/office/drawing/2014/main" id="{3B11B33A-8B93-BDFE-BA17-00B0814BCB1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BFBDC061-A649-83C9-6796-BFAEBDE773F6}"/>
              </a:ext>
            </a:extLst>
          </p:cNvPr>
          <p:cNvGrpSpPr/>
          <p:nvPr userDrawn="1"/>
        </p:nvGrpSpPr>
        <p:grpSpPr>
          <a:xfrm>
            <a:off x="12356815" y="0"/>
            <a:ext cx="756834" cy="6872642"/>
            <a:chOff x="12356815" y="0"/>
            <a:chExt cx="756834" cy="6872642"/>
          </a:xfrm>
        </p:grpSpPr>
        <p:sp>
          <p:nvSpPr>
            <p:cNvPr id="11" name="Rectangle 10">
              <a:extLst>
                <a:ext uri="{FF2B5EF4-FFF2-40B4-BE49-F238E27FC236}">
                  <a16:creationId xmlns:a16="http://schemas.microsoft.com/office/drawing/2014/main" id="{DA90CF47-31FB-6C66-BD9A-C996D23F78CA}"/>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2" name="TextBox 11">
              <a:extLst>
                <a:ext uri="{FF2B5EF4-FFF2-40B4-BE49-F238E27FC236}">
                  <a16:creationId xmlns:a16="http://schemas.microsoft.com/office/drawing/2014/main" id="{247501E9-AD22-4421-D243-5034657637B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3" name="Rectangle 12">
              <a:extLst>
                <a:ext uri="{FF2B5EF4-FFF2-40B4-BE49-F238E27FC236}">
                  <a16:creationId xmlns:a16="http://schemas.microsoft.com/office/drawing/2014/main" id="{3E9ADE6E-C0DF-70EC-45D6-384ED3D283D2}"/>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CFB4E91C-3C9D-807D-8B2D-620BE6CF0F11}"/>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8F12F0AD-1324-F653-6FF1-4A7AEB403B9E}"/>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AE780F16-9F02-723B-F5A5-91D34490F47F}"/>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BC35B282-9618-80FF-3F52-6D83E29718C2}"/>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ACF6D49B-D571-5C1C-C3BB-8635C178A8A3}"/>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7EA33D89-1A27-015F-F547-CB97FB1340CE}"/>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C69C0770-59CF-A805-45F4-254BE936FE41}"/>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54034A92-B3A7-1515-4984-9F5ADA08B1F2}"/>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EEDD51B9-2C3C-EFFF-9C76-43008D70599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4E248BE0-B4E0-F6E5-562D-2E70571B6763}"/>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D23429A9-703C-7C6F-9B60-3D8B49FB71AD}"/>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0F679DBC-BE38-CD84-3BFB-65ED90451EA4}"/>
                </a:ext>
              </a:extLst>
            </p:cNvPr>
            <p:cNvGrpSpPr/>
            <p:nvPr userDrawn="1"/>
          </p:nvGrpSpPr>
          <p:grpSpPr>
            <a:xfrm>
              <a:off x="12442019" y="198485"/>
              <a:ext cx="382660" cy="2882942"/>
              <a:chOff x="12742785" y="3716048"/>
              <a:chExt cx="316248" cy="3171236"/>
            </a:xfrm>
          </p:grpSpPr>
          <p:sp>
            <p:nvSpPr>
              <p:cNvPr id="17" name="Rectangle 16">
                <a:extLst>
                  <a:ext uri="{FF2B5EF4-FFF2-40B4-BE49-F238E27FC236}">
                    <a16:creationId xmlns:a16="http://schemas.microsoft.com/office/drawing/2014/main" id="{DFDDEFC6-B038-505E-A918-95D1CFC140FB}"/>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C56E4326-D9A7-FAC2-7CB9-E7B85E8D06DD}"/>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19CD1FC1-25CC-1586-CB00-0AC88BCEB3FE}"/>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0FBAA84A-35B9-3F3F-CF54-1945ED170072}"/>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F1595DF4-CB75-AF0F-C909-61514BDA1859}"/>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113B2D84-409E-81F9-DBB2-A8C257C63A3E}"/>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80142465-C3A4-BD45-F6F7-E620D798A002}"/>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237AE931-FC91-DCC0-5A0E-9DCB402BA32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A6F12BFD-4677-8ECF-E9F3-152CF5A2EA2E}"/>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7941C4E2-0341-8C9B-9650-5C1C3BB289CA}"/>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6" name="TextBox 15">
              <a:extLst>
                <a:ext uri="{FF2B5EF4-FFF2-40B4-BE49-F238E27FC236}">
                  <a16:creationId xmlns:a16="http://schemas.microsoft.com/office/drawing/2014/main" id="{08754B48-BC5E-94B6-2A0A-D53B68665642}"/>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AABD1D7E-B12F-589B-41B0-62D52E0AC103}"/>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550588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ecutive Summary/Key Takeaways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4060556"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8087" cy="269875"/>
          </a:xfrm>
        </p:spPr>
        <p:txBody>
          <a:bodyPr/>
          <a:lstStyle/>
          <a:p>
            <a:fld id="{862A5111-985B-C14D-9115-5787026182A8}" type="slidenum">
              <a:rPr lang="en-US" smtClean="0"/>
              <a:t>‹#›</a:t>
            </a:fld>
            <a:endParaRPr lang="en-US" dirty="0"/>
          </a:p>
        </p:txBody>
      </p:sp>
      <p:sp>
        <p:nvSpPr>
          <p:cNvPr id="8" name="Title 7">
            <a:extLst>
              <a:ext uri="{FF2B5EF4-FFF2-40B4-BE49-F238E27FC236}">
                <a16:creationId xmlns:a16="http://schemas.microsoft.com/office/drawing/2014/main" id="{52C52A17-5F09-5FCF-A0E2-C9D9ECF06226}"/>
              </a:ext>
            </a:extLst>
          </p:cNvPr>
          <p:cNvSpPr>
            <a:spLocks noGrp="1"/>
          </p:cNvSpPr>
          <p:nvPr>
            <p:ph type="title"/>
          </p:nvPr>
        </p:nvSpPr>
        <p:spPr>
          <a:xfrm>
            <a:off x="546100" y="552450"/>
            <a:ext cx="3300984" cy="873760"/>
          </a:xfrm>
        </p:spPr>
        <p:txBody>
          <a:bodyPr rIns="182880"/>
          <a:lstStyle>
            <a:lvl1pPr>
              <a:defRPr>
                <a:solidFill>
                  <a:schemeClr val="bg1"/>
                </a:solidFill>
              </a:defRPr>
            </a:lvl1p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287913A0-E5F8-8CDA-9C09-B31372EAF985}"/>
              </a:ext>
            </a:extLst>
          </p:cNvPr>
          <p:cNvSpPr>
            <a:spLocks noGrp="1"/>
          </p:cNvSpPr>
          <p:nvPr>
            <p:ph type="body" sz="quarter" idx="13" hasCustomPrompt="1"/>
          </p:nvPr>
        </p:nvSpPr>
        <p:spPr>
          <a:xfrm>
            <a:off x="546101" y="5586413"/>
            <a:ext cx="3300984" cy="725487"/>
          </a:xfrm>
        </p:spPr>
        <p:txBody>
          <a:bodyPr rIns="274320" anchor="b">
            <a:normAutofit/>
          </a:bodyPr>
          <a:lstStyle>
            <a:lvl1pPr>
              <a:defRPr sz="600">
                <a:solidFill>
                  <a:schemeClr val="bg1"/>
                </a:solidFill>
              </a:defRPr>
            </a:lvl1pPr>
            <a:lvl2pPr marL="0" indent="0">
              <a:buNone/>
              <a:defRPr sz="600">
                <a:solidFill>
                  <a:schemeClr val="bg1"/>
                </a:solidFill>
              </a:defRPr>
            </a:lvl2pPr>
            <a:lvl3pPr marL="0" indent="0">
              <a:buNone/>
              <a:defRPr sz="600">
                <a:solidFill>
                  <a:schemeClr val="bg1"/>
                </a:solidFill>
              </a:defRPr>
            </a:lvl3pPr>
            <a:lvl4pPr marL="0" indent="0">
              <a:buNone/>
              <a:defRPr sz="600">
                <a:solidFill>
                  <a:schemeClr val="bg1"/>
                </a:solidFill>
              </a:defRPr>
            </a:lvl4pPr>
            <a:lvl5pPr marL="0" indent="0">
              <a:buNone/>
              <a:defRPr sz="600">
                <a:solidFill>
                  <a:schemeClr val="bg1"/>
                </a:solidFill>
              </a:defRPr>
            </a:lvl5pPr>
            <a:lvl6pPr marL="0" indent="0">
              <a:buNone/>
              <a:defRPr sz="600">
                <a:solidFill>
                  <a:schemeClr val="bg1"/>
                </a:solidFill>
              </a:defRPr>
            </a:lvl6pPr>
            <a:lvl7pPr marL="0" indent="0">
              <a:buNone/>
              <a:defRPr sz="600">
                <a:solidFill>
                  <a:schemeClr val="bg1"/>
                </a:solidFill>
              </a:defRPr>
            </a:lvl7pPr>
            <a:lvl8pPr marL="0" indent="0">
              <a:buNone/>
              <a:defRPr sz="600">
                <a:solidFill>
                  <a:schemeClr val="bg1"/>
                </a:solidFill>
              </a:defRPr>
            </a:lvl8pPr>
            <a:lvl9pPr marL="0" indent="0">
              <a:buNone/>
              <a:defRPr sz="600">
                <a:solidFill>
                  <a:schemeClr val="bg1"/>
                </a:solidFill>
              </a:defRPr>
            </a:lvl9pPr>
          </a:lstStyle>
          <a:p>
            <a:pPr lvl="0"/>
            <a:r>
              <a:rPr lang="en-US" dirty="0"/>
              <a:t>Click to add footnotes or disclaimer information</a:t>
            </a:r>
          </a:p>
        </p:txBody>
      </p:sp>
      <p:sp>
        <p:nvSpPr>
          <p:cNvPr id="10" name="Text Placeholder 9">
            <a:extLst>
              <a:ext uri="{FF2B5EF4-FFF2-40B4-BE49-F238E27FC236}">
                <a16:creationId xmlns:a16="http://schemas.microsoft.com/office/drawing/2014/main" id="{98FAD3A1-95EF-57C4-18DC-C6F6870DB482}"/>
              </a:ext>
            </a:extLst>
          </p:cNvPr>
          <p:cNvSpPr>
            <a:spLocks noGrp="1"/>
          </p:cNvSpPr>
          <p:nvPr>
            <p:ph type="body" sz="quarter" idx="15"/>
          </p:nvPr>
        </p:nvSpPr>
        <p:spPr>
          <a:xfrm>
            <a:off x="546099" y="1849439"/>
            <a:ext cx="3300984" cy="3443286"/>
          </a:xfrm>
        </p:spPr>
        <p:txBody>
          <a:bodyPr>
            <a:normAutofit/>
          </a:bodyPr>
          <a:lstStyle>
            <a:lvl1pPr>
              <a:spcBef>
                <a:spcPts val="2400"/>
              </a:spcBef>
              <a:defRPr b="0" i="0">
                <a:solidFill>
                  <a:schemeClr val="bg1"/>
                </a:solidFill>
                <a:latin typeface="+mn-lt"/>
                <a:ea typeface="GT America Regular" charset="0"/>
                <a:cs typeface="GT America Regular" charset="0"/>
              </a:defRPr>
            </a:lvl1pPr>
            <a:lvl2pPr marL="285750" indent="-285750">
              <a:buFont typeface="GT America Regular" pitchFamily="2" charset="77"/>
              <a:buChar char="→"/>
              <a:defRPr>
                <a:solidFill>
                  <a:schemeClr val="bg1"/>
                </a:solidFill>
              </a:defRPr>
            </a:lvl2pPr>
            <a:lvl3pPr marL="0" indent="0">
              <a:buNone/>
              <a:defRPr>
                <a:solidFill>
                  <a:schemeClr val="bg1"/>
                </a:solidFill>
              </a:defRPr>
            </a:lvl3pPr>
            <a:lvl4pPr marL="283464">
              <a:defRPr>
                <a:solidFill>
                  <a:schemeClr val="bg1"/>
                </a:solidFill>
              </a:defRPr>
            </a:lvl4pPr>
            <a:lvl5pPr marL="283464" indent="0">
              <a:buNone/>
              <a:defRPr sz="1400">
                <a:solidFill>
                  <a:schemeClr val="bg1"/>
                </a:solidFill>
              </a:defRPr>
            </a:lvl5pPr>
            <a:lvl6pPr marL="283464">
              <a:defRPr>
                <a:solidFill>
                  <a:schemeClr val="bg1"/>
                </a:solidFill>
              </a:defRPr>
            </a:lvl6pPr>
            <a:lvl7pPr marL="283464" indent="0">
              <a:buNone/>
              <a:defRPr>
                <a:solidFill>
                  <a:schemeClr val="bg1"/>
                </a:solidFill>
              </a:defRPr>
            </a:lvl7pPr>
            <a:lvl8pPr marL="283464">
              <a:defRPr>
                <a:solidFill>
                  <a:schemeClr val="bg1"/>
                </a:solidFill>
              </a:defRPr>
            </a:lvl8pPr>
            <a:lvl9pPr marL="283464" indent="0">
              <a:buNone/>
              <a:defRPr>
                <a:solidFill>
                  <a:schemeClr val="bg1"/>
                </a:solidFill>
              </a:defRPr>
            </a:lvl9pPr>
          </a:lstStyle>
          <a:p>
            <a:pPr lvl="0"/>
            <a:r>
              <a:rPr lang="en-US"/>
              <a:t>Click to edit Master text styles</a:t>
            </a:r>
          </a:p>
        </p:txBody>
      </p:sp>
      <p:sp>
        <p:nvSpPr>
          <p:cNvPr id="2" name="Content Placeholder 30">
            <a:extLst>
              <a:ext uri="{FF2B5EF4-FFF2-40B4-BE49-F238E27FC236}">
                <a16:creationId xmlns:a16="http://schemas.microsoft.com/office/drawing/2014/main" id="{F0F02397-A9A7-9451-4B86-0093DE0C5DAC}"/>
              </a:ext>
            </a:extLst>
          </p:cNvPr>
          <p:cNvSpPr>
            <a:spLocks noGrp="1"/>
          </p:cNvSpPr>
          <p:nvPr>
            <p:ph sz="quarter" idx="49" hasCustomPrompt="1"/>
          </p:nvPr>
        </p:nvSpPr>
        <p:spPr>
          <a:xfrm>
            <a:off x="4781550" y="552448"/>
            <a:ext cx="2103120" cy="2057400"/>
          </a:xfrm>
        </p:spPr>
        <p:txBody>
          <a:bodyPr/>
          <a:lstStyle>
            <a:lvl1pPr>
              <a:defRPr sz="4800">
                <a:solidFill>
                  <a:schemeClr val="accent1"/>
                </a:solidFill>
                <a:latin typeface="+mj-lt"/>
              </a:defRPr>
            </a:lvl1pPr>
            <a:lvl2pPr>
              <a:defRPr>
                <a:solidFill>
                  <a:schemeClr val="tx1"/>
                </a:solidFill>
              </a:defRPr>
            </a:lvl2pPr>
            <a:lvl3pPr>
              <a:buClr>
                <a:schemeClr val="accent1"/>
              </a:buClr>
              <a:defRPr>
                <a:solidFill>
                  <a:schemeClr val="tx1"/>
                </a:solidFill>
              </a:defRPr>
            </a:lvl3pPr>
            <a:lvl4pPr marL="457200" indent="0">
              <a:buNone/>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level</a:t>
            </a:r>
          </a:p>
        </p:txBody>
      </p:sp>
      <p:sp>
        <p:nvSpPr>
          <p:cNvPr id="11" name="Content Placeholder 33">
            <a:extLst>
              <a:ext uri="{FF2B5EF4-FFF2-40B4-BE49-F238E27FC236}">
                <a16:creationId xmlns:a16="http://schemas.microsoft.com/office/drawing/2014/main" id="{E08A6D02-5787-2EA8-5353-86CF167EE5C0}"/>
              </a:ext>
            </a:extLst>
          </p:cNvPr>
          <p:cNvSpPr>
            <a:spLocks noGrp="1"/>
          </p:cNvSpPr>
          <p:nvPr>
            <p:ph sz="quarter" idx="50" hasCustomPrompt="1"/>
          </p:nvPr>
        </p:nvSpPr>
        <p:spPr>
          <a:xfrm>
            <a:off x="7157707" y="552449"/>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tx1"/>
                </a:solidFill>
              </a:defRPr>
            </a:lvl2pPr>
            <a:lvl3pPr>
              <a:buClr>
                <a:schemeClr val="accent1"/>
              </a:buClr>
              <a:defRPr>
                <a:solidFill>
                  <a:schemeClr val="tx1"/>
                </a:solidFill>
              </a:defRPr>
            </a:lvl3pPr>
            <a:lvl4pPr marL="457200" indent="0">
              <a:buClrTx/>
              <a:buNone/>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level</a:t>
            </a:r>
          </a:p>
        </p:txBody>
      </p:sp>
      <p:sp>
        <p:nvSpPr>
          <p:cNvPr id="13" name="Content Placeholder 35">
            <a:extLst>
              <a:ext uri="{FF2B5EF4-FFF2-40B4-BE49-F238E27FC236}">
                <a16:creationId xmlns:a16="http://schemas.microsoft.com/office/drawing/2014/main" id="{F25358D4-61D4-B82A-AA95-040B8023E1BF}"/>
              </a:ext>
            </a:extLst>
          </p:cNvPr>
          <p:cNvSpPr>
            <a:spLocks noGrp="1"/>
          </p:cNvSpPr>
          <p:nvPr>
            <p:ph sz="quarter" idx="51" hasCustomPrompt="1"/>
          </p:nvPr>
        </p:nvSpPr>
        <p:spPr>
          <a:xfrm>
            <a:off x="9533864" y="552449"/>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tx1"/>
                </a:solidFill>
              </a:defRPr>
            </a:lvl2pPr>
            <a:lvl3pPr>
              <a:buClr>
                <a:schemeClr val="accent1"/>
              </a:buClr>
              <a:defRPr>
                <a:solidFill>
                  <a:schemeClr val="tx1"/>
                </a:solidFill>
              </a:defRPr>
            </a:lvl3pPr>
            <a:lvl4pPr marL="457200" indent="0">
              <a:buClrTx/>
              <a:buNone/>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level</a:t>
            </a:r>
          </a:p>
        </p:txBody>
      </p:sp>
      <p:sp>
        <p:nvSpPr>
          <p:cNvPr id="15" name="Content Placeholder 37">
            <a:extLst>
              <a:ext uri="{FF2B5EF4-FFF2-40B4-BE49-F238E27FC236}">
                <a16:creationId xmlns:a16="http://schemas.microsoft.com/office/drawing/2014/main" id="{28D07FDD-A130-72D7-5662-2F5893A2F61C}"/>
              </a:ext>
            </a:extLst>
          </p:cNvPr>
          <p:cNvSpPr>
            <a:spLocks noGrp="1"/>
          </p:cNvSpPr>
          <p:nvPr>
            <p:ph sz="quarter" idx="52" hasCustomPrompt="1"/>
          </p:nvPr>
        </p:nvSpPr>
        <p:spPr>
          <a:xfrm>
            <a:off x="4768285" y="3013075"/>
            <a:ext cx="2103120" cy="2057400"/>
          </a:xfrm>
        </p:spPr>
        <p:txBody>
          <a:bodyPr/>
          <a:lstStyle>
            <a:lvl1pPr>
              <a:buClr>
                <a:schemeClr val="accent1"/>
              </a:buClr>
              <a:defRPr lang="en-US" sz="4800" b="0" i="0" kern="1200" dirty="0" smtClean="0">
                <a:solidFill>
                  <a:schemeClr val="accent1"/>
                </a:solidFill>
                <a:latin typeface="+mj-lt"/>
                <a:ea typeface="GT America Regular" charset="0"/>
                <a:cs typeface="GT America Regular" charset="0"/>
              </a:defRPr>
            </a:lvl1pPr>
            <a:lvl2pPr>
              <a:buClrTx/>
              <a:defRPr>
                <a:solidFill>
                  <a:schemeClr val="tx1"/>
                </a:solidFill>
              </a:defRPr>
            </a:lvl2pPr>
            <a:lvl3pPr>
              <a:buClr>
                <a:schemeClr val="accent1"/>
              </a:buClr>
              <a:defRPr>
                <a:solidFill>
                  <a:schemeClr val="tx1"/>
                </a:solidFill>
              </a:defRPr>
            </a:lvl3pPr>
            <a:lvl4pPr>
              <a:buClrTx/>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a:t>
            </a:r>
            <a:r>
              <a:rPr lang="en-US" dirty="0" err="1"/>
              <a:t>leve</a:t>
            </a:r>
            <a:endParaRPr lang="en-US" dirty="0"/>
          </a:p>
        </p:txBody>
      </p:sp>
      <p:sp>
        <p:nvSpPr>
          <p:cNvPr id="17" name="Content Placeholder 39">
            <a:extLst>
              <a:ext uri="{FF2B5EF4-FFF2-40B4-BE49-F238E27FC236}">
                <a16:creationId xmlns:a16="http://schemas.microsoft.com/office/drawing/2014/main" id="{A58291F8-7E75-1EB3-64FC-0B3465A92BFE}"/>
              </a:ext>
            </a:extLst>
          </p:cNvPr>
          <p:cNvSpPr>
            <a:spLocks noGrp="1"/>
          </p:cNvSpPr>
          <p:nvPr>
            <p:ph sz="quarter" idx="53" hasCustomPrompt="1"/>
          </p:nvPr>
        </p:nvSpPr>
        <p:spPr>
          <a:xfrm>
            <a:off x="7138252" y="3013074"/>
            <a:ext cx="2103120" cy="2057400"/>
          </a:xfrm>
        </p:spPr>
        <p:txBody>
          <a:bodyPr/>
          <a:lstStyle>
            <a:lvl1pPr>
              <a:buClr>
                <a:schemeClr val="accent1"/>
              </a:buClr>
              <a:defRPr lang="en-US" sz="4800" b="0" i="0" kern="1200" dirty="0" smtClean="0">
                <a:solidFill>
                  <a:schemeClr val="accent1"/>
                </a:solidFill>
                <a:latin typeface="+mj-lt"/>
                <a:ea typeface="GT America Regular" charset="0"/>
                <a:cs typeface="GT America Regular" charset="0"/>
              </a:defRPr>
            </a:lvl1pPr>
            <a:lvl2pPr>
              <a:buClrTx/>
              <a:defRPr>
                <a:solidFill>
                  <a:schemeClr val="tx1"/>
                </a:solidFill>
              </a:defRPr>
            </a:lvl2pPr>
            <a:lvl3pPr>
              <a:buClr>
                <a:schemeClr val="accent1"/>
              </a:buClr>
              <a:defRPr>
                <a:solidFill>
                  <a:schemeClr val="tx1"/>
                </a:solidFill>
              </a:defRPr>
            </a:lvl3pPr>
            <a:lvl4pPr marL="457200" indent="0">
              <a:buClrTx/>
              <a:buNone/>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level</a:t>
            </a:r>
          </a:p>
        </p:txBody>
      </p:sp>
      <p:sp>
        <p:nvSpPr>
          <p:cNvPr id="18" name="Content Placeholder 41">
            <a:extLst>
              <a:ext uri="{FF2B5EF4-FFF2-40B4-BE49-F238E27FC236}">
                <a16:creationId xmlns:a16="http://schemas.microsoft.com/office/drawing/2014/main" id="{2C124D70-1F9D-DF72-C740-7D33E7E919BB}"/>
              </a:ext>
            </a:extLst>
          </p:cNvPr>
          <p:cNvSpPr>
            <a:spLocks noGrp="1"/>
          </p:cNvSpPr>
          <p:nvPr>
            <p:ph sz="quarter" idx="54" hasCustomPrompt="1"/>
          </p:nvPr>
        </p:nvSpPr>
        <p:spPr>
          <a:xfrm>
            <a:off x="9520599" y="3013074"/>
            <a:ext cx="2116385"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tx1"/>
                </a:solidFill>
              </a:defRPr>
            </a:lvl2pPr>
            <a:lvl3pPr>
              <a:buClr>
                <a:schemeClr val="accent1"/>
              </a:buClr>
              <a:defRPr>
                <a:solidFill>
                  <a:schemeClr val="tx1"/>
                </a:solidFill>
              </a:defRPr>
            </a:lvl3pPr>
            <a:lvl4pPr marL="457200" indent="0">
              <a:buClrTx/>
              <a:buNone/>
              <a:defRPr>
                <a:solidFill>
                  <a:schemeClr val="tx1"/>
                </a:solidFill>
              </a:defRPr>
            </a:lvl4pPr>
            <a:lvl5pPr>
              <a:buClr>
                <a:schemeClr val="accent1"/>
              </a:buClr>
              <a:defRPr>
                <a:solidFill>
                  <a:schemeClr val="tx1"/>
                </a:solidFill>
              </a:defRPr>
            </a:lvl5pPr>
            <a:lvl6pPr>
              <a:buClrTx/>
              <a:defRPr>
                <a:solidFill>
                  <a:schemeClr val="tx1"/>
                </a:solidFill>
              </a:defRPr>
            </a:lvl6pPr>
            <a:lvl7pPr>
              <a:buClr>
                <a:schemeClr val="accent1"/>
              </a:buClr>
              <a:defRPr>
                <a:solidFill>
                  <a:schemeClr val="tx1"/>
                </a:solidFill>
              </a:defRPr>
            </a:lvl7pPr>
            <a:lvl8pPr>
              <a:buClrTx/>
              <a:defRPr>
                <a:solidFill>
                  <a:schemeClr val="tx1"/>
                </a:solidFill>
              </a:defRPr>
            </a:lvl8pPr>
            <a:lvl9pPr>
              <a:buClr>
                <a:schemeClr val="accent1"/>
              </a:buClr>
              <a:defRPr>
                <a:solidFill>
                  <a:schemeClr val="tx1"/>
                </a:solidFill>
              </a:defRPr>
            </a:lvl9pPr>
          </a:lstStyle>
          <a:p>
            <a:pPr lvl="0"/>
            <a:r>
              <a:rPr lang="en-US" dirty="0"/>
              <a:t>00</a:t>
            </a:r>
          </a:p>
          <a:p>
            <a:pPr lvl="1"/>
            <a:r>
              <a:rPr lang="en-US" dirty="0"/>
              <a:t>Second level</a:t>
            </a:r>
          </a:p>
          <a:p>
            <a:pPr lvl="2"/>
            <a:r>
              <a:rPr lang="en-US" dirty="0"/>
              <a:t>Third level</a:t>
            </a:r>
          </a:p>
        </p:txBody>
      </p:sp>
      <p:sp>
        <p:nvSpPr>
          <p:cNvPr id="6" name="Freeform: Shape 10">
            <a:extLst>
              <a:ext uri="{FF2B5EF4-FFF2-40B4-BE49-F238E27FC236}">
                <a16:creationId xmlns:a16="http://schemas.microsoft.com/office/drawing/2014/main" id="{AC7D2861-6298-E5FD-EC01-87CD05B5D69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7" name="Group 6">
            <a:extLst>
              <a:ext uri="{FF2B5EF4-FFF2-40B4-BE49-F238E27FC236}">
                <a16:creationId xmlns:a16="http://schemas.microsoft.com/office/drawing/2014/main" id="{B7A5F970-CCE7-E200-3A86-534ECAD54D6D}"/>
              </a:ext>
            </a:extLst>
          </p:cNvPr>
          <p:cNvGrpSpPr/>
          <p:nvPr userDrawn="1"/>
        </p:nvGrpSpPr>
        <p:grpSpPr>
          <a:xfrm>
            <a:off x="12356815" y="0"/>
            <a:ext cx="756834" cy="6872642"/>
            <a:chOff x="12356815" y="0"/>
            <a:chExt cx="756834" cy="6872642"/>
          </a:xfrm>
        </p:grpSpPr>
        <p:sp>
          <p:nvSpPr>
            <p:cNvPr id="12" name="Rectangle 11">
              <a:extLst>
                <a:ext uri="{FF2B5EF4-FFF2-40B4-BE49-F238E27FC236}">
                  <a16:creationId xmlns:a16="http://schemas.microsoft.com/office/drawing/2014/main" id="{36BB5616-F007-F7F7-E789-B9B8826A2A6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4" name="TextBox 13">
              <a:extLst>
                <a:ext uri="{FF2B5EF4-FFF2-40B4-BE49-F238E27FC236}">
                  <a16:creationId xmlns:a16="http://schemas.microsoft.com/office/drawing/2014/main" id="{3629ADAC-B6E8-7E14-A1A0-652CAD04611B}"/>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6" name="Rectangle 15">
              <a:extLst>
                <a:ext uri="{FF2B5EF4-FFF2-40B4-BE49-F238E27FC236}">
                  <a16:creationId xmlns:a16="http://schemas.microsoft.com/office/drawing/2014/main" id="{CAD74B3C-3205-FE07-5C0D-EDA287A8C553}"/>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9" name="Group 18">
              <a:extLst>
                <a:ext uri="{FF2B5EF4-FFF2-40B4-BE49-F238E27FC236}">
                  <a16:creationId xmlns:a16="http://schemas.microsoft.com/office/drawing/2014/main" id="{8B1EA63E-ED2F-33E2-FD83-20E4AFDFAAA1}"/>
                </a:ext>
              </a:extLst>
            </p:cNvPr>
            <p:cNvGrpSpPr/>
            <p:nvPr userDrawn="1"/>
          </p:nvGrpSpPr>
          <p:grpSpPr>
            <a:xfrm>
              <a:off x="12442019" y="3791214"/>
              <a:ext cx="382660" cy="2882942"/>
              <a:chOff x="14001569" y="3716048"/>
              <a:chExt cx="316248" cy="3171236"/>
            </a:xfrm>
          </p:grpSpPr>
          <p:sp>
            <p:nvSpPr>
              <p:cNvPr id="32" name="Rectangle 31">
                <a:extLst>
                  <a:ext uri="{FF2B5EF4-FFF2-40B4-BE49-F238E27FC236}">
                    <a16:creationId xmlns:a16="http://schemas.microsoft.com/office/drawing/2014/main" id="{500E29FD-7162-886B-6B51-2DFFDC5571B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B93D7256-573D-784B-3720-D23C843BF490}"/>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F84E66D5-C3BF-0429-9B2D-4F7444360FDC}"/>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55AEA228-9E36-2198-7532-CC0EFF55F957}"/>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75A422D-E46B-7F92-48A6-5E9D87204D1F}"/>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6DC124C1-117D-B83C-D0D7-E888B8EB8C82}"/>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2C8EBEA6-BEC7-BCCF-2A60-849E3C445B7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BFA888D6-3D52-3DAD-4750-D3F0E8CA498F}"/>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E8FB876E-98A5-C690-231B-841A9C4368FF}"/>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59BBE7F3-512E-F251-BF5F-50971C79506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20" name="Group 19">
              <a:extLst>
                <a:ext uri="{FF2B5EF4-FFF2-40B4-BE49-F238E27FC236}">
                  <a16:creationId xmlns:a16="http://schemas.microsoft.com/office/drawing/2014/main" id="{513080B3-5729-6240-E413-8F5091C338BD}"/>
                </a:ext>
              </a:extLst>
            </p:cNvPr>
            <p:cNvGrpSpPr/>
            <p:nvPr userDrawn="1"/>
          </p:nvGrpSpPr>
          <p:grpSpPr>
            <a:xfrm>
              <a:off x="12442019" y="198485"/>
              <a:ext cx="382660" cy="2882942"/>
              <a:chOff x="12742785" y="3716048"/>
              <a:chExt cx="316248" cy="3171236"/>
            </a:xfrm>
          </p:grpSpPr>
          <p:sp>
            <p:nvSpPr>
              <p:cNvPr id="22" name="Rectangle 21">
                <a:extLst>
                  <a:ext uri="{FF2B5EF4-FFF2-40B4-BE49-F238E27FC236}">
                    <a16:creationId xmlns:a16="http://schemas.microsoft.com/office/drawing/2014/main" id="{56B9EC0F-8AC0-14A0-8610-FFA4ACA38992}"/>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C404B33-B1CA-76A4-07A9-E460E8795BE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9404C1B4-7C00-0D7E-259B-885C89C66997}"/>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FAEEA7F4-FE97-842D-64C8-D50B3116B873}"/>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1BF19E4E-9812-AB26-F3E8-E07C3E1F83F6}"/>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CCAB06F5-92DF-8F8B-285F-8F7E3294FEB4}"/>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9E7FCF51-BA38-38A9-A571-AE928203559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40C517E2-0B93-5DBE-51D6-4ECC6AD6C5A2}"/>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321C900B-050C-0105-1984-A4F158752931}"/>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DF8991D-C284-2E80-B8A1-297F06273898}"/>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21" name="TextBox 20">
              <a:extLst>
                <a:ext uri="{FF2B5EF4-FFF2-40B4-BE49-F238E27FC236}">
                  <a16:creationId xmlns:a16="http://schemas.microsoft.com/office/drawing/2014/main" id="{90CABA18-5468-7ACE-5929-DDC9946C3C88}"/>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2" name="TextBox 41">
            <a:extLst>
              <a:ext uri="{FF2B5EF4-FFF2-40B4-BE49-F238E27FC236}">
                <a16:creationId xmlns:a16="http://schemas.microsoft.com/office/drawing/2014/main" id="{4BDCA359-5389-9BAE-EFC0-A0F17203DA0C}"/>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30478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ecutive Summary/Key Takeaways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4060556"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8087" cy="269875"/>
          </a:xfrm>
        </p:spPr>
        <p:txBody>
          <a:bodyPr/>
          <a:lstStyle/>
          <a:p>
            <a:fld id="{862A5111-985B-C14D-9115-5787026182A8}" type="slidenum">
              <a:rPr lang="en-US" smtClean="0"/>
              <a:t>‹#›</a:t>
            </a:fld>
            <a:endParaRPr lang="en-US" dirty="0"/>
          </a:p>
        </p:txBody>
      </p:sp>
      <p:sp>
        <p:nvSpPr>
          <p:cNvPr id="7" name="Title 6">
            <a:extLst>
              <a:ext uri="{FF2B5EF4-FFF2-40B4-BE49-F238E27FC236}">
                <a16:creationId xmlns:a16="http://schemas.microsoft.com/office/drawing/2014/main" id="{4B503A39-567B-2C37-49D9-E2E6B92AB503}"/>
              </a:ext>
            </a:extLst>
          </p:cNvPr>
          <p:cNvSpPr>
            <a:spLocks noGrp="1"/>
          </p:cNvSpPr>
          <p:nvPr>
            <p:ph type="title"/>
          </p:nvPr>
        </p:nvSpPr>
        <p:spPr>
          <a:xfrm>
            <a:off x="546100" y="552450"/>
            <a:ext cx="3300984" cy="869950"/>
          </a:xfrm>
        </p:spPr>
        <p:txBody>
          <a:bodyPr rIns="182880"/>
          <a:lstStyle>
            <a:lvl1pPr>
              <a:defRPr>
                <a:solidFill>
                  <a:schemeClr val="bg1"/>
                </a:solidFill>
              </a:defRPr>
            </a:lvl1p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52482AC7-FB54-E014-C3C0-45AEDF0A6AF6}"/>
              </a:ext>
            </a:extLst>
          </p:cNvPr>
          <p:cNvSpPr>
            <a:spLocks noGrp="1"/>
          </p:cNvSpPr>
          <p:nvPr>
            <p:ph type="body" sz="quarter" idx="13" hasCustomPrompt="1"/>
          </p:nvPr>
        </p:nvSpPr>
        <p:spPr>
          <a:xfrm>
            <a:off x="546102" y="5586413"/>
            <a:ext cx="3300984" cy="725487"/>
          </a:xfrm>
        </p:spPr>
        <p:txBody>
          <a:bodyPr rIns="274320" anchor="b">
            <a:normAutofit/>
          </a:bodyPr>
          <a:lstStyle>
            <a:lvl1pPr>
              <a:defRPr sz="600">
                <a:solidFill>
                  <a:schemeClr val="bg1"/>
                </a:solidFill>
              </a:defRPr>
            </a:lvl1pPr>
            <a:lvl2pPr marL="0" indent="0">
              <a:buNone/>
              <a:defRPr sz="600">
                <a:solidFill>
                  <a:schemeClr val="bg1"/>
                </a:solidFill>
              </a:defRPr>
            </a:lvl2pPr>
            <a:lvl3pPr marL="0" indent="0">
              <a:buNone/>
              <a:defRPr sz="600">
                <a:solidFill>
                  <a:schemeClr val="bg1"/>
                </a:solidFill>
              </a:defRPr>
            </a:lvl3pPr>
            <a:lvl4pPr marL="0" indent="0">
              <a:buNone/>
              <a:defRPr sz="600">
                <a:solidFill>
                  <a:schemeClr val="bg1"/>
                </a:solidFill>
              </a:defRPr>
            </a:lvl4pPr>
            <a:lvl5pPr marL="0" indent="0">
              <a:buNone/>
              <a:defRPr sz="600">
                <a:solidFill>
                  <a:schemeClr val="bg1"/>
                </a:solidFill>
              </a:defRPr>
            </a:lvl5pPr>
            <a:lvl6pPr marL="0" indent="0">
              <a:buNone/>
              <a:defRPr sz="600">
                <a:solidFill>
                  <a:schemeClr val="bg1"/>
                </a:solidFill>
              </a:defRPr>
            </a:lvl6pPr>
            <a:lvl7pPr marL="0" indent="0">
              <a:buNone/>
              <a:defRPr sz="600">
                <a:solidFill>
                  <a:schemeClr val="bg1"/>
                </a:solidFill>
              </a:defRPr>
            </a:lvl7pPr>
            <a:lvl8pPr marL="0" indent="0">
              <a:buNone/>
              <a:defRPr sz="600">
                <a:solidFill>
                  <a:schemeClr val="bg1"/>
                </a:solidFill>
              </a:defRPr>
            </a:lvl8pPr>
            <a:lvl9pPr marL="0" indent="0">
              <a:buNone/>
              <a:defRPr sz="600">
                <a:solidFill>
                  <a:schemeClr val="bg1"/>
                </a:solidFill>
              </a:defRPr>
            </a:lvl9pPr>
          </a:lstStyle>
          <a:p>
            <a:pPr lvl="5"/>
            <a:r>
              <a:rPr lang="en-US" dirty="0"/>
              <a:t>Click to add footnotes or disclaimer information</a:t>
            </a:r>
          </a:p>
        </p:txBody>
      </p:sp>
      <p:sp>
        <p:nvSpPr>
          <p:cNvPr id="8" name="Content Placeholder 14">
            <a:extLst>
              <a:ext uri="{FF2B5EF4-FFF2-40B4-BE49-F238E27FC236}">
                <a16:creationId xmlns:a16="http://schemas.microsoft.com/office/drawing/2014/main" id="{236722AC-0E89-9D63-9FAE-23FD3FEFCEE5}"/>
              </a:ext>
            </a:extLst>
          </p:cNvPr>
          <p:cNvSpPr>
            <a:spLocks noGrp="1"/>
          </p:cNvSpPr>
          <p:nvPr>
            <p:ph sz="quarter" idx="19"/>
          </p:nvPr>
        </p:nvSpPr>
        <p:spPr>
          <a:xfrm>
            <a:off x="4794909" y="2714625"/>
            <a:ext cx="6843053" cy="3452813"/>
          </a:xfrm>
        </p:spPr>
        <p:txBody>
          <a:bodyPr/>
          <a:lstStyle>
            <a:lvl1pPr>
              <a:defRPr sz="1800"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4">
            <a:extLst>
              <a:ext uri="{FF2B5EF4-FFF2-40B4-BE49-F238E27FC236}">
                <a16:creationId xmlns:a16="http://schemas.microsoft.com/office/drawing/2014/main" id="{A30EF87B-5A48-3E5D-B7D1-5EC1FEC7DE51}"/>
              </a:ext>
            </a:extLst>
          </p:cNvPr>
          <p:cNvSpPr>
            <a:spLocks noGrp="1"/>
          </p:cNvSpPr>
          <p:nvPr>
            <p:ph sz="quarter" idx="20"/>
          </p:nvPr>
        </p:nvSpPr>
        <p:spPr>
          <a:xfrm>
            <a:off x="4060556" y="0"/>
            <a:ext cx="8131443" cy="2425700"/>
          </a:xfrm>
          <a:solidFill>
            <a:schemeClr val="accent1"/>
          </a:solidFill>
        </p:spPr>
        <p:txBody>
          <a:bodyPr lIns="731520" tIns="548640" rIns="548640"/>
          <a:lstStyle>
            <a:lvl1pPr>
              <a:defRPr sz="1800" b="1">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
                <a:srgbClr val="FEFEFE"/>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a:extLst>
              <a:ext uri="{FF2B5EF4-FFF2-40B4-BE49-F238E27FC236}">
                <a16:creationId xmlns:a16="http://schemas.microsoft.com/office/drawing/2014/main" id="{89AAFAA9-5AFB-6E67-56FB-1590A25DCD7E}"/>
              </a:ext>
            </a:extLst>
          </p:cNvPr>
          <p:cNvSpPr>
            <a:spLocks noGrp="1"/>
          </p:cNvSpPr>
          <p:nvPr>
            <p:ph type="body" sz="quarter" idx="15"/>
          </p:nvPr>
        </p:nvSpPr>
        <p:spPr>
          <a:xfrm>
            <a:off x="546099" y="1849439"/>
            <a:ext cx="3300984" cy="3443286"/>
          </a:xfrm>
        </p:spPr>
        <p:txBody>
          <a:bodyPr>
            <a:normAutofit/>
          </a:bodyPr>
          <a:lstStyle>
            <a:lvl1pPr>
              <a:spcBef>
                <a:spcPts val="2400"/>
              </a:spcBef>
              <a:defRPr b="0" i="0">
                <a:solidFill>
                  <a:schemeClr val="bg1"/>
                </a:solidFill>
                <a:latin typeface="+mn-lt"/>
                <a:ea typeface="GT America Regular" charset="0"/>
                <a:cs typeface="GT America Regular" charset="0"/>
              </a:defRPr>
            </a:lvl1pPr>
            <a:lvl2pPr marL="285750" indent="-285750">
              <a:buFont typeface="GT America Regular" pitchFamily="2" charset="77"/>
              <a:buChar char="→"/>
              <a:defRPr>
                <a:solidFill>
                  <a:schemeClr val="bg1"/>
                </a:solidFill>
              </a:defRPr>
            </a:lvl2pPr>
            <a:lvl3pPr marL="0" indent="0">
              <a:buNone/>
              <a:defRPr>
                <a:solidFill>
                  <a:schemeClr val="bg1"/>
                </a:solidFill>
              </a:defRPr>
            </a:lvl3pPr>
            <a:lvl4pPr marL="283464">
              <a:defRPr>
                <a:solidFill>
                  <a:schemeClr val="bg1"/>
                </a:solidFill>
              </a:defRPr>
            </a:lvl4pPr>
            <a:lvl5pPr marL="283464" indent="0">
              <a:buNone/>
              <a:defRPr sz="1400">
                <a:solidFill>
                  <a:schemeClr val="bg1"/>
                </a:solidFill>
              </a:defRPr>
            </a:lvl5pPr>
            <a:lvl6pPr marL="283464">
              <a:defRPr>
                <a:solidFill>
                  <a:schemeClr val="bg1"/>
                </a:solidFill>
              </a:defRPr>
            </a:lvl6pPr>
            <a:lvl7pPr marL="283464" indent="0">
              <a:buNone/>
              <a:defRPr>
                <a:solidFill>
                  <a:schemeClr val="bg1"/>
                </a:solidFill>
              </a:defRPr>
            </a:lvl7pPr>
            <a:lvl8pPr marL="283464">
              <a:defRPr>
                <a:solidFill>
                  <a:schemeClr val="bg1"/>
                </a:solidFill>
              </a:defRPr>
            </a:lvl8pPr>
            <a:lvl9pPr marL="283464" indent="0">
              <a:buNone/>
              <a:defRPr>
                <a:solidFill>
                  <a:schemeClr val="bg1"/>
                </a:solidFill>
              </a:defRPr>
            </a:lvl9pPr>
          </a:lstStyle>
          <a:p>
            <a:pPr lvl="0"/>
            <a:r>
              <a:rPr lang="en-US"/>
              <a:t>Click to edit Master text styles</a:t>
            </a:r>
          </a:p>
        </p:txBody>
      </p:sp>
      <p:sp>
        <p:nvSpPr>
          <p:cNvPr id="6" name="Freeform: Shape 10">
            <a:extLst>
              <a:ext uri="{FF2B5EF4-FFF2-40B4-BE49-F238E27FC236}">
                <a16:creationId xmlns:a16="http://schemas.microsoft.com/office/drawing/2014/main" id="{95F513BA-46C3-B498-CFA4-DECA939E23FF}"/>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797DE17B-81C7-108D-5CE7-76CB6E23C4EE}"/>
              </a:ext>
            </a:extLst>
          </p:cNvPr>
          <p:cNvGrpSpPr/>
          <p:nvPr userDrawn="1"/>
        </p:nvGrpSpPr>
        <p:grpSpPr>
          <a:xfrm>
            <a:off x="12356815" y="0"/>
            <a:ext cx="756834" cy="6872642"/>
            <a:chOff x="12356815" y="0"/>
            <a:chExt cx="756834" cy="6872642"/>
          </a:xfrm>
        </p:grpSpPr>
        <p:sp>
          <p:nvSpPr>
            <p:cNvPr id="12" name="Rectangle 11">
              <a:extLst>
                <a:ext uri="{FF2B5EF4-FFF2-40B4-BE49-F238E27FC236}">
                  <a16:creationId xmlns:a16="http://schemas.microsoft.com/office/drawing/2014/main" id="{4ECD4B26-4C65-6EFB-CA34-33E27148D8F0}"/>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3" name="TextBox 12">
              <a:extLst>
                <a:ext uri="{FF2B5EF4-FFF2-40B4-BE49-F238E27FC236}">
                  <a16:creationId xmlns:a16="http://schemas.microsoft.com/office/drawing/2014/main" id="{47ADAACF-792A-8224-AFC8-BE78F6ADDDE1}"/>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4" name="Rectangle 13">
              <a:extLst>
                <a:ext uri="{FF2B5EF4-FFF2-40B4-BE49-F238E27FC236}">
                  <a16:creationId xmlns:a16="http://schemas.microsoft.com/office/drawing/2014/main" id="{F8A477E9-FE57-5F55-E616-C2B5EFA2D39E}"/>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5" name="Group 14">
              <a:extLst>
                <a:ext uri="{FF2B5EF4-FFF2-40B4-BE49-F238E27FC236}">
                  <a16:creationId xmlns:a16="http://schemas.microsoft.com/office/drawing/2014/main" id="{AC92FD5D-AA54-71D8-FF91-D0D3FAD3F2A0}"/>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18F4DC4F-11BB-AAEC-C951-9D38309098A2}"/>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8E698806-95DD-9A7A-D55B-74FFF469BAA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7B3E7A4B-A9F4-2E9A-8F49-0BA4F5A92907}"/>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2F51D571-EF92-29F3-352D-1C8966D3DAE8}"/>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29A3C2EC-5DF3-7D9D-3A42-21191FE8964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02B31A2-56A4-0358-FD2E-D306FF32CA3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FB6CC72C-7103-0577-AE82-6DE49E40CE6B}"/>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E4FDDBF-C86B-96FF-7604-80ADF83A8CFC}"/>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8D07C0D4-9A07-457B-B9A2-6ECA46C04A08}"/>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5C25339F-735D-E4B1-A421-00A2CD5C899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6" name="Group 15">
              <a:extLst>
                <a:ext uri="{FF2B5EF4-FFF2-40B4-BE49-F238E27FC236}">
                  <a16:creationId xmlns:a16="http://schemas.microsoft.com/office/drawing/2014/main" id="{B3BAD6AF-1A46-B977-F209-B4381ECCEA14}"/>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93585F10-2B77-575D-5C40-A162E1AAFC08}"/>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D37ABDA6-6A54-1D8E-1C07-CCF247B353E8}"/>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23B95FB-E232-76EC-0D14-6F146750C691}"/>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07DE794A-7B4F-484B-961E-BB145014351B}"/>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49D98C42-C55C-AB26-5C2D-DD41CCAC5316}"/>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6AA5C4AE-89FB-5BD8-E920-90A293E6654A}"/>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F4E549C6-9648-A5E0-E397-6511A108834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0B0448C0-9E5D-46FB-505E-CC0F55FF130E}"/>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BDF17DAA-BAA5-921D-E512-A24FAFF18ED0}"/>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73284314-F6F1-1C5D-3C13-D111FE0AB8F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5DCDFD22-26CC-37EB-EB36-65FE1B956722}"/>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BC829E82-563D-ACCC-FAB1-DF097CBCCFB2}"/>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99524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ecutive Summary/Key Takeaways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3420-A2BC-EC7A-3A8C-CA23AF97535A}"/>
              </a:ext>
            </a:extLst>
          </p:cNvPr>
          <p:cNvSpPr/>
          <p:nvPr userDrawn="1"/>
        </p:nvSpPr>
        <p:spPr bwMode="hidden">
          <a:xfrm>
            <a:off x="0" y="-1"/>
            <a:ext cx="4060556" cy="6861175"/>
          </a:xfrm>
          <a:prstGeom prst="rect">
            <a:avLst/>
          </a:prstGeom>
          <a:solidFill>
            <a:srgbClr val="F0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a:xfrm>
            <a:off x="10429875" y="6311900"/>
            <a:ext cx="1208087" cy="269875"/>
          </a:xfrm>
        </p:spPr>
        <p:txBody>
          <a:bodyPr/>
          <a:lstStyle/>
          <a:p>
            <a:fld id="{862A5111-985B-C14D-9115-5787026182A8}" type="slidenum">
              <a:rPr lang="en-US" smtClean="0"/>
              <a:t>‹#›</a:t>
            </a:fld>
            <a:endParaRPr lang="en-US" dirty="0"/>
          </a:p>
        </p:txBody>
      </p:sp>
      <p:sp>
        <p:nvSpPr>
          <p:cNvPr id="11" name="Title 10">
            <a:extLst>
              <a:ext uri="{FF2B5EF4-FFF2-40B4-BE49-F238E27FC236}">
                <a16:creationId xmlns:a16="http://schemas.microsoft.com/office/drawing/2014/main" id="{39BB85B3-5F62-677A-7B5A-1B952D90B3A6}"/>
              </a:ext>
            </a:extLst>
          </p:cNvPr>
          <p:cNvSpPr>
            <a:spLocks noGrp="1"/>
          </p:cNvSpPr>
          <p:nvPr>
            <p:ph type="title"/>
          </p:nvPr>
        </p:nvSpPr>
        <p:spPr>
          <a:xfrm>
            <a:off x="546100" y="552450"/>
            <a:ext cx="3300984" cy="869950"/>
          </a:xfrm>
        </p:spPr>
        <p:txBody>
          <a:bodyPr rIns="182880"/>
          <a:lstStyle/>
          <a:p>
            <a:r>
              <a:rPr lang="en-US"/>
              <a:t>Click to edit Master title style</a:t>
            </a:r>
            <a:endParaRPr lang="en-US" dirty="0"/>
          </a:p>
        </p:txBody>
      </p:sp>
      <p:sp>
        <p:nvSpPr>
          <p:cNvPr id="5" name="Text Placeholder 5">
            <a:extLst>
              <a:ext uri="{FF2B5EF4-FFF2-40B4-BE49-F238E27FC236}">
                <a16:creationId xmlns:a16="http://schemas.microsoft.com/office/drawing/2014/main" id="{0DBC71B0-EDFA-73E1-2685-8B96936EB6D6}"/>
              </a:ext>
            </a:extLst>
          </p:cNvPr>
          <p:cNvSpPr>
            <a:spLocks noGrp="1"/>
          </p:cNvSpPr>
          <p:nvPr>
            <p:ph type="body" sz="quarter" idx="13" hasCustomPrompt="1"/>
          </p:nvPr>
        </p:nvSpPr>
        <p:spPr>
          <a:xfrm>
            <a:off x="546101" y="5586413"/>
            <a:ext cx="3300984" cy="725487"/>
          </a:xfrm>
        </p:spPr>
        <p:txBody>
          <a:bodyPr rIns="274320" anchor="b">
            <a:normAutofit/>
          </a:bodyPr>
          <a:lstStyle>
            <a:lvl1pPr>
              <a:defRPr sz="600">
                <a:solidFill>
                  <a:srgbClr val="75787B"/>
                </a:solidFill>
              </a:defRPr>
            </a:lvl1pPr>
            <a:lvl2pPr marL="0" indent="0">
              <a:buNone/>
              <a:defRPr sz="600">
                <a:solidFill>
                  <a:srgbClr val="75787B"/>
                </a:solidFill>
              </a:defRPr>
            </a:lvl2pPr>
            <a:lvl3pPr marL="0" indent="0">
              <a:buNone/>
              <a:defRPr sz="600">
                <a:solidFill>
                  <a:srgbClr val="75787B"/>
                </a:solidFill>
              </a:defRPr>
            </a:lvl3pPr>
            <a:lvl4pPr marL="0" indent="0">
              <a:buNone/>
              <a:defRPr sz="600">
                <a:solidFill>
                  <a:srgbClr val="75787B"/>
                </a:solidFill>
              </a:defRPr>
            </a:lvl4pPr>
            <a:lvl5pPr marL="0" indent="0">
              <a:buNone/>
              <a:defRPr sz="600">
                <a:solidFill>
                  <a:srgbClr val="75787B"/>
                </a:solidFill>
              </a:defRPr>
            </a:lvl5pPr>
            <a:lvl6pPr marL="0" indent="0">
              <a:buNone/>
              <a:defRPr sz="600">
                <a:solidFill>
                  <a:srgbClr val="75787B"/>
                </a:solidFill>
              </a:defRPr>
            </a:lvl6pPr>
            <a:lvl7pPr marL="0" indent="0">
              <a:buNone/>
              <a:defRPr sz="600">
                <a:solidFill>
                  <a:srgbClr val="75787B"/>
                </a:solidFill>
              </a:defRPr>
            </a:lvl7pPr>
            <a:lvl8pPr marL="0" indent="0">
              <a:buNone/>
              <a:defRPr sz="600">
                <a:solidFill>
                  <a:srgbClr val="75787B"/>
                </a:solidFill>
              </a:defRPr>
            </a:lvl8pPr>
            <a:lvl9pPr marL="0" indent="0">
              <a:buNone/>
              <a:defRPr sz="600">
                <a:solidFill>
                  <a:srgbClr val="75787B"/>
                </a:solidFill>
              </a:defRPr>
            </a:lvl9pPr>
          </a:lstStyle>
          <a:p>
            <a:pPr lvl="8"/>
            <a:r>
              <a:rPr lang="en-US" dirty="0"/>
              <a:t>Click to add footnotes or disclaimer information</a:t>
            </a:r>
          </a:p>
        </p:txBody>
      </p:sp>
      <p:sp>
        <p:nvSpPr>
          <p:cNvPr id="7" name="Content Placeholder 14">
            <a:extLst>
              <a:ext uri="{FF2B5EF4-FFF2-40B4-BE49-F238E27FC236}">
                <a16:creationId xmlns:a16="http://schemas.microsoft.com/office/drawing/2014/main" id="{8BE58806-493A-43A7-588A-8383D4BFD9E2}"/>
              </a:ext>
            </a:extLst>
          </p:cNvPr>
          <p:cNvSpPr>
            <a:spLocks noGrp="1"/>
          </p:cNvSpPr>
          <p:nvPr>
            <p:ph sz="quarter" idx="18"/>
          </p:nvPr>
        </p:nvSpPr>
        <p:spPr>
          <a:xfrm>
            <a:off x="4781551" y="552450"/>
            <a:ext cx="6856412" cy="5614988"/>
          </a:xfrm>
        </p:spPr>
        <p:txBody>
          <a:bodyPr/>
          <a:lstStyle>
            <a:lvl1pPr>
              <a:defRPr sz="1800"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7">
            <a:extLst>
              <a:ext uri="{FF2B5EF4-FFF2-40B4-BE49-F238E27FC236}">
                <a16:creationId xmlns:a16="http://schemas.microsoft.com/office/drawing/2014/main" id="{10CFFF09-1B4E-AF15-7727-AEE05D2B9337}"/>
              </a:ext>
            </a:extLst>
          </p:cNvPr>
          <p:cNvSpPr>
            <a:spLocks noGrp="1"/>
          </p:cNvSpPr>
          <p:nvPr>
            <p:ph type="body" sz="quarter" idx="19"/>
          </p:nvPr>
        </p:nvSpPr>
        <p:spPr>
          <a:xfrm>
            <a:off x="554037" y="1849437"/>
            <a:ext cx="3300984" cy="3443288"/>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reeform: Shape 1">
            <a:extLst>
              <a:ext uri="{FF2B5EF4-FFF2-40B4-BE49-F238E27FC236}">
                <a16:creationId xmlns:a16="http://schemas.microsoft.com/office/drawing/2014/main" id="{F465D8EA-5C9F-6AD1-89D4-9D2517168DB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5B84695D-5CBD-76B1-1AC2-19838FB9C74A}"/>
              </a:ext>
            </a:extLst>
          </p:cNvPr>
          <p:cNvGrpSpPr/>
          <p:nvPr userDrawn="1"/>
        </p:nvGrpSpPr>
        <p:grpSpPr>
          <a:xfrm>
            <a:off x="12356815" y="0"/>
            <a:ext cx="756834" cy="6872642"/>
            <a:chOff x="12356815" y="0"/>
            <a:chExt cx="756834" cy="6872642"/>
          </a:xfrm>
        </p:grpSpPr>
        <p:sp>
          <p:nvSpPr>
            <p:cNvPr id="8" name="Rectangle 7">
              <a:extLst>
                <a:ext uri="{FF2B5EF4-FFF2-40B4-BE49-F238E27FC236}">
                  <a16:creationId xmlns:a16="http://schemas.microsoft.com/office/drawing/2014/main" id="{9A60CEB0-6189-B777-AED3-2F1646D63C28}"/>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6FB7A6C3-6025-CFD2-D780-D768B605AE70}"/>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2" name="Rectangle 11">
              <a:extLst>
                <a:ext uri="{FF2B5EF4-FFF2-40B4-BE49-F238E27FC236}">
                  <a16:creationId xmlns:a16="http://schemas.microsoft.com/office/drawing/2014/main" id="{F83B75B7-85DD-C182-46B9-520004B449AD}"/>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EBA367B4-6111-0B30-6DBD-6DB5A1FC8203}"/>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B319E64F-A0CD-ADD0-D8C6-10283FEC43D5}"/>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781DD4D3-B6EE-1BAF-82B4-6BEDAEDB34CE}"/>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E367E1BC-1400-175B-39FA-72B5F2783F9B}"/>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BFF2182-7E47-74AC-1B11-93F2468FF960}"/>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BABFA9BF-7FBC-9131-C15E-DA947971C1BE}"/>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A878EA34-082F-0119-1A57-E11FEAF3FEB6}"/>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255CCE35-0FC7-F063-141C-0AF279319036}"/>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55D03670-31AA-39AF-1A97-07975E52E97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EE4C0830-3EC3-2948-2B4F-6E9205563B67}"/>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86632A86-7E4F-5D10-05E3-DBDFED25AB2D}"/>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DCAD3B80-873D-94E5-B853-0AECA9191CC8}"/>
                </a:ext>
              </a:extLst>
            </p:cNvPr>
            <p:cNvGrpSpPr/>
            <p:nvPr userDrawn="1"/>
          </p:nvGrpSpPr>
          <p:grpSpPr>
            <a:xfrm>
              <a:off x="12442019" y="198485"/>
              <a:ext cx="382660" cy="2882942"/>
              <a:chOff x="12742785" y="3716048"/>
              <a:chExt cx="316248" cy="3171236"/>
            </a:xfrm>
          </p:grpSpPr>
          <p:sp>
            <p:nvSpPr>
              <p:cNvPr id="17" name="Rectangle 16">
                <a:extLst>
                  <a:ext uri="{FF2B5EF4-FFF2-40B4-BE49-F238E27FC236}">
                    <a16:creationId xmlns:a16="http://schemas.microsoft.com/office/drawing/2014/main" id="{96451B48-7F4D-CE65-838F-7F82E4B6FE45}"/>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91C02949-5943-0AC4-69C5-71FA85AA50A4}"/>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903C5AF5-EA4B-74EA-9757-A5DB6369BC7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4DBFB97-4AA9-53A0-DF7D-49EF720EFA01}"/>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CAA15F6-1546-4539-7E34-9191A24D8828}"/>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B6D27967-5318-904E-94BE-45DE4E260DA7}"/>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4AD217BB-E859-370B-3157-F95D8809E981}"/>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97856B1F-7391-ED0F-6441-7F593079F3D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33E3DE69-ACE2-4342-5A7F-02A0EE6B1719}"/>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9B3E129B-5F69-2BAB-B710-3E55B0967E4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6" name="TextBox 15">
              <a:extLst>
                <a:ext uri="{FF2B5EF4-FFF2-40B4-BE49-F238E27FC236}">
                  <a16:creationId xmlns:a16="http://schemas.microsoft.com/office/drawing/2014/main" id="{2C060C37-CC71-B1C2-7C2D-2F59E512CF9F}"/>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DF20C8F7-67C4-AC77-2522-6EAE76D59B3F}"/>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923485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dirty="0"/>
          </a:p>
        </p:txBody>
      </p:sp>
      <p:sp>
        <p:nvSpPr>
          <p:cNvPr id="10" name="Title 9">
            <a:extLst>
              <a:ext uri="{FF2B5EF4-FFF2-40B4-BE49-F238E27FC236}">
                <a16:creationId xmlns:a16="http://schemas.microsoft.com/office/drawing/2014/main" id="{8E2B9BA9-73F8-28A2-869E-838E80997668}"/>
              </a:ext>
            </a:extLst>
          </p:cNvPr>
          <p:cNvSpPr>
            <a:spLocks noGrp="1"/>
          </p:cNvSpPr>
          <p:nvPr>
            <p:ph type="title"/>
          </p:nvPr>
        </p:nvSpPr>
        <p:spPr>
          <a:xfrm>
            <a:off x="546100" y="552450"/>
            <a:ext cx="11091862" cy="434975"/>
          </a:xfrm>
        </p:spPr>
        <p:txBody>
          <a:bodyPr/>
          <a:lstStyle/>
          <a:p>
            <a:r>
              <a:rPr lang="en-US"/>
              <a:t>Click to edit Master title style</a:t>
            </a:r>
            <a:endParaRPr lang="en-US" dirty="0"/>
          </a:p>
        </p:txBody>
      </p:sp>
      <p:sp>
        <p:nvSpPr>
          <p:cNvPr id="3" name="Content Placeholder 3">
            <a:extLst>
              <a:ext uri="{FF2B5EF4-FFF2-40B4-BE49-F238E27FC236}">
                <a16:creationId xmlns:a16="http://schemas.microsoft.com/office/drawing/2014/main" id="{506B7D9A-8BD0-5502-C579-8561F103F261}"/>
              </a:ext>
            </a:extLst>
          </p:cNvPr>
          <p:cNvSpPr>
            <a:spLocks noGrp="1"/>
          </p:cNvSpPr>
          <p:nvPr>
            <p:ph sz="half" idx="2"/>
          </p:nvPr>
        </p:nvSpPr>
        <p:spPr>
          <a:xfrm>
            <a:off x="546100" y="1849438"/>
            <a:ext cx="9672637"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a:extLst>
              <a:ext uri="{FF2B5EF4-FFF2-40B4-BE49-F238E27FC236}">
                <a16:creationId xmlns:a16="http://schemas.microsoft.com/office/drawing/2014/main" id="{AFC29369-935E-1E53-CDD2-12BC112FBFB4}"/>
              </a:ext>
            </a:extLst>
          </p:cNvPr>
          <p:cNvSpPr>
            <a:spLocks noGrp="1"/>
          </p:cNvSpPr>
          <p:nvPr>
            <p:ph type="body" sz="quarter" idx="17"/>
          </p:nvPr>
        </p:nvSpPr>
        <p:spPr>
          <a:xfrm>
            <a:off x="546101" y="1127125"/>
            <a:ext cx="11091862" cy="292101"/>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8" name="Text Placeholder 17">
            <a:extLst>
              <a:ext uri="{FF2B5EF4-FFF2-40B4-BE49-F238E27FC236}">
                <a16:creationId xmlns:a16="http://schemas.microsoft.com/office/drawing/2014/main" id="{E78755CC-4D8C-AEDB-963F-10EFA240ED6E}"/>
              </a:ext>
            </a:extLst>
          </p:cNvPr>
          <p:cNvSpPr>
            <a:spLocks noGrp="1"/>
          </p:cNvSpPr>
          <p:nvPr>
            <p:ph type="body" sz="quarter" idx="18"/>
          </p:nvPr>
        </p:nvSpPr>
        <p:spPr>
          <a:xfrm>
            <a:off x="546100" y="6019800"/>
            <a:ext cx="6851649" cy="29210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5" name="Freeform: Shape 1">
            <a:extLst>
              <a:ext uri="{FF2B5EF4-FFF2-40B4-BE49-F238E27FC236}">
                <a16:creationId xmlns:a16="http://schemas.microsoft.com/office/drawing/2014/main" id="{DE314054-FAED-DECF-FAC0-D05A02B4779A}"/>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521141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dirty="0"/>
          </a:p>
        </p:txBody>
      </p:sp>
      <p:sp>
        <p:nvSpPr>
          <p:cNvPr id="11" name="Title 10">
            <a:extLst>
              <a:ext uri="{FF2B5EF4-FFF2-40B4-BE49-F238E27FC236}">
                <a16:creationId xmlns:a16="http://schemas.microsoft.com/office/drawing/2014/main" id="{DE7DA74E-D875-C25E-3313-FF110AB47A00}"/>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B8003664-EBF7-AE05-456F-9D95210B1FB2}"/>
              </a:ext>
            </a:extLst>
          </p:cNvPr>
          <p:cNvSpPr>
            <a:spLocks noGrp="1"/>
          </p:cNvSpPr>
          <p:nvPr>
            <p:ph type="body" sz="quarter" idx="18"/>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16D968B0-C3F6-E6DA-D6B9-30DDABFEC5AE}"/>
              </a:ext>
            </a:extLst>
          </p:cNvPr>
          <p:cNvSpPr>
            <a:spLocks noGrp="1"/>
          </p:cNvSpPr>
          <p:nvPr>
            <p:ph type="body" sz="quarter" idx="19" hasCustomPrompt="1"/>
          </p:nvPr>
        </p:nvSpPr>
        <p:spPr>
          <a:xfrm>
            <a:off x="546100" y="6019800"/>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26" name="Content Placeholder 25">
            <a:extLst>
              <a:ext uri="{FF2B5EF4-FFF2-40B4-BE49-F238E27FC236}">
                <a16:creationId xmlns:a16="http://schemas.microsoft.com/office/drawing/2014/main" id="{8063A536-29D2-B27C-39FB-210C8061D1E6}"/>
              </a:ext>
            </a:extLst>
          </p:cNvPr>
          <p:cNvSpPr>
            <a:spLocks noGrp="1"/>
          </p:cNvSpPr>
          <p:nvPr>
            <p:ph sz="quarter" idx="22"/>
          </p:nvPr>
        </p:nvSpPr>
        <p:spPr>
          <a:xfrm>
            <a:off x="546100" y="2425700"/>
            <a:ext cx="9683750"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DCA392B0-4552-D763-C268-BDEFD5644B54}"/>
              </a:ext>
            </a:extLst>
          </p:cNvPr>
          <p:cNvSpPr>
            <a:spLocks noGrp="1"/>
          </p:cNvSpPr>
          <p:nvPr>
            <p:ph type="body" sz="quarter" idx="23"/>
          </p:nvPr>
        </p:nvSpPr>
        <p:spPr>
          <a:xfrm>
            <a:off x="546100" y="1849438"/>
            <a:ext cx="9683750" cy="296862"/>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 name="Freeform: Shape 1">
            <a:extLst>
              <a:ext uri="{FF2B5EF4-FFF2-40B4-BE49-F238E27FC236}">
                <a16:creationId xmlns:a16="http://schemas.microsoft.com/office/drawing/2014/main" id="{BF42FA74-7719-1671-1C76-24BA10EBAD45}"/>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15682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 2 lines Title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dirty="0"/>
          </a:p>
        </p:txBody>
      </p:sp>
      <p:sp>
        <p:nvSpPr>
          <p:cNvPr id="11" name="Title 10">
            <a:extLst>
              <a:ext uri="{FF2B5EF4-FFF2-40B4-BE49-F238E27FC236}">
                <a16:creationId xmlns:a16="http://schemas.microsoft.com/office/drawing/2014/main" id="{DE7DA74E-D875-C25E-3313-FF110AB47A00}"/>
              </a:ext>
            </a:extLst>
          </p:cNvPr>
          <p:cNvSpPr>
            <a:spLocks noGrp="1"/>
          </p:cNvSpPr>
          <p:nvPr>
            <p:ph type="title" hasCustomPrompt="1"/>
          </p:nvPr>
        </p:nvSpPr>
        <p:spPr>
          <a:xfrm>
            <a:off x="546100" y="552450"/>
            <a:ext cx="11091861" cy="928909"/>
          </a:xfrm>
        </p:spPr>
        <p:txBody>
          <a:bodyPr>
            <a:spAutoFit/>
          </a:bodyPr>
          <a:lstStyle/>
          <a:p>
            <a:r>
              <a:rPr lang="en-US" dirty="0"/>
              <a:t>2 line title</a:t>
            </a:r>
            <a:br>
              <a:rPr lang="en-US" dirty="0"/>
            </a:br>
            <a:r>
              <a:rPr lang="en-US" dirty="0"/>
              <a:t>Click to edit Master title style</a:t>
            </a:r>
          </a:p>
        </p:txBody>
      </p:sp>
      <p:sp>
        <p:nvSpPr>
          <p:cNvPr id="16" name="Text Placeholder 15">
            <a:extLst>
              <a:ext uri="{FF2B5EF4-FFF2-40B4-BE49-F238E27FC236}">
                <a16:creationId xmlns:a16="http://schemas.microsoft.com/office/drawing/2014/main" id="{16D968B0-C3F6-E6DA-D6B9-30DDABFEC5AE}"/>
              </a:ext>
            </a:extLst>
          </p:cNvPr>
          <p:cNvSpPr>
            <a:spLocks noGrp="1"/>
          </p:cNvSpPr>
          <p:nvPr>
            <p:ph type="body" sz="quarter" idx="19" hasCustomPrompt="1"/>
          </p:nvPr>
        </p:nvSpPr>
        <p:spPr>
          <a:xfrm>
            <a:off x="546100" y="6019800"/>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26" name="Content Placeholder 25">
            <a:extLst>
              <a:ext uri="{FF2B5EF4-FFF2-40B4-BE49-F238E27FC236}">
                <a16:creationId xmlns:a16="http://schemas.microsoft.com/office/drawing/2014/main" id="{8063A536-29D2-B27C-39FB-210C8061D1E6}"/>
              </a:ext>
            </a:extLst>
          </p:cNvPr>
          <p:cNvSpPr>
            <a:spLocks noGrp="1"/>
          </p:cNvSpPr>
          <p:nvPr>
            <p:ph sz="quarter" idx="22"/>
          </p:nvPr>
        </p:nvSpPr>
        <p:spPr>
          <a:xfrm>
            <a:off x="546100" y="2425700"/>
            <a:ext cx="9683750"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DCA392B0-4552-D763-C268-BDEFD5644B54}"/>
              </a:ext>
            </a:extLst>
          </p:cNvPr>
          <p:cNvSpPr>
            <a:spLocks noGrp="1"/>
          </p:cNvSpPr>
          <p:nvPr>
            <p:ph type="body" sz="quarter" idx="23"/>
          </p:nvPr>
        </p:nvSpPr>
        <p:spPr>
          <a:xfrm>
            <a:off x="546100" y="1849438"/>
            <a:ext cx="9683750" cy="296862"/>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 name="Freeform: Shape 1">
            <a:extLst>
              <a:ext uri="{FF2B5EF4-FFF2-40B4-BE49-F238E27FC236}">
                <a16:creationId xmlns:a16="http://schemas.microsoft.com/office/drawing/2014/main" id="{2240B54F-359B-9B9D-D86E-5C74A173C97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34765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Equa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2" name="Title 11">
            <a:extLst>
              <a:ext uri="{FF2B5EF4-FFF2-40B4-BE49-F238E27FC236}">
                <a16:creationId xmlns:a16="http://schemas.microsoft.com/office/drawing/2014/main" id="{E91C9FC0-5A4D-B663-9FBA-261AA765C0A6}"/>
              </a:ext>
            </a:extLst>
          </p:cNvPr>
          <p:cNvSpPr>
            <a:spLocks noGrp="1"/>
          </p:cNvSpPr>
          <p:nvPr>
            <p:ph type="title"/>
          </p:nvPr>
        </p:nvSpPr>
        <p:spPr>
          <a:xfrm>
            <a:off x="546100" y="552449"/>
            <a:ext cx="11091861" cy="434975"/>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89FE669B-9179-2192-FE7E-E7F257EFD40C}"/>
              </a:ext>
            </a:extLst>
          </p:cNvPr>
          <p:cNvSpPr>
            <a:spLocks noGrp="1"/>
          </p:cNvSpPr>
          <p:nvPr>
            <p:ph type="body" sz="quarter" idx="21"/>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799DC228-25E7-A515-7C6E-578A7287752D}"/>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3" name="Content Placeholder 22">
            <a:extLst>
              <a:ext uri="{FF2B5EF4-FFF2-40B4-BE49-F238E27FC236}">
                <a16:creationId xmlns:a16="http://schemas.microsoft.com/office/drawing/2014/main" id="{ADE7A618-3F91-D576-7D4B-F03CA5E408BF}"/>
              </a:ext>
            </a:extLst>
          </p:cNvPr>
          <p:cNvSpPr>
            <a:spLocks noGrp="1"/>
          </p:cNvSpPr>
          <p:nvPr>
            <p:ph sz="quarter" idx="23"/>
          </p:nvPr>
        </p:nvSpPr>
        <p:spPr>
          <a:xfrm>
            <a:off x="546100" y="1849438"/>
            <a:ext cx="5443537"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4">
            <a:extLst>
              <a:ext uri="{FF2B5EF4-FFF2-40B4-BE49-F238E27FC236}">
                <a16:creationId xmlns:a16="http://schemas.microsoft.com/office/drawing/2014/main" id="{F2FCD4E4-D365-CC7E-80F7-3790352FE369}"/>
              </a:ext>
            </a:extLst>
          </p:cNvPr>
          <p:cNvSpPr>
            <a:spLocks noGrp="1"/>
          </p:cNvSpPr>
          <p:nvPr>
            <p:ph sz="quarter" idx="24"/>
          </p:nvPr>
        </p:nvSpPr>
        <p:spPr>
          <a:xfrm>
            <a:off x="6194425" y="1849438"/>
            <a:ext cx="5443537"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679B75AE-2DB2-8F5C-5979-FDAE854880A2}"/>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0AFC647A-25C5-76E8-B364-C88E10EF86FF}"/>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D5C6BE58-5279-ABF0-B53B-1B38187B6EB7}"/>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BD5557B3-9D1D-9AE9-8329-51EEFAB37653}"/>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A0B05E64-C636-F41C-C57E-25928A912FD8}"/>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A5588FEA-A459-605A-2480-134F958481F2}"/>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94FDAC68-377C-4B5A-7B1E-D501089BD61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7E9EBD04-4A4D-39F4-09E4-E6148C0BDD40}"/>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3D2A09CE-0214-83A7-69A2-096DF3529C13}"/>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4EDE91A1-4ECC-76C8-83A0-2D24BD2CD46A}"/>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AC970151-EB02-63BD-903F-9091D785F07B}"/>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AA74C48A-79DC-A696-CA51-6AD045458C1D}"/>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D9716E88-43DB-F863-4A7C-AEF40850AD71}"/>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9B1A8E75-C908-DD23-D7C8-2339A73A16B5}"/>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B39067D8-E0DB-2B20-F607-B909608C2D58}"/>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F4AF3736-D556-57B7-E2DD-6E9CC48C7BD6}"/>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D7487A1D-3945-0D50-5F79-9976F3E69673}"/>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A612D5BA-615A-75DD-6A76-E6CD73B74225}"/>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ABCFD074-7949-0E9D-5582-7391D803DB42}"/>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302C03DB-E255-D843-C4BA-B8999F79964D}"/>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09538C71-ADD6-8E7F-DCE1-E32955A4EB87}"/>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A0DE3914-EFE1-524A-1C95-33FFA6F925CD}"/>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7DCFF13-6A35-BF88-4FA7-322BA30A418E}"/>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3DB0689D-918A-1C41-9E0B-E4A365B5ACDB}"/>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9FD63929-4EC9-C2F9-0915-0AFD027A5F0A}"/>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43549E74-7BD7-F793-AF8E-D0718528C634}"/>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DAD1E57-FC88-043C-5E79-CFAD17CC904F}"/>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303B2ABC-B801-08CD-0449-123DC361A79E}"/>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161BC91C-AE6C-3CED-C6DB-2FF6D859BB8A}"/>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93523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Equal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8" name="Title 17">
            <a:extLst>
              <a:ext uri="{FF2B5EF4-FFF2-40B4-BE49-F238E27FC236}">
                <a16:creationId xmlns:a16="http://schemas.microsoft.com/office/drawing/2014/main" id="{EC9D0933-64E3-BFA1-9514-B7DF150292A4}"/>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5D9301CB-D124-C2F5-CEF2-1087073EEC8A}"/>
              </a:ext>
            </a:extLst>
          </p:cNvPr>
          <p:cNvSpPr>
            <a:spLocks noGrp="1"/>
          </p:cNvSpPr>
          <p:nvPr>
            <p:ph type="body" sz="quarter" idx="21"/>
          </p:nvPr>
        </p:nvSpPr>
        <p:spPr>
          <a:xfrm>
            <a:off x="546100" y="1127125"/>
            <a:ext cx="11097578" cy="292608"/>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4" name="Text Placeholder 13">
            <a:extLst>
              <a:ext uri="{FF2B5EF4-FFF2-40B4-BE49-F238E27FC236}">
                <a16:creationId xmlns:a16="http://schemas.microsoft.com/office/drawing/2014/main" id="{927E5978-3DC9-2522-00F6-781CF3B6DBE0}"/>
              </a:ext>
            </a:extLst>
          </p:cNvPr>
          <p:cNvSpPr>
            <a:spLocks noGrp="1"/>
          </p:cNvSpPr>
          <p:nvPr>
            <p:ph type="body" sz="quarter" idx="22"/>
          </p:nvPr>
        </p:nvSpPr>
        <p:spPr>
          <a:xfrm>
            <a:off x="546100" y="6019801"/>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0" name="Content Placeholder 29">
            <a:extLst>
              <a:ext uri="{FF2B5EF4-FFF2-40B4-BE49-F238E27FC236}">
                <a16:creationId xmlns:a16="http://schemas.microsoft.com/office/drawing/2014/main" id="{0BDF59AF-B2BA-5A83-3E07-990E126292C1}"/>
              </a:ext>
            </a:extLst>
          </p:cNvPr>
          <p:cNvSpPr>
            <a:spLocks noGrp="1"/>
          </p:cNvSpPr>
          <p:nvPr>
            <p:ph sz="quarter" idx="27"/>
          </p:nvPr>
        </p:nvSpPr>
        <p:spPr>
          <a:xfrm>
            <a:off x="546101" y="2425700"/>
            <a:ext cx="5445124"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Content Placeholder 31">
            <a:extLst>
              <a:ext uri="{FF2B5EF4-FFF2-40B4-BE49-F238E27FC236}">
                <a16:creationId xmlns:a16="http://schemas.microsoft.com/office/drawing/2014/main" id="{6F691F75-1851-7040-01A9-AB8C9E4CA60B}"/>
              </a:ext>
            </a:extLst>
          </p:cNvPr>
          <p:cNvSpPr>
            <a:spLocks noGrp="1"/>
          </p:cNvSpPr>
          <p:nvPr>
            <p:ph sz="quarter" idx="28"/>
          </p:nvPr>
        </p:nvSpPr>
        <p:spPr>
          <a:xfrm>
            <a:off x="6194425" y="2425700"/>
            <a:ext cx="5443538"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33">
            <a:extLst>
              <a:ext uri="{FF2B5EF4-FFF2-40B4-BE49-F238E27FC236}">
                <a16:creationId xmlns:a16="http://schemas.microsoft.com/office/drawing/2014/main" id="{5FE0CD66-027F-AA7D-2F1F-385DF569B800}"/>
              </a:ext>
            </a:extLst>
          </p:cNvPr>
          <p:cNvSpPr>
            <a:spLocks noGrp="1"/>
          </p:cNvSpPr>
          <p:nvPr>
            <p:ph type="body" sz="quarter" idx="29"/>
          </p:nvPr>
        </p:nvSpPr>
        <p:spPr>
          <a:xfrm>
            <a:off x="546100" y="1849436"/>
            <a:ext cx="5445125" cy="296864"/>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6" name="Text Placeholder 35">
            <a:extLst>
              <a:ext uri="{FF2B5EF4-FFF2-40B4-BE49-F238E27FC236}">
                <a16:creationId xmlns:a16="http://schemas.microsoft.com/office/drawing/2014/main" id="{3A72DFFD-6972-74A3-175B-07193979F2E8}"/>
              </a:ext>
            </a:extLst>
          </p:cNvPr>
          <p:cNvSpPr>
            <a:spLocks noGrp="1"/>
          </p:cNvSpPr>
          <p:nvPr>
            <p:ph type="body" sz="quarter" idx="30"/>
          </p:nvPr>
        </p:nvSpPr>
        <p:spPr>
          <a:xfrm>
            <a:off x="6194425" y="1849434"/>
            <a:ext cx="5443537" cy="296866"/>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1ABD12CC-09D0-8BF5-E3B8-7D1ED38A2B3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052DD966-28FA-FA72-DFE7-551E89029735}"/>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42C0D6A1-C640-BFB1-28F9-A71996EA2F50}"/>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2AFC0754-5192-8D9D-2603-0D9E8AB97279}"/>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B2D8A72A-DC58-9383-EE77-B2F243CEAFAB}"/>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261CDCB4-E093-5930-81FB-265BB3CE182C}"/>
                </a:ext>
              </a:extLst>
            </p:cNvPr>
            <p:cNvGrpSpPr/>
            <p:nvPr userDrawn="1"/>
          </p:nvGrpSpPr>
          <p:grpSpPr>
            <a:xfrm>
              <a:off x="12442019" y="3791214"/>
              <a:ext cx="382660" cy="2882942"/>
              <a:chOff x="14001569" y="3716048"/>
              <a:chExt cx="316248" cy="3171236"/>
            </a:xfrm>
          </p:grpSpPr>
          <p:sp>
            <p:nvSpPr>
              <p:cNvPr id="25" name="Rectangle 24">
                <a:extLst>
                  <a:ext uri="{FF2B5EF4-FFF2-40B4-BE49-F238E27FC236}">
                    <a16:creationId xmlns:a16="http://schemas.microsoft.com/office/drawing/2014/main" id="{7C0EF7BD-48F5-0B5C-B568-977835187C33}"/>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531B7616-3E90-2B54-4BB2-CD150CC941E1}"/>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868AC3D2-EDC8-AAE4-B87D-11D626FB7F8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F5754FE9-2644-2A2C-3596-A398A4F9495C}"/>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4CA58354-75E9-74E4-6D29-9490B084A1FB}"/>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906A4AD3-C121-364F-514B-C61D2D47A4EA}"/>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826AEE53-3A07-74A7-19E4-FCEE5B19A693}"/>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1AC5662-29E2-60DB-AE9E-5CF44AD9A2D0}"/>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FB62AEC2-6467-A421-BD47-E862462542B3}"/>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62306E62-EF7B-11A2-F129-93BA4C426A79}"/>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248915E3-C847-167F-97CB-FE558BE20351}"/>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1773D7C9-BCAA-8757-1815-D202C274BBC2}"/>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936B78DB-ED88-7A59-F6F5-695FD2C161F9}"/>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8662804F-53CD-66FF-7347-3ED927D17E3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52FC3037-1635-BC3B-99CC-61CB908B4E47}"/>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62090A5B-90F2-15D1-C003-9E3899C41B72}"/>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4160222B-DD01-3EEB-D31C-A2B87C63F35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0A4A08E4-C785-4AA8-EF72-409B8C5514A4}"/>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64A9F7D7-4999-29EE-F3A6-9BC2EAE7210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635BDA24-31D7-8E33-57A0-2E07B02C39B2}"/>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3DAED800-2B3D-DFEA-8F4D-F912BE78900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1" name="TextBox 10">
              <a:extLst>
                <a:ext uri="{FF2B5EF4-FFF2-40B4-BE49-F238E27FC236}">
                  <a16:creationId xmlns:a16="http://schemas.microsoft.com/office/drawing/2014/main" id="{A93BC7B4-760F-5CF6-678A-8CCDD021EC97}"/>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FF593AA2-768F-466E-9E71-C5E62D0F7F7E}"/>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073451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 Dark Photo">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C4579-CB4F-27AD-DD8D-0A9E88EDED60}"/>
              </a:ext>
            </a:extLst>
          </p:cNvPr>
          <p:cNvSpPr>
            <a:spLocks noGrp="1"/>
          </p:cNvSpPr>
          <p:nvPr>
            <p:ph type="pic" sz="quarter" idx="103"/>
          </p:nvPr>
        </p:nvSpPr>
        <p:spPr>
          <a:xfrm>
            <a:off x="0" y="0"/>
            <a:ext cx="12188952" cy="6858000"/>
          </a:xfrm>
          <a:custGeom>
            <a:avLst/>
            <a:gdLst>
              <a:gd name="connsiteX0" fmla="*/ 920449 w 12188952"/>
              <a:gd name="connsiteY0" fmla="*/ 1165024 h 6858000"/>
              <a:gd name="connsiteX1" fmla="*/ 921241 w 12188952"/>
              <a:gd name="connsiteY1" fmla="*/ 1165024 h 6858000"/>
              <a:gd name="connsiteX2" fmla="*/ 930350 w 12188952"/>
              <a:gd name="connsiteY2" fmla="*/ 1192308 h 6858000"/>
              <a:gd name="connsiteX3" fmla="*/ 972288 w 12188952"/>
              <a:gd name="connsiteY3" fmla="*/ 1307384 h 6858000"/>
              <a:gd name="connsiteX4" fmla="*/ 972200 w 12188952"/>
              <a:gd name="connsiteY4" fmla="*/ 1307384 h 6858000"/>
              <a:gd name="connsiteX5" fmla="*/ 869797 w 12188952"/>
              <a:gd name="connsiteY5" fmla="*/ 1307384 h 6858000"/>
              <a:gd name="connsiteX6" fmla="*/ 911339 w 12188952"/>
              <a:gd name="connsiteY6" fmla="*/ 1192308 h 6858000"/>
              <a:gd name="connsiteX7" fmla="*/ 920449 w 12188952"/>
              <a:gd name="connsiteY7" fmla="*/ 1165024 h 6858000"/>
              <a:gd name="connsiteX8" fmla="*/ 570203 w 12188952"/>
              <a:gd name="connsiteY8" fmla="*/ 1160667 h 6858000"/>
              <a:gd name="connsiteX9" fmla="*/ 637400 w 12188952"/>
              <a:gd name="connsiteY9" fmla="*/ 1160667 h 6858000"/>
              <a:gd name="connsiteX10" fmla="*/ 699097 w 12188952"/>
              <a:gd name="connsiteY10" fmla="*/ 1214839 h 6858000"/>
              <a:gd name="connsiteX11" fmla="*/ 637400 w 12188952"/>
              <a:gd name="connsiteY11" fmla="*/ 1269407 h 6858000"/>
              <a:gd name="connsiteX12" fmla="*/ 570203 w 12188952"/>
              <a:gd name="connsiteY12" fmla="*/ 1269407 h 6858000"/>
              <a:gd name="connsiteX13" fmla="*/ 1452706 w 12188952"/>
              <a:gd name="connsiteY13" fmla="*/ 1134571 h 6858000"/>
              <a:gd name="connsiteX14" fmla="*/ 1452706 w 12188952"/>
              <a:gd name="connsiteY14" fmla="*/ 1415332 h 6858000"/>
              <a:gd name="connsiteX15" fmla="*/ 1480385 w 12188952"/>
              <a:gd name="connsiteY15" fmla="*/ 1415332 h 6858000"/>
              <a:gd name="connsiteX16" fmla="*/ 1480385 w 12188952"/>
              <a:gd name="connsiteY16" fmla="*/ 1202605 h 6858000"/>
              <a:gd name="connsiteX17" fmla="*/ 1479197 w 12188952"/>
              <a:gd name="connsiteY17" fmla="*/ 1168192 h 6858000"/>
              <a:gd name="connsiteX18" fmla="*/ 1479990 w 12188952"/>
              <a:gd name="connsiteY18" fmla="*/ 1168192 h 6858000"/>
              <a:gd name="connsiteX19" fmla="*/ 1496580 w 12188952"/>
              <a:gd name="connsiteY19" fmla="*/ 1200625 h 6858000"/>
              <a:gd name="connsiteX20" fmla="*/ 1626663 w 12188952"/>
              <a:gd name="connsiteY20" fmla="*/ 1415332 h 6858000"/>
              <a:gd name="connsiteX21" fmla="*/ 1663848 w 12188952"/>
              <a:gd name="connsiteY21" fmla="*/ 1415332 h 6858000"/>
              <a:gd name="connsiteX22" fmla="*/ 1663848 w 12188952"/>
              <a:gd name="connsiteY22" fmla="*/ 1134571 h 6858000"/>
              <a:gd name="connsiteX23" fmla="*/ 1636168 w 12188952"/>
              <a:gd name="connsiteY23" fmla="*/ 1134571 h 6858000"/>
              <a:gd name="connsiteX24" fmla="*/ 1636168 w 12188952"/>
              <a:gd name="connsiteY24" fmla="*/ 1346902 h 6858000"/>
              <a:gd name="connsiteX25" fmla="*/ 1637356 w 12188952"/>
              <a:gd name="connsiteY25" fmla="*/ 1381315 h 6858000"/>
              <a:gd name="connsiteX26" fmla="*/ 1636564 w 12188952"/>
              <a:gd name="connsiteY26" fmla="*/ 1381315 h 6858000"/>
              <a:gd name="connsiteX27" fmla="*/ 1619974 w 12188952"/>
              <a:gd name="connsiteY27" fmla="*/ 1348882 h 6858000"/>
              <a:gd name="connsiteX28" fmla="*/ 1489891 w 12188952"/>
              <a:gd name="connsiteY28" fmla="*/ 1134571 h 6858000"/>
              <a:gd name="connsiteX29" fmla="*/ 1325704 w 12188952"/>
              <a:gd name="connsiteY29" fmla="*/ 1134571 h 6858000"/>
              <a:gd name="connsiteX30" fmla="*/ 1325704 w 12188952"/>
              <a:gd name="connsiteY30" fmla="*/ 1415332 h 6858000"/>
              <a:gd name="connsiteX31" fmla="*/ 1356156 w 12188952"/>
              <a:gd name="connsiteY31" fmla="*/ 1415332 h 6858000"/>
              <a:gd name="connsiteX32" fmla="*/ 1356156 w 12188952"/>
              <a:gd name="connsiteY32" fmla="*/ 1134571 h 6858000"/>
              <a:gd name="connsiteX33" fmla="*/ 1045603 w 12188952"/>
              <a:gd name="connsiteY33" fmla="*/ 1134571 h 6858000"/>
              <a:gd name="connsiteX34" fmla="*/ 1045603 w 12188952"/>
              <a:gd name="connsiteY34" fmla="*/ 1160667 h 6858000"/>
              <a:gd name="connsiteX35" fmla="*/ 1136564 w 12188952"/>
              <a:gd name="connsiteY35" fmla="*/ 1160667 h 6858000"/>
              <a:gd name="connsiteX36" fmla="*/ 1136564 w 12188952"/>
              <a:gd name="connsiteY36" fmla="*/ 1415332 h 6858000"/>
              <a:gd name="connsiteX37" fmla="*/ 1167017 w 12188952"/>
              <a:gd name="connsiteY37" fmla="*/ 1415332 h 6858000"/>
              <a:gd name="connsiteX38" fmla="*/ 1167017 w 12188952"/>
              <a:gd name="connsiteY38" fmla="*/ 1160667 h 6858000"/>
              <a:gd name="connsiteX39" fmla="*/ 1257978 w 12188952"/>
              <a:gd name="connsiteY39" fmla="*/ 1160667 h 6858000"/>
              <a:gd name="connsiteX40" fmla="*/ 1257978 w 12188952"/>
              <a:gd name="connsiteY40" fmla="*/ 1134571 h 6858000"/>
              <a:gd name="connsiteX41" fmla="*/ 1045647 w 12188952"/>
              <a:gd name="connsiteY41" fmla="*/ 1134571 h 6858000"/>
              <a:gd name="connsiteX42" fmla="*/ 905795 w 12188952"/>
              <a:gd name="connsiteY42" fmla="*/ 1134571 h 6858000"/>
              <a:gd name="connsiteX43" fmla="*/ 799035 w 12188952"/>
              <a:gd name="connsiteY43" fmla="*/ 1415332 h 6858000"/>
              <a:gd name="connsiteX44" fmla="*/ 830676 w 12188952"/>
              <a:gd name="connsiteY44" fmla="*/ 1415332 h 6858000"/>
              <a:gd name="connsiteX45" fmla="*/ 860336 w 12188952"/>
              <a:gd name="connsiteY45" fmla="*/ 1333480 h 6858000"/>
              <a:gd name="connsiteX46" fmla="*/ 981749 w 12188952"/>
              <a:gd name="connsiteY46" fmla="*/ 1333480 h 6858000"/>
              <a:gd name="connsiteX47" fmla="*/ 1011410 w 12188952"/>
              <a:gd name="connsiteY47" fmla="*/ 1415332 h 6858000"/>
              <a:gd name="connsiteX48" fmla="*/ 1043050 w 12188952"/>
              <a:gd name="connsiteY48" fmla="*/ 1415332 h 6858000"/>
              <a:gd name="connsiteX49" fmla="*/ 936291 w 12188952"/>
              <a:gd name="connsiteY49" fmla="*/ 1134571 h 6858000"/>
              <a:gd name="connsiteX50" fmla="*/ 905839 w 12188952"/>
              <a:gd name="connsiteY50" fmla="*/ 1134571 h 6858000"/>
              <a:gd name="connsiteX51" fmla="*/ 539750 w 12188952"/>
              <a:gd name="connsiteY51" fmla="*/ 1134571 h 6858000"/>
              <a:gd name="connsiteX52" fmla="*/ 539750 w 12188952"/>
              <a:gd name="connsiteY52" fmla="*/ 1415332 h 6858000"/>
              <a:gd name="connsiteX53" fmla="*/ 570203 w 12188952"/>
              <a:gd name="connsiteY53" fmla="*/ 1415332 h 6858000"/>
              <a:gd name="connsiteX54" fmla="*/ 570203 w 12188952"/>
              <a:gd name="connsiteY54" fmla="*/ 1295502 h 6858000"/>
              <a:gd name="connsiteX55" fmla="*/ 634628 w 12188952"/>
              <a:gd name="connsiteY55" fmla="*/ 1295502 h 6858000"/>
              <a:gd name="connsiteX56" fmla="*/ 705390 w 12188952"/>
              <a:gd name="connsiteY56" fmla="*/ 1415332 h 6858000"/>
              <a:gd name="connsiteX57" fmla="*/ 740199 w 12188952"/>
              <a:gd name="connsiteY57" fmla="*/ 1415332 h 6858000"/>
              <a:gd name="connsiteX58" fmla="*/ 667060 w 12188952"/>
              <a:gd name="connsiteY58" fmla="*/ 1291542 h 6858000"/>
              <a:gd name="connsiteX59" fmla="*/ 731530 w 12188952"/>
              <a:gd name="connsiteY59" fmla="*/ 1214839 h 6858000"/>
              <a:gd name="connsiteX60" fmla="*/ 640173 w 12188952"/>
              <a:gd name="connsiteY60" fmla="*/ 1134571 h 6858000"/>
              <a:gd name="connsiteX61" fmla="*/ 2157907 w 12188952"/>
              <a:gd name="connsiteY61" fmla="*/ 1127882 h 6858000"/>
              <a:gd name="connsiteX62" fmla="*/ 2062589 w 12188952"/>
              <a:gd name="connsiteY62" fmla="*/ 1205774 h 6858000"/>
              <a:gd name="connsiteX63" fmla="*/ 2131812 w 12188952"/>
              <a:gd name="connsiteY63" fmla="*/ 1280892 h 6858000"/>
              <a:gd name="connsiteX64" fmla="*/ 2173354 w 12188952"/>
              <a:gd name="connsiteY64" fmla="*/ 1289210 h 6858000"/>
              <a:gd name="connsiteX65" fmla="*/ 2230298 w 12188952"/>
              <a:gd name="connsiteY65" fmla="*/ 1343778 h 6858000"/>
              <a:gd name="connsiteX66" fmla="*/ 2162660 w 12188952"/>
              <a:gd name="connsiteY66" fmla="*/ 1396761 h 6858000"/>
              <a:gd name="connsiteX67" fmla="*/ 2081600 w 12188952"/>
              <a:gd name="connsiteY67" fmla="*/ 1326747 h 6858000"/>
              <a:gd name="connsiteX68" fmla="*/ 2050752 w 12188952"/>
              <a:gd name="connsiteY68" fmla="*/ 1331104 h 6858000"/>
              <a:gd name="connsiteX69" fmla="*/ 2161472 w 12188952"/>
              <a:gd name="connsiteY69" fmla="*/ 1422065 h 6858000"/>
              <a:gd name="connsiteX70" fmla="*/ 2261895 w 12188952"/>
              <a:gd name="connsiteY70" fmla="*/ 1340609 h 6858000"/>
              <a:gd name="connsiteX71" fmla="*/ 2185587 w 12188952"/>
              <a:gd name="connsiteY71" fmla="*/ 1262718 h 6858000"/>
              <a:gd name="connsiteX72" fmla="*/ 2144045 w 12188952"/>
              <a:gd name="connsiteY72" fmla="*/ 1254401 h 6858000"/>
              <a:gd name="connsiteX73" fmla="*/ 2094230 w 12188952"/>
              <a:gd name="connsiteY73" fmla="*/ 1203001 h 6858000"/>
              <a:gd name="connsiteX74" fmla="*/ 2157115 w 12188952"/>
              <a:gd name="connsiteY74" fmla="*/ 1152394 h 6858000"/>
              <a:gd name="connsiteX75" fmla="*/ 2228670 w 12188952"/>
              <a:gd name="connsiteY75" fmla="*/ 1215279 h 6858000"/>
              <a:gd name="connsiteX76" fmla="*/ 2259518 w 12188952"/>
              <a:gd name="connsiteY76" fmla="*/ 1209338 h 6858000"/>
              <a:gd name="connsiteX77" fmla="*/ 2157907 w 12188952"/>
              <a:gd name="connsiteY77" fmla="*/ 1127882 h 6858000"/>
              <a:gd name="connsiteX78" fmla="*/ 1870942 w 12188952"/>
              <a:gd name="connsiteY78" fmla="*/ 1127838 h 6858000"/>
              <a:gd name="connsiteX79" fmla="*/ 1744424 w 12188952"/>
              <a:gd name="connsiteY79" fmla="*/ 1274952 h 6858000"/>
              <a:gd name="connsiteX80" fmla="*/ 1744380 w 12188952"/>
              <a:gd name="connsiteY80" fmla="*/ 1274952 h 6858000"/>
              <a:gd name="connsiteX81" fmla="*/ 1865398 w 12188952"/>
              <a:gd name="connsiteY81" fmla="*/ 1422065 h 6858000"/>
              <a:gd name="connsiteX82" fmla="*/ 1955962 w 12188952"/>
              <a:gd name="connsiteY82" fmla="*/ 1364329 h 6858000"/>
              <a:gd name="connsiteX83" fmla="*/ 1960319 w 12188952"/>
              <a:gd name="connsiteY83" fmla="*/ 1415332 h 6858000"/>
              <a:gd name="connsiteX84" fmla="*/ 1982850 w 12188952"/>
              <a:gd name="connsiteY84" fmla="*/ 1415332 h 6858000"/>
              <a:gd name="connsiteX85" fmla="*/ 1982850 w 12188952"/>
              <a:gd name="connsiteY85" fmla="*/ 1269803 h 6858000"/>
              <a:gd name="connsiteX86" fmla="*/ 1868170 w 12188952"/>
              <a:gd name="connsiteY86" fmla="*/ 1269803 h 6858000"/>
              <a:gd name="connsiteX87" fmla="*/ 1868170 w 12188952"/>
              <a:gd name="connsiteY87" fmla="*/ 1295899 h 6858000"/>
              <a:gd name="connsiteX88" fmla="*/ 1955170 w 12188952"/>
              <a:gd name="connsiteY88" fmla="*/ 1295899 h 6858000"/>
              <a:gd name="connsiteX89" fmla="*/ 1955170 w 12188952"/>
              <a:gd name="connsiteY89" fmla="*/ 1305800 h 6858000"/>
              <a:gd name="connsiteX90" fmla="*/ 1870150 w 12188952"/>
              <a:gd name="connsiteY90" fmla="*/ 1395573 h 6858000"/>
              <a:gd name="connsiteX91" fmla="*/ 1775624 w 12188952"/>
              <a:gd name="connsiteY91" fmla="*/ 1275348 h 6858000"/>
              <a:gd name="connsiteX92" fmla="*/ 1869754 w 12188952"/>
              <a:gd name="connsiteY92" fmla="*/ 1153934 h 6858000"/>
              <a:gd name="connsiteX93" fmla="*/ 1947249 w 12188952"/>
              <a:gd name="connsiteY93" fmla="*/ 1217215 h 6858000"/>
              <a:gd name="connsiteX94" fmla="*/ 1977702 w 12188952"/>
              <a:gd name="connsiteY94" fmla="*/ 1213255 h 6858000"/>
              <a:gd name="connsiteX95" fmla="*/ 1870942 w 12188952"/>
              <a:gd name="connsiteY95" fmla="*/ 1127838 h 6858000"/>
              <a:gd name="connsiteX96" fmla="*/ 2045295 w 12188952"/>
              <a:gd name="connsiteY96" fmla="*/ 645617 h 6858000"/>
              <a:gd name="connsiteX97" fmla="*/ 2099907 w 12188952"/>
              <a:gd name="connsiteY97" fmla="*/ 645617 h 6858000"/>
              <a:gd name="connsiteX98" fmla="*/ 2187172 w 12188952"/>
              <a:gd name="connsiteY98" fmla="*/ 733057 h 6858000"/>
              <a:gd name="connsiteX99" fmla="*/ 2187172 w 12188952"/>
              <a:gd name="connsiteY99" fmla="*/ 787801 h 6858000"/>
              <a:gd name="connsiteX100" fmla="*/ 2099907 w 12188952"/>
              <a:gd name="connsiteY100" fmla="*/ 875198 h 6858000"/>
              <a:gd name="connsiteX101" fmla="*/ 2045295 w 12188952"/>
              <a:gd name="connsiteY101" fmla="*/ 875198 h 6858000"/>
              <a:gd name="connsiteX102" fmla="*/ 1685543 w 12188952"/>
              <a:gd name="connsiteY102" fmla="*/ 637300 h 6858000"/>
              <a:gd name="connsiteX103" fmla="*/ 1766867 w 12188952"/>
              <a:gd name="connsiteY103" fmla="*/ 712814 h 6858000"/>
              <a:gd name="connsiteX104" fmla="*/ 1766867 w 12188952"/>
              <a:gd name="connsiteY104" fmla="*/ 808000 h 6858000"/>
              <a:gd name="connsiteX105" fmla="*/ 1685543 w 12188952"/>
              <a:gd name="connsiteY105" fmla="*/ 883559 h 6858000"/>
              <a:gd name="connsiteX106" fmla="*/ 1604219 w 12188952"/>
              <a:gd name="connsiteY106" fmla="*/ 808000 h 6858000"/>
              <a:gd name="connsiteX107" fmla="*/ 1604219 w 12188952"/>
              <a:gd name="connsiteY107" fmla="*/ 712814 h 6858000"/>
              <a:gd name="connsiteX108" fmla="*/ 1685543 w 12188952"/>
              <a:gd name="connsiteY108" fmla="*/ 637300 h 6858000"/>
              <a:gd name="connsiteX109" fmla="*/ 1246228 w 12188952"/>
              <a:gd name="connsiteY109" fmla="*/ 637300 h 6858000"/>
              <a:gd name="connsiteX110" fmla="*/ 1327552 w 12188952"/>
              <a:gd name="connsiteY110" fmla="*/ 712814 h 6858000"/>
              <a:gd name="connsiteX111" fmla="*/ 1327552 w 12188952"/>
              <a:gd name="connsiteY111" fmla="*/ 808000 h 6858000"/>
              <a:gd name="connsiteX112" fmla="*/ 1246228 w 12188952"/>
              <a:gd name="connsiteY112" fmla="*/ 883559 h 6858000"/>
              <a:gd name="connsiteX113" fmla="*/ 1164904 w 12188952"/>
              <a:gd name="connsiteY113" fmla="*/ 808000 h 6858000"/>
              <a:gd name="connsiteX114" fmla="*/ 1164904 w 12188952"/>
              <a:gd name="connsiteY114" fmla="*/ 712814 h 6858000"/>
              <a:gd name="connsiteX115" fmla="*/ 1246228 w 12188952"/>
              <a:gd name="connsiteY115" fmla="*/ 637300 h 6858000"/>
              <a:gd name="connsiteX116" fmla="*/ 2695929 w 12188952"/>
              <a:gd name="connsiteY116" fmla="*/ 552235 h 6858000"/>
              <a:gd name="connsiteX117" fmla="*/ 2695929 w 12188952"/>
              <a:gd name="connsiteY117" fmla="*/ 665243 h 6858000"/>
              <a:gd name="connsiteX118" fmla="*/ 2743984 w 12188952"/>
              <a:gd name="connsiteY118" fmla="*/ 665243 h 6858000"/>
              <a:gd name="connsiteX119" fmla="*/ 2711948 w 12188952"/>
              <a:gd name="connsiteY119" fmla="*/ 753872 h 6858000"/>
              <a:gd name="connsiteX120" fmla="*/ 2736283 w 12188952"/>
              <a:gd name="connsiteY120" fmla="*/ 753872 h 6858000"/>
              <a:gd name="connsiteX121" fmla="*/ 2808717 w 12188952"/>
              <a:gd name="connsiteY121" fmla="*/ 656354 h 6858000"/>
              <a:gd name="connsiteX122" fmla="*/ 2808717 w 12188952"/>
              <a:gd name="connsiteY122" fmla="*/ 552235 h 6858000"/>
              <a:gd name="connsiteX123" fmla="*/ 2274436 w 12188952"/>
              <a:gd name="connsiteY123" fmla="*/ 552235 h 6858000"/>
              <a:gd name="connsiteX124" fmla="*/ 2425818 w 12188952"/>
              <a:gd name="connsiteY124" fmla="*/ 785997 h 6858000"/>
              <a:gd name="connsiteX125" fmla="*/ 2425818 w 12188952"/>
              <a:gd name="connsiteY125" fmla="*/ 968579 h 6858000"/>
              <a:gd name="connsiteX126" fmla="*/ 2532665 w 12188952"/>
              <a:gd name="connsiteY126" fmla="*/ 968579 h 6858000"/>
              <a:gd name="connsiteX127" fmla="*/ 2532665 w 12188952"/>
              <a:gd name="connsiteY127" fmla="*/ 785997 h 6858000"/>
              <a:gd name="connsiteX128" fmla="*/ 2684047 w 12188952"/>
              <a:gd name="connsiteY128" fmla="*/ 552235 h 6858000"/>
              <a:gd name="connsiteX129" fmla="*/ 2562370 w 12188952"/>
              <a:gd name="connsiteY129" fmla="*/ 552235 h 6858000"/>
              <a:gd name="connsiteX130" fmla="*/ 2482234 w 12188952"/>
              <a:gd name="connsiteY130" fmla="*/ 683110 h 6858000"/>
              <a:gd name="connsiteX131" fmla="*/ 2402670 w 12188952"/>
              <a:gd name="connsiteY131" fmla="*/ 552235 h 6858000"/>
              <a:gd name="connsiteX132" fmla="*/ 1932463 w 12188952"/>
              <a:gd name="connsiteY132" fmla="*/ 552235 h 6858000"/>
              <a:gd name="connsiteX133" fmla="*/ 1932463 w 12188952"/>
              <a:gd name="connsiteY133" fmla="*/ 968579 h 6858000"/>
              <a:gd name="connsiteX134" fmla="*/ 2099907 w 12188952"/>
              <a:gd name="connsiteY134" fmla="*/ 968579 h 6858000"/>
              <a:gd name="connsiteX135" fmla="*/ 2301149 w 12188952"/>
              <a:gd name="connsiteY135" fmla="*/ 785997 h 6858000"/>
              <a:gd name="connsiteX136" fmla="*/ 2301149 w 12188952"/>
              <a:gd name="connsiteY136" fmla="*/ 734862 h 6858000"/>
              <a:gd name="connsiteX137" fmla="*/ 2099907 w 12188952"/>
              <a:gd name="connsiteY137" fmla="*/ 552235 h 6858000"/>
              <a:gd name="connsiteX138" fmla="*/ 539750 w 12188952"/>
              <a:gd name="connsiteY138" fmla="*/ 552235 h 6858000"/>
              <a:gd name="connsiteX139" fmla="*/ 539750 w 12188952"/>
              <a:gd name="connsiteY139" fmla="*/ 968579 h 6858000"/>
              <a:gd name="connsiteX140" fmla="*/ 643649 w 12188952"/>
              <a:gd name="connsiteY140" fmla="*/ 968579 h 6858000"/>
              <a:gd name="connsiteX141" fmla="*/ 643649 w 12188952"/>
              <a:gd name="connsiteY141" fmla="*/ 698556 h 6858000"/>
              <a:gd name="connsiteX142" fmla="*/ 658524 w 12188952"/>
              <a:gd name="connsiteY142" fmla="*/ 760429 h 6858000"/>
              <a:gd name="connsiteX143" fmla="*/ 713707 w 12188952"/>
              <a:gd name="connsiteY143" fmla="*/ 968579 h 6858000"/>
              <a:gd name="connsiteX144" fmla="*/ 822931 w 12188952"/>
              <a:gd name="connsiteY144" fmla="*/ 968579 h 6858000"/>
              <a:gd name="connsiteX145" fmla="*/ 878159 w 12188952"/>
              <a:gd name="connsiteY145" fmla="*/ 760429 h 6858000"/>
              <a:gd name="connsiteX146" fmla="*/ 892989 w 12188952"/>
              <a:gd name="connsiteY146" fmla="*/ 698556 h 6858000"/>
              <a:gd name="connsiteX147" fmla="*/ 892989 w 12188952"/>
              <a:gd name="connsiteY147" fmla="*/ 968579 h 6858000"/>
              <a:gd name="connsiteX148" fmla="*/ 999265 w 12188952"/>
              <a:gd name="connsiteY148" fmla="*/ 968579 h 6858000"/>
              <a:gd name="connsiteX149" fmla="*/ 999265 w 12188952"/>
              <a:gd name="connsiteY149" fmla="*/ 552235 h 6858000"/>
              <a:gd name="connsiteX150" fmla="*/ 833625 w 12188952"/>
              <a:gd name="connsiteY150" fmla="*/ 552235 h 6858000"/>
              <a:gd name="connsiteX151" fmla="*/ 782005 w 12188952"/>
              <a:gd name="connsiteY151" fmla="*/ 766370 h 6858000"/>
              <a:gd name="connsiteX152" fmla="*/ 769507 w 12188952"/>
              <a:gd name="connsiteY152" fmla="*/ 825822 h 6858000"/>
              <a:gd name="connsiteX153" fmla="*/ 757054 w 12188952"/>
              <a:gd name="connsiteY153" fmla="*/ 766370 h 6858000"/>
              <a:gd name="connsiteX154" fmla="*/ 705390 w 12188952"/>
              <a:gd name="connsiteY154" fmla="*/ 552235 h 6858000"/>
              <a:gd name="connsiteX155" fmla="*/ 3001070 w 12188952"/>
              <a:gd name="connsiteY155" fmla="*/ 545106 h 6858000"/>
              <a:gd name="connsiteX156" fmla="*/ 2831865 w 12188952"/>
              <a:gd name="connsiteY156" fmla="*/ 680734 h 6858000"/>
              <a:gd name="connsiteX157" fmla="*/ 2944037 w 12188952"/>
              <a:gd name="connsiteY157" fmla="*/ 802631 h 6858000"/>
              <a:gd name="connsiteX158" fmla="*/ 3018848 w 12188952"/>
              <a:gd name="connsiteY158" fmla="*/ 813941 h 6858000"/>
              <a:gd name="connsiteX159" fmla="*/ 3061622 w 12188952"/>
              <a:gd name="connsiteY159" fmla="*/ 848442 h 6858000"/>
              <a:gd name="connsiteX160" fmla="*/ 3001070 w 12188952"/>
              <a:gd name="connsiteY160" fmla="*/ 882943 h 6858000"/>
              <a:gd name="connsiteX161" fmla="*/ 2939329 w 12188952"/>
              <a:gd name="connsiteY161" fmla="*/ 841269 h 6858000"/>
              <a:gd name="connsiteX162" fmla="*/ 2939329 w 12188952"/>
              <a:gd name="connsiteY162" fmla="*/ 825251 h 6858000"/>
              <a:gd name="connsiteX163" fmla="*/ 2829489 w 12188952"/>
              <a:gd name="connsiteY163" fmla="*/ 825251 h 6858000"/>
              <a:gd name="connsiteX164" fmla="*/ 2829489 w 12188952"/>
              <a:gd name="connsiteY164" fmla="*/ 843689 h 6858000"/>
              <a:gd name="connsiteX165" fmla="*/ 3001070 w 12188952"/>
              <a:gd name="connsiteY165" fmla="*/ 975708 h 6858000"/>
              <a:gd name="connsiteX166" fmla="*/ 3173222 w 12188952"/>
              <a:gd name="connsiteY166" fmla="*/ 838937 h 6858000"/>
              <a:gd name="connsiteX167" fmla="*/ 3173178 w 12188952"/>
              <a:gd name="connsiteY167" fmla="*/ 838893 h 6858000"/>
              <a:gd name="connsiteX168" fmla="*/ 3058013 w 12188952"/>
              <a:gd name="connsiteY168" fmla="*/ 715763 h 6858000"/>
              <a:gd name="connsiteX169" fmla="*/ 2983819 w 12188952"/>
              <a:gd name="connsiteY169" fmla="*/ 704497 h 6858000"/>
              <a:gd name="connsiteX170" fmla="*/ 2943465 w 12188952"/>
              <a:gd name="connsiteY170" fmla="*/ 671184 h 6858000"/>
              <a:gd name="connsiteX171" fmla="*/ 3001070 w 12188952"/>
              <a:gd name="connsiteY171" fmla="*/ 637872 h 6858000"/>
              <a:gd name="connsiteX172" fmla="*/ 3058674 w 12188952"/>
              <a:gd name="connsiteY172" fmla="*/ 678313 h 6858000"/>
              <a:gd name="connsiteX173" fmla="*/ 3058674 w 12188952"/>
              <a:gd name="connsiteY173" fmla="*/ 692000 h 6858000"/>
              <a:gd name="connsiteX174" fmla="*/ 3168469 w 12188952"/>
              <a:gd name="connsiteY174" fmla="*/ 692000 h 6858000"/>
              <a:gd name="connsiteX175" fmla="*/ 3168469 w 12188952"/>
              <a:gd name="connsiteY175" fmla="*/ 675937 h 6858000"/>
              <a:gd name="connsiteX176" fmla="*/ 3001070 w 12188952"/>
              <a:gd name="connsiteY176" fmla="*/ 545106 h 6858000"/>
              <a:gd name="connsiteX177" fmla="*/ 1685543 w 12188952"/>
              <a:gd name="connsiteY177" fmla="*/ 545106 h 6858000"/>
              <a:gd name="connsiteX178" fmla="*/ 1490243 w 12188952"/>
              <a:gd name="connsiteY178" fmla="*/ 722936 h 6858000"/>
              <a:gd name="connsiteX179" fmla="*/ 1490243 w 12188952"/>
              <a:gd name="connsiteY179" fmla="*/ 797879 h 6858000"/>
              <a:gd name="connsiteX180" fmla="*/ 1685543 w 12188952"/>
              <a:gd name="connsiteY180" fmla="*/ 975708 h 6858000"/>
              <a:gd name="connsiteX181" fmla="*/ 1880843 w 12188952"/>
              <a:gd name="connsiteY181" fmla="*/ 797879 h 6858000"/>
              <a:gd name="connsiteX182" fmla="*/ 1880843 w 12188952"/>
              <a:gd name="connsiteY182" fmla="*/ 722936 h 6858000"/>
              <a:gd name="connsiteX183" fmla="*/ 1685543 w 12188952"/>
              <a:gd name="connsiteY183" fmla="*/ 545106 h 6858000"/>
              <a:gd name="connsiteX184" fmla="*/ 1246228 w 12188952"/>
              <a:gd name="connsiteY184" fmla="*/ 545106 h 6858000"/>
              <a:gd name="connsiteX185" fmla="*/ 1050928 w 12188952"/>
              <a:gd name="connsiteY185" fmla="*/ 722936 h 6858000"/>
              <a:gd name="connsiteX186" fmla="*/ 1050928 w 12188952"/>
              <a:gd name="connsiteY186" fmla="*/ 797879 h 6858000"/>
              <a:gd name="connsiteX187" fmla="*/ 1246228 w 12188952"/>
              <a:gd name="connsiteY187" fmla="*/ 975708 h 6858000"/>
              <a:gd name="connsiteX188" fmla="*/ 1441528 w 12188952"/>
              <a:gd name="connsiteY188" fmla="*/ 797879 h 6858000"/>
              <a:gd name="connsiteX189" fmla="*/ 1441528 w 12188952"/>
              <a:gd name="connsiteY189" fmla="*/ 722936 h 6858000"/>
              <a:gd name="connsiteX190" fmla="*/ 1246228 w 12188952"/>
              <a:gd name="connsiteY190" fmla="*/ 545106 h 6858000"/>
              <a:gd name="connsiteX191" fmla="*/ 0 w 12188952"/>
              <a:gd name="connsiteY191" fmla="*/ 0 h 6858000"/>
              <a:gd name="connsiteX192" fmla="*/ 12188952 w 12188952"/>
              <a:gd name="connsiteY192" fmla="*/ 0 h 6858000"/>
              <a:gd name="connsiteX193" fmla="*/ 12188952 w 12188952"/>
              <a:gd name="connsiteY193" fmla="*/ 6858000 h 6858000"/>
              <a:gd name="connsiteX194" fmla="*/ 0 w 12188952"/>
              <a:gd name="connsiteY1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2188952" h="6858000">
                <a:moveTo>
                  <a:pt x="920449" y="1165024"/>
                </a:moveTo>
                <a:lnTo>
                  <a:pt x="921241" y="1165024"/>
                </a:lnTo>
                <a:cubicBezTo>
                  <a:pt x="924013" y="1173737"/>
                  <a:pt x="926390" y="1181218"/>
                  <a:pt x="930350" y="1192308"/>
                </a:cubicBezTo>
                <a:lnTo>
                  <a:pt x="972288" y="1307384"/>
                </a:lnTo>
                <a:lnTo>
                  <a:pt x="972200" y="1307384"/>
                </a:lnTo>
                <a:lnTo>
                  <a:pt x="869797" y="1307384"/>
                </a:lnTo>
                <a:lnTo>
                  <a:pt x="911339" y="1192308"/>
                </a:lnTo>
                <a:cubicBezTo>
                  <a:pt x="915696" y="1181218"/>
                  <a:pt x="918072" y="1173737"/>
                  <a:pt x="920449" y="1165024"/>
                </a:cubicBezTo>
                <a:close/>
                <a:moveTo>
                  <a:pt x="570203" y="1160667"/>
                </a:moveTo>
                <a:lnTo>
                  <a:pt x="637400" y="1160667"/>
                </a:lnTo>
                <a:cubicBezTo>
                  <a:pt x="683299" y="1160667"/>
                  <a:pt x="699097" y="1184386"/>
                  <a:pt x="699097" y="1214839"/>
                </a:cubicBezTo>
                <a:cubicBezTo>
                  <a:pt x="699097" y="1245291"/>
                  <a:pt x="682859" y="1269407"/>
                  <a:pt x="637400" y="1269407"/>
                </a:cubicBezTo>
                <a:lnTo>
                  <a:pt x="570203" y="1269407"/>
                </a:lnTo>
                <a:close/>
                <a:moveTo>
                  <a:pt x="1452706" y="1134571"/>
                </a:moveTo>
                <a:lnTo>
                  <a:pt x="1452706" y="1415332"/>
                </a:lnTo>
                <a:lnTo>
                  <a:pt x="1480385" y="1415332"/>
                </a:lnTo>
                <a:lnTo>
                  <a:pt x="1480385" y="1202605"/>
                </a:lnTo>
                <a:cubicBezTo>
                  <a:pt x="1480385" y="1187555"/>
                  <a:pt x="1479990" y="1177697"/>
                  <a:pt x="1479197" y="1168192"/>
                </a:cubicBezTo>
                <a:lnTo>
                  <a:pt x="1479990" y="1168192"/>
                </a:lnTo>
                <a:cubicBezTo>
                  <a:pt x="1484302" y="1179678"/>
                  <a:pt x="1489451" y="1188347"/>
                  <a:pt x="1496580" y="1200625"/>
                </a:cubicBezTo>
                <a:lnTo>
                  <a:pt x="1626663" y="1415332"/>
                </a:lnTo>
                <a:lnTo>
                  <a:pt x="1663848" y="1415332"/>
                </a:lnTo>
                <a:lnTo>
                  <a:pt x="1663848" y="1134571"/>
                </a:lnTo>
                <a:lnTo>
                  <a:pt x="1636168" y="1134571"/>
                </a:lnTo>
                <a:lnTo>
                  <a:pt x="1636168" y="1346902"/>
                </a:lnTo>
                <a:cubicBezTo>
                  <a:pt x="1636168" y="1361952"/>
                  <a:pt x="1636564" y="1370621"/>
                  <a:pt x="1637356" y="1381315"/>
                </a:cubicBezTo>
                <a:lnTo>
                  <a:pt x="1636564" y="1381315"/>
                </a:lnTo>
                <a:cubicBezTo>
                  <a:pt x="1632252" y="1370621"/>
                  <a:pt x="1627103" y="1361160"/>
                  <a:pt x="1619974" y="1348882"/>
                </a:cubicBezTo>
                <a:lnTo>
                  <a:pt x="1489891" y="1134571"/>
                </a:lnTo>
                <a:close/>
                <a:moveTo>
                  <a:pt x="1325704" y="1134571"/>
                </a:moveTo>
                <a:lnTo>
                  <a:pt x="1325704" y="1415332"/>
                </a:lnTo>
                <a:lnTo>
                  <a:pt x="1356156" y="1415332"/>
                </a:lnTo>
                <a:lnTo>
                  <a:pt x="1356156" y="1134571"/>
                </a:lnTo>
                <a:close/>
                <a:moveTo>
                  <a:pt x="1045603" y="1134571"/>
                </a:moveTo>
                <a:lnTo>
                  <a:pt x="1045603" y="1160667"/>
                </a:lnTo>
                <a:lnTo>
                  <a:pt x="1136564" y="1160667"/>
                </a:lnTo>
                <a:lnTo>
                  <a:pt x="1136564" y="1415332"/>
                </a:lnTo>
                <a:lnTo>
                  <a:pt x="1167017" y="1415332"/>
                </a:lnTo>
                <a:lnTo>
                  <a:pt x="1167017" y="1160667"/>
                </a:lnTo>
                <a:lnTo>
                  <a:pt x="1257978" y="1160667"/>
                </a:lnTo>
                <a:lnTo>
                  <a:pt x="1257978" y="1134571"/>
                </a:lnTo>
                <a:lnTo>
                  <a:pt x="1045647" y="1134571"/>
                </a:lnTo>
                <a:close/>
                <a:moveTo>
                  <a:pt x="905795" y="1134571"/>
                </a:moveTo>
                <a:lnTo>
                  <a:pt x="799035" y="1415332"/>
                </a:lnTo>
                <a:lnTo>
                  <a:pt x="830676" y="1415332"/>
                </a:lnTo>
                <a:lnTo>
                  <a:pt x="860336" y="1333480"/>
                </a:lnTo>
                <a:lnTo>
                  <a:pt x="981749" y="1333480"/>
                </a:lnTo>
                <a:lnTo>
                  <a:pt x="1011410" y="1415332"/>
                </a:lnTo>
                <a:lnTo>
                  <a:pt x="1043050" y="1415332"/>
                </a:lnTo>
                <a:lnTo>
                  <a:pt x="936291" y="1134571"/>
                </a:lnTo>
                <a:lnTo>
                  <a:pt x="905839" y="1134571"/>
                </a:lnTo>
                <a:close/>
                <a:moveTo>
                  <a:pt x="539750" y="1134571"/>
                </a:moveTo>
                <a:lnTo>
                  <a:pt x="539750" y="1415332"/>
                </a:lnTo>
                <a:lnTo>
                  <a:pt x="570203" y="1415332"/>
                </a:lnTo>
                <a:lnTo>
                  <a:pt x="570203" y="1295502"/>
                </a:lnTo>
                <a:lnTo>
                  <a:pt x="634628" y="1295502"/>
                </a:lnTo>
                <a:lnTo>
                  <a:pt x="705390" y="1415332"/>
                </a:lnTo>
                <a:lnTo>
                  <a:pt x="740199" y="1415332"/>
                </a:lnTo>
                <a:lnTo>
                  <a:pt x="667060" y="1291542"/>
                </a:lnTo>
                <a:cubicBezTo>
                  <a:pt x="714939" y="1281685"/>
                  <a:pt x="731530" y="1247271"/>
                  <a:pt x="731530" y="1214839"/>
                </a:cubicBezTo>
                <a:cubicBezTo>
                  <a:pt x="731530" y="1174925"/>
                  <a:pt x="712519" y="1134571"/>
                  <a:pt x="640173" y="1134571"/>
                </a:cubicBezTo>
                <a:close/>
                <a:moveTo>
                  <a:pt x="2157907" y="1127882"/>
                </a:moveTo>
                <a:cubicBezTo>
                  <a:pt x="2099379" y="1127882"/>
                  <a:pt x="2062589" y="1160315"/>
                  <a:pt x="2062589" y="1205774"/>
                </a:cubicBezTo>
                <a:cubicBezTo>
                  <a:pt x="2062589" y="1251232"/>
                  <a:pt x="2091457" y="1272971"/>
                  <a:pt x="2131812" y="1280892"/>
                </a:cubicBezTo>
                <a:lnTo>
                  <a:pt x="2173354" y="1289210"/>
                </a:lnTo>
                <a:cubicBezTo>
                  <a:pt x="2208162" y="1295943"/>
                  <a:pt x="2230298" y="1306988"/>
                  <a:pt x="2230298" y="1343778"/>
                </a:cubicBezTo>
                <a:cubicBezTo>
                  <a:pt x="2230298" y="1380567"/>
                  <a:pt x="2199053" y="1396761"/>
                  <a:pt x="2162660" y="1396761"/>
                </a:cubicBezTo>
                <a:cubicBezTo>
                  <a:pt x="2109676" y="1396761"/>
                  <a:pt x="2085957" y="1364725"/>
                  <a:pt x="2081600" y="1326747"/>
                </a:cubicBezTo>
                <a:lnTo>
                  <a:pt x="2050752" y="1331104"/>
                </a:lnTo>
                <a:cubicBezTo>
                  <a:pt x="2054713" y="1383295"/>
                  <a:pt x="2091105" y="1422065"/>
                  <a:pt x="2161472" y="1422065"/>
                </a:cubicBezTo>
                <a:cubicBezTo>
                  <a:pt x="2227481" y="1422065"/>
                  <a:pt x="2261895" y="1386464"/>
                  <a:pt x="2261895" y="1340609"/>
                </a:cubicBezTo>
                <a:cubicBezTo>
                  <a:pt x="2261895" y="1290398"/>
                  <a:pt x="2228670" y="1271431"/>
                  <a:pt x="2185587" y="1262718"/>
                </a:cubicBezTo>
                <a:lnTo>
                  <a:pt x="2144045" y="1254401"/>
                </a:lnTo>
                <a:cubicBezTo>
                  <a:pt x="2110028" y="1247271"/>
                  <a:pt x="2094230" y="1231077"/>
                  <a:pt x="2094230" y="1203001"/>
                </a:cubicBezTo>
                <a:cubicBezTo>
                  <a:pt x="2094230" y="1171756"/>
                  <a:pt x="2119138" y="1152394"/>
                  <a:pt x="2157115" y="1152394"/>
                </a:cubicBezTo>
                <a:cubicBezTo>
                  <a:pt x="2200990" y="1152394"/>
                  <a:pt x="2224709" y="1172989"/>
                  <a:pt x="2228670" y="1215279"/>
                </a:cubicBezTo>
                <a:lnTo>
                  <a:pt x="2259518" y="1209338"/>
                </a:lnTo>
                <a:cubicBezTo>
                  <a:pt x="2254810" y="1152394"/>
                  <a:pt x="2212871" y="1127882"/>
                  <a:pt x="2157907" y="1127882"/>
                </a:cubicBezTo>
                <a:close/>
                <a:moveTo>
                  <a:pt x="1870942" y="1127838"/>
                </a:moveTo>
                <a:cubicBezTo>
                  <a:pt x="1789486" y="1127838"/>
                  <a:pt x="1744424" y="1189139"/>
                  <a:pt x="1744424" y="1274952"/>
                </a:cubicBezTo>
                <a:lnTo>
                  <a:pt x="1744380" y="1274952"/>
                </a:lnTo>
                <a:cubicBezTo>
                  <a:pt x="1744380" y="1359180"/>
                  <a:pt x="1789090" y="1422065"/>
                  <a:pt x="1865398" y="1422065"/>
                </a:cubicBezTo>
                <a:cubicBezTo>
                  <a:pt x="1910108" y="1422065"/>
                  <a:pt x="1943684" y="1398742"/>
                  <a:pt x="1955962" y="1364329"/>
                </a:cubicBezTo>
                <a:lnTo>
                  <a:pt x="1960319" y="1415332"/>
                </a:lnTo>
                <a:lnTo>
                  <a:pt x="1982850" y="1415332"/>
                </a:lnTo>
                <a:lnTo>
                  <a:pt x="1982850" y="1269803"/>
                </a:lnTo>
                <a:lnTo>
                  <a:pt x="1868170" y="1269803"/>
                </a:lnTo>
                <a:lnTo>
                  <a:pt x="1868170" y="1295899"/>
                </a:lnTo>
                <a:lnTo>
                  <a:pt x="1955170" y="1295899"/>
                </a:lnTo>
                <a:lnTo>
                  <a:pt x="1955170" y="1305800"/>
                </a:lnTo>
                <a:cubicBezTo>
                  <a:pt x="1955170" y="1333480"/>
                  <a:pt x="1942893" y="1395573"/>
                  <a:pt x="1870150" y="1395573"/>
                </a:cubicBezTo>
                <a:cubicBezTo>
                  <a:pt x="1806077" y="1395573"/>
                  <a:pt x="1775624" y="1342193"/>
                  <a:pt x="1775624" y="1275348"/>
                </a:cubicBezTo>
                <a:cubicBezTo>
                  <a:pt x="1775624" y="1203749"/>
                  <a:pt x="1809641" y="1153934"/>
                  <a:pt x="1869754" y="1153934"/>
                </a:cubicBezTo>
                <a:cubicBezTo>
                  <a:pt x="1925114" y="1153934"/>
                  <a:pt x="1942893" y="1191516"/>
                  <a:pt x="1947249" y="1217215"/>
                </a:cubicBezTo>
                <a:lnTo>
                  <a:pt x="1977702" y="1213255"/>
                </a:lnTo>
                <a:cubicBezTo>
                  <a:pt x="1972949" y="1182010"/>
                  <a:pt x="1952398" y="1127838"/>
                  <a:pt x="1870942" y="1127838"/>
                </a:cubicBezTo>
                <a:close/>
                <a:moveTo>
                  <a:pt x="2045295" y="645617"/>
                </a:moveTo>
                <a:lnTo>
                  <a:pt x="2099907" y="645617"/>
                </a:lnTo>
                <a:cubicBezTo>
                  <a:pt x="2158084" y="645617"/>
                  <a:pt x="2187172" y="674749"/>
                  <a:pt x="2187172" y="733057"/>
                </a:cubicBezTo>
                <a:lnTo>
                  <a:pt x="2187172" y="787801"/>
                </a:lnTo>
                <a:cubicBezTo>
                  <a:pt x="2187172" y="845449"/>
                  <a:pt x="2158084" y="875198"/>
                  <a:pt x="2099907" y="875198"/>
                </a:cubicBezTo>
                <a:lnTo>
                  <a:pt x="2045295" y="875198"/>
                </a:lnTo>
                <a:close/>
                <a:moveTo>
                  <a:pt x="1685543" y="637300"/>
                </a:moveTo>
                <a:cubicBezTo>
                  <a:pt x="1736018" y="637300"/>
                  <a:pt x="1766867" y="665860"/>
                  <a:pt x="1766867" y="712814"/>
                </a:cubicBezTo>
                <a:lnTo>
                  <a:pt x="1766867" y="808000"/>
                </a:lnTo>
                <a:cubicBezTo>
                  <a:pt x="1766867" y="854383"/>
                  <a:pt x="1736018" y="883559"/>
                  <a:pt x="1685543" y="883559"/>
                </a:cubicBezTo>
                <a:cubicBezTo>
                  <a:pt x="1635068" y="883559"/>
                  <a:pt x="1604219" y="854383"/>
                  <a:pt x="1604219" y="808000"/>
                </a:cubicBezTo>
                <a:lnTo>
                  <a:pt x="1604219" y="712814"/>
                </a:lnTo>
                <a:cubicBezTo>
                  <a:pt x="1604219" y="665860"/>
                  <a:pt x="1635068" y="637300"/>
                  <a:pt x="1685543" y="637300"/>
                </a:cubicBezTo>
                <a:close/>
                <a:moveTo>
                  <a:pt x="1246228" y="637300"/>
                </a:moveTo>
                <a:cubicBezTo>
                  <a:pt x="1296703" y="637300"/>
                  <a:pt x="1327552" y="665860"/>
                  <a:pt x="1327552" y="712814"/>
                </a:cubicBezTo>
                <a:lnTo>
                  <a:pt x="1327552" y="808000"/>
                </a:lnTo>
                <a:cubicBezTo>
                  <a:pt x="1327552" y="854383"/>
                  <a:pt x="1296703" y="883559"/>
                  <a:pt x="1246228" y="883559"/>
                </a:cubicBezTo>
                <a:cubicBezTo>
                  <a:pt x="1195753" y="883559"/>
                  <a:pt x="1164904" y="854383"/>
                  <a:pt x="1164904" y="808000"/>
                </a:cubicBezTo>
                <a:lnTo>
                  <a:pt x="1164904" y="712814"/>
                </a:lnTo>
                <a:cubicBezTo>
                  <a:pt x="1164904" y="665860"/>
                  <a:pt x="1195753" y="637300"/>
                  <a:pt x="1246228" y="637300"/>
                </a:cubicBezTo>
                <a:close/>
                <a:moveTo>
                  <a:pt x="2695929" y="552235"/>
                </a:moveTo>
                <a:lnTo>
                  <a:pt x="2695929" y="665243"/>
                </a:lnTo>
                <a:lnTo>
                  <a:pt x="2743984" y="665243"/>
                </a:lnTo>
                <a:lnTo>
                  <a:pt x="2711948" y="753872"/>
                </a:lnTo>
                <a:lnTo>
                  <a:pt x="2736283" y="753872"/>
                </a:lnTo>
                <a:lnTo>
                  <a:pt x="2808717" y="656354"/>
                </a:lnTo>
                <a:lnTo>
                  <a:pt x="2808717" y="552235"/>
                </a:lnTo>
                <a:close/>
                <a:moveTo>
                  <a:pt x="2274436" y="552235"/>
                </a:moveTo>
                <a:lnTo>
                  <a:pt x="2425818" y="785997"/>
                </a:lnTo>
                <a:lnTo>
                  <a:pt x="2425818" y="968579"/>
                </a:lnTo>
                <a:lnTo>
                  <a:pt x="2532665" y="968579"/>
                </a:lnTo>
                <a:lnTo>
                  <a:pt x="2532665" y="785997"/>
                </a:lnTo>
                <a:lnTo>
                  <a:pt x="2684047" y="552235"/>
                </a:lnTo>
                <a:lnTo>
                  <a:pt x="2562370" y="552235"/>
                </a:lnTo>
                <a:lnTo>
                  <a:pt x="2482234" y="683110"/>
                </a:lnTo>
                <a:lnTo>
                  <a:pt x="2402670" y="552235"/>
                </a:lnTo>
                <a:close/>
                <a:moveTo>
                  <a:pt x="1932463" y="552235"/>
                </a:moveTo>
                <a:lnTo>
                  <a:pt x="1932463" y="968579"/>
                </a:lnTo>
                <a:lnTo>
                  <a:pt x="2099907" y="968579"/>
                </a:lnTo>
                <a:cubicBezTo>
                  <a:pt x="2227526" y="968579"/>
                  <a:pt x="2301149" y="901337"/>
                  <a:pt x="2301149" y="785997"/>
                </a:cubicBezTo>
                <a:lnTo>
                  <a:pt x="2301149" y="734862"/>
                </a:lnTo>
                <a:cubicBezTo>
                  <a:pt x="2301149" y="619433"/>
                  <a:pt x="2227526" y="552235"/>
                  <a:pt x="2099907" y="552235"/>
                </a:cubicBezTo>
                <a:close/>
                <a:moveTo>
                  <a:pt x="539750" y="552235"/>
                </a:moveTo>
                <a:lnTo>
                  <a:pt x="539750" y="968579"/>
                </a:lnTo>
                <a:lnTo>
                  <a:pt x="643649" y="968579"/>
                </a:lnTo>
                <a:lnTo>
                  <a:pt x="643649" y="698556"/>
                </a:lnTo>
                <a:lnTo>
                  <a:pt x="658524" y="760429"/>
                </a:lnTo>
                <a:lnTo>
                  <a:pt x="713707" y="968579"/>
                </a:lnTo>
                <a:lnTo>
                  <a:pt x="822931" y="968579"/>
                </a:lnTo>
                <a:lnTo>
                  <a:pt x="878159" y="760429"/>
                </a:lnTo>
                <a:lnTo>
                  <a:pt x="892989" y="698556"/>
                </a:lnTo>
                <a:lnTo>
                  <a:pt x="892989" y="968579"/>
                </a:lnTo>
                <a:lnTo>
                  <a:pt x="999265" y="968579"/>
                </a:lnTo>
                <a:lnTo>
                  <a:pt x="999265" y="552235"/>
                </a:lnTo>
                <a:lnTo>
                  <a:pt x="833625" y="552235"/>
                </a:lnTo>
                <a:lnTo>
                  <a:pt x="782005" y="766370"/>
                </a:lnTo>
                <a:lnTo>
                  <a:pt x="769507" y="825822"/>
                </a:lnTo>
                <a:lnTo>
                  <a:pt x="757054" y="766370"/>
                </a:lnTo>
                <a:lnTo>
                  <a:pt x="705390" y="552235"/>
                </a:lnTo>
                <a:close/>
                <a:moveTo>
                  <a:pt x="3001070" y="545106"/>
                </a:moveTo>
                <a:cubicBezTo>
                  <a:pt x="2894222" y="545106"/>
                  <a:pt x="2831865" y="590961"/>
                  <a:pt x="2831865" y="680734"/>
                </a:cubicBezTo>
                <a:cubicBezTo>
                  <a:pt x="2831865" y="770507"/>
                  <a:pt x="2895366" y="795503"/>
                  <a:pt x="2944037" y="802631"/>
                </a:cubicBezTo>
                <a:lnTo>
                  <a:pt x="3018848" y="813941"/>
                </a:lnTo>
                <a:cubicBezTo>
                  <a:pt x="3044416" y="817506"/>
                  <a:pt x="3061622" y="822830"/>
                  <a:pt x="3061622" y="848442"/>
                </a:cubicBezTo>
                <a:cubicBezTo>
                  <a:pt x="3061622" y="871018"/>
                  <a:pt x="3040851" y="882943"/>
                  <a:pt x="3001070" y="882943"/>
                </a:cubicBezTo>
                <a:cubicBezTo>
                  <a:pt x="2957723" y="882943"/>
                  <a:pt x="2939329" y="870445"/>
                  <a:pt x="2939329" y="841269"/>
                </a:cubicBezTo>
                <a:lnTo>
                  <a:pt x="2939329" y="825251"/>
                </a:lnTo>
                <a:lnTo>
                  <a:pt x="2829489" y="825251"/>
                </a:lnTo>
                <a:lnTo>
                  <a:pt x="2829489" y="843689"/>
                </a:lnTo>
                <a:cubicBezTo>
                  <a:pt x="2829489" y="926333"/>
                  <a:pt x="2892462" y="975708"/>
                  <a:pt x="3001070" y="975708"/>
                </a:cubicBezTo>
                <a:cubicBezTo>
                  <a:pt x="3109677" y="975708"/>
                  <a:pt x="3173222" y="925145"/>
                  <a:pt x="3173222" y="838937"/>
                </a:cubicBezTo>
                <a:lnTo>
                  <a:pt x="3173178" y="838893"/>
                </a:lnTo>
                <a:cubicBezTo>
                  <a:pt x="3173178" y="748459"/>
                  <a:pt x="3109677" y="723508"/>
                  <a:pt x="3058013" y="715763"/>
                </a:cubicBezTo>
                <a:lnTo>
                  <a:pt x="2983819" y="704497"/>
                </a:lnTo>
                <a:cubicBezTo>
                  <a:pt x="2960056" y="700933"/>
                  <a:pt x="2943465" y="695564"/>
                  <a:pt x="2943465" y="671184"/>
                </a:cubicBezTo>
                <a:cubicBezTo>
                  <a:pt x="2943465" y="649181"/>
                  <a:pt x="2963048" y="637872"/>
                  <a:pt x="3001070" y="637872"/>
                </a:cubicBezTo>
                <a:cubicBezTo>
                  <a:pt x="3041467" y="637872"/>
                  <a:pt x="3058674" y="649797"/>
                  <a:pt x="3058674" y="678313"/>
                </a:cubicBezTo>
                <a:lnTo>
                  <a:pt x="3058674" y="692000"/>
                </a:lnTo>
                <a:lnTo>
                  <a:pt x="3168469" y="692000"/>
                </a:lnTo>
                <a:lnTo>
                  <a:pt x="3168469" y="675937"/>
                </a:lnTo>
                <a:cubicBezTo>
                  <a:pt x="3168469" y="593909"/>
                  <a:pt x="3107917" y="545106"/>
                  <a:pt x="3001070" y="545106"/>
                </a:cubicBezTo>
                <a:close/>
                <a:moveTo>
                  <a:pt x="1685543" y="545106"/>
                </a:moveTo>
                <a:cubicBezTo>
                  <a:pt x="1563250" y="545106"/>
                  <a:pt x="1490243" y="611732"/>
                  <a:pt x="1490243" y="722936"/>
                </a:cubicBezTo>
                <a:lnTo>
                  <a:pt x="1490243" y="797879"/>
                </a:lnTo>
                <a:cubicBezTo>
                  <a:pt x="1490243" y="909699"/>
                  <a:pt x="1563250" y="975708"/>
                  <a:pt x="1685543" y="975708"/>
                </a:cubicBezTo>
                <a:cubicBezTo>
                  <a:pt x="1807837" y="975708"/>
                  <a:pt x="1880843" y="909083"/>
                  <a:pt x="1880843" y="797879"/>
                </a:cubicBezTo>
                <a:lnTo>
                  <a:pt x="1880843" y="722936"/>
                </a:lnTo>
                <a:cubicBezTo>
                  <a:pt x="1880843" y="611160"/>
                  <a:pt x="1807837" y="545106"/>
                  <a:pt x="1685543" y="545106"/>
                </a:cubicBezTo>
                <a:close/>
                <a:moveTo>
                  <a:pt x="1246228" y="545106"/>
                </a:moveTo>
                <a:cubicBezTo>
                  <a:pt x="1123935" y="545106"/>
                  <a:pt x="1050928" y="611732"/>
                  <a:pt x="1050928" y="722936"/>
                </a:cubicBezTo>
                <a:lnTo>
                  <a:pt x="1050928" y="797879"/>
                </a:lnTo>
                <a:cubicBezTo>
                  <a:pt x="1050928" y="909699"/>
                  <a:pt x="1123935" y="975708"/>
                  <a:pt x="1246228" y="975708"/>
                </a:cubicBezTo>
                <a:cubicBezTo>
                  <a:pt x="1368522" y="975708"/>
                  <a:pt x="1441528" y="909083"/>
                  <a:pt x="1441528" y="797879"/>
                </a:cubicBezTo>
                <a:lnTo>
                  <a:pt x="1441528" y="722936"/>
                </a:lnTo>
                <a:cubicBezTo>
                  <a:pt x="1441528" y="611160"/>
                  <a:pt x="1368522" y="545106"/>
                  <a:pt x="1246228" y="545106"/>
                </a:cubicBezTo>
                <a:close/>
                <a:moveTo>
                  <a:pt x="0" y="0"/>
                </a:moveTo>
                <a:lnTo>
                  <a:pt x="12188952" y="0"/>
                </a:lnTo>
                <a:lnTo>
                  <a:pt x="12188952" y="6858000"/>
                </a:lnTo>
                <a:lnTo>
                  <a:pt x="0" y="6858000"/>
                </a:lnTo>
                <a:close/>
              </a:path>
            </a:pathLst>
          </a:custGeom>
          <a:solidFill>
            <a:srgbClr val="A6A9AA"/>
          </a:solidFill>
        </p:spPr>
        <p:txBody>
          <a:bodyPr vert="horz" wrap="square" lIns="0" tIns="0" rIns="548640" bIns="0" rtlCol="0" anchor="ctr">
            <a:noAutofit/>
          </a:bodyPr>
          <a:lstStyle>
            <a:lvl1pPr algn="r">
              <a:defRPr lang="en-US" dirty="0"/>
            </a:lvl1pPr>
          </a:lstStyle>
          <a:p>
            <a:pPr lvl="0" algn="r"/>
            <a:r>
              <a:rPr lang="en-US"/>
              <a:t>Click icon to add picture</a:t>
            </a:r>
            <a:endParaRPr lang="en-US" dirty="0"/>
          </a:p>
        </p:txBody>
      </p:sp>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3552825"/>
            <a:ext cx="5441950" cy="2179638"/>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6FA1FE30-4DE2-0D36-81F6-894372591DE3}"/>
              </a:ext>
            </a:extLst>
          </p:cNvPr>
          <p:cNvSpPr>
            <a:spLocks noGrp="1"/>
          </p:cNvSpPr>
          <p:nvPr>
            <p:ph type="body" sz="quarter" idx="11" hasCustomPrompt="1"/>
          </p:nvPr>
        </p:nvSpPr>
        <p:spPr>
          <a:xfrm>
            <a:off x="3367089" y="6311900"/>
            <a:ext cx="5445126" cy="269875"/>
          </a:xfrm>
        </p:spPr>
        <p:txBody>
          <a:bodyPr anchor="b">
            <a:normAutofit/>
          </a:bodyPr>
          <a:lstStyle>
            <a:lvl1pPr marL="0" algn="l" defTabSz="914400" rtl="0" eaLnBrk="1" latinLnBrk="0" hangingPunct="1">
              <a:defRPr lang="en-US" sz="1000" b="0" i="0" kern="1200" dirty="0" smtClean="0">
                <a:solidFill>
                  <a:schemeClr val="tx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3" name="Date Placeholder 3">
            <a:extLst>
              <a:ext uri="{FF2B5EF4-FFF2-40B4-BE49-F238E27FC236}">
                <a16:creationId xmlns:a16="http://schemas.microsoft.com/office/drawing/2014/main" id="{6DC47A95-CCFB-A6E7-23DB-287FFF642D6A}"/>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6" name="Text Placeholder 8">
            <a:extLst>
              <a:ext uri="{FF2B5EF4-FFF2-40B4-BE49-F238E27FC236}">
                <a16:creationId xmlns:a16="http://schemas.microsoft.com/office/drawing/2014/main" id="{A16C230C-5691-F970-ED78-91F42403D1D0}"/>
              </a:ext>
            </a:extLst>
          </p:cNvPr>
          <p:cNvSpPr>
            <a:spLocks noGrp="1"/>
          </p:cNvSpPr>
          <p:nvPr>
            <p:ph type="body" sz="quarter" idx="14" hasCustomPrompt="1"/>
          </p:nvPr>
        </p:nvSpPr>
        <p:spPr>
          <a:xfrm>
            <a:off x="6194424" y="696913"/>
            <a:ext cx="5438779" cy="430212"/>
          </a:xfrm>
        </p:spPr>
        <p:txBody>
          <a:bodyPr tIns="91440">
            <a:noAutofit/>
          </a:bodyPr>
          <a:lstStyle>
            <a:lvl1pPr marL="0" indent="0" algn="r">
              <a:buFont typeface="Arial" panose="020B0604020202020204" pitchFamily="34" charset="0"/>
              <a:buNone/>
              <a:defRPr sz="1600" b="1">
                <a:solidFill>
                  <a:schemeClr val="tx1"/>
                </a:solidFill>
              </a:defRPr>
            </a:lvl1pPr>
            <a:lvl2pPr marL="0" indent="0" algn="r">
              <a:buNone/>
              <a:defRPr sz="1600" b="1">
                <a:solidFill>
                  <a:schemeClr val="tx1"/>
                </a:solidFill>
              </a:defRPr>
            </a:lvl2pPr>
            <a:lvl3pPr marL="0" indent="0" algn="r">
              <a:buNone/>
              <a:defRPr sz="1600" b="1">
                <a:solidFill>
                  <a:schemeClr val="tx1"/>
                </a:solidFill>
              </a:defRPr>
            </a:lvl3pPr>
            <a:lvl4pPr marL="0" indent="0" algn="r">
              <a:buNone/>
              <a:defRPr sz="1600" b="1">
                <a:solidFill>
                  <a:schemeClr val="tx1"/>
                </a:solidFill>
              </a:defRPr>
            </a:lvl4pPr>
            <a:lvl5pPr marL="0" indent="0" algn="r">
              <a:buFont typeface="Arial" panose="020B0604020202020204" pitchFamily="34" charset="0"/>
              <a:buNone/>
              <a:defRPr sz="1600" b="1">
                <a:solidFill>
                  <a:schemeClr val="tx1"/>
                </a:solidFill>
              </a:defRPr>
            </a:lvl5pPr>
            <a:lvl6pPr marL="0" indent="0" algn="r">
              <a:buNone/>
              <a:defRPr sz="1600" b="1">
                <a:solidFill>
                  <a:schemeClr val="tx1"/>
                </a:solidFill>
              </a:defRPr>
            </a:lvl6pPr>
            <a:lvl7pPr marL="0" indent="0" algn="r">
              <a:buNone/>
              <a:defRPr sz="1600" b="1">
                <a:solidFill>
                  <a:schemeClr val="tx1"/>
                </a:solidFill>
              </a:defRPr>
            </a:lvl7pPr>
            <a:lvl8pPr marL="0" indent="0" algn="r">
              <a:buNone/>
              <a:defRPr sz="1600" b="1">
                <a:solidFill>
                  <a:schemeClr val="tx1"/>
                </a:solidFill>
              </a:defRPr>
            </a:lvl8pPr>
            <a:lvl9pPr marL="0" indent="0" algn="r">
              <a:buNone/>
              <a:defRPr sz="1600" b="1">
                <a:solidFill>
                  <a:schemeClr val="tx1"/>
                </a:solidFill>
              </a:defRPr>
            </a:lvl9pPr>
          </a:lstStyle>
          <a:p>
            <a:pPr lvl="0"/>
            <a:r>
              <a:rPr lang="en-US" dirty="0"/>
              <a:t>Division / Geography</a:t>
            </a:r>
          </a:p>
        </p:txBody>
      </p:sp>
      <p:sp>
        <p:nvSpPr>
          <p:cNvPr id="11" name="Text Placeholder 12">
            <a:extLst>
              <a:ext uri="{FF2B5EF4-FFF2-40B4-BE49-F238E27FC236}">
                <a16:creationId xmlns:a16="http://schemas.microsoft.com/office/drawing/2014/main" id="{3C21ED02-4A33-6EFD-6724-30A8642C13A3}"/>
              </a:ext>
            </a:extLst>
          </p:cNvPr>
          <p:cNvSpPr>
            <a:spLocks noGrp="1"/>
          </p:cNvSpPr>
          <p:nvPr>
            <p:ph type="body" sz="quarter" idx="99" hasCustomPrompt="1"/>
          </p:nvPr>
        </p:nvSpPr>
        <p:spPr>
          <a:xfrm>
            <a:off x="539750" y="6311900"/>
            <a:ext cx="2619375" cy="269875"/>
          </a:xfrm>
        </p:spPr>
        <p:txBody>
          <a:bodyPr anchor="b">
            <a:noAutofit/>
          </a:bodyPr>
          <a:lstStyle>
            <a:lvl1pPr>
              <a:defRPr sz="1000" b="0"/>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2" name="Text Placeholder 15">
            <a:extLst>
              <a:ext uri="{FF2B5EF4-FFF2-40B4-BE49-F238E27FC236}">
                <a16:creationId xmlns:a16="http://schemas.microsoft.com/office/drawing/2014/main" id="{DDFCCCE6-1080-7167-2C83-D3BE43A6E107}"/>
              </a:ext>
            </a:extLst>
          </p:cNvPr>
          <p:cNvSpPr>
            <a:spLocks noGrp="1"/>
          </p:cNvSpPr>
          <p:nvPr>
            <p:ph type="body" sz="quarter" idx="100" hasCustomPrompt="1"/>
          </p:nvPr>
        </p:nvSpPr>
        <p:spPr>
          <a:xfrm>
            <a:off x="546099" y="3014450"/>
            <a:ext cx="2615184" cy="281478"/>
          </a:xfrm>
        </p:spPr>
        <p:txBody>
          <a:bodyPr>
            <a:noAutofit/>
          </a:bodyPr>
          <a:lstStyle>
            <a:lvl1pPr>
              <a:defRPr sz="1000"/>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3" name="Text Placeholder 17">
            <a:extLst>
              <a:ext uri="{FF2B5EF4-FFF2-40B4-BE49-F238E27FC236}">
                <a16:creationId xmlns:a16="http://schemas.microsoft.com/office/drawing/2014/main" id="{4E920023-5558-3759-D0F7-D4E02260898A}"/>
              </a:ext>
            </a:extLst>
          </p:cNvPr>
          <p:cNvSpPr>
            <a:spLocks noGrp="1"/>
          </p:cNvSpPr>
          <p:nvPr>
            <p:ph type="body" sz="quarter" idx="101" hasCustomPrompt="1"/>
          </p:nvPr>
        </p:nvSpPr>
        <p:spPr>
          <a:xfrm>
            <a:off x="3386138" y="3009900"/>
            <a:ext cx="2615184" cy="286028"/>
          </a:xfrm>
        </p:spPr>
        <p:txBody>
          <a:bodyPr>
            <a:noAutofit/>
          </a:bodyPr>
          <a:lstStyle>
            <a:lvl1pPr>
              <a:defRPr sz="1000"/>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14" name="Text Placeholder 19">
            <a:extLst>
              <a:ext uri="{FF2B5EF4-FFF2-40B4-BE49-F238E27FC236}">
                <a16:creationId xmlns:a16="http://schemas.microsoft.com/office/drawing/2014/main" id="{6463DDA5-4241-B62D-0CE3-D5CF7DDC78DE}"/>
              </a:ext>
            </a:extLst>
          </p:cNvPr>
          <p:cNvSpPr>
            <a:spLocks noGrp="1"/>
          </p:cNvSpPr>
          <p:nvPr>
            <p:ph type="body" sz="quarter" idx="102" hasCustomPrompt="1"/>
          </p:nvPr>
        </p:nvSpPr>
        <p:spPr>
          <a:xfrm>
            <a:off x="6194425" y="3009900"/>
            <a:ext cx="2615184" cy="286028"/>
          </a:xfrm>
        </p:spPr>
        <p:txBody>
          <a:bodyPr>
            <a:normAutofit/>
          </a:bodyPr>
          <a:lstStyle>
            <a:lvl1pPr>
              <a:defRPr sz="1000"/>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5" name="TextBox 4">
            <a:extLst>
              <a:ext uri="{FF2B5EF4-FFF2-40B4-BE49-F238E27FC236}">
                <a16:creationId xmlns:a16="http://schemas.microsoft.com/office/drawing/2014/main" id="{35626A24-BBDE-30FC-7AC7-EC1BF7C5353F}"/>
              </a:ext>
            </a:extLst>
          </p:cNvPr>
          <p:cNvSpPr txBox="1"/>
          <p:nvPr userDrawn="1"/>
        </p:nvSpPr>
        <p:spPr>
          <a:xfrm>
            <a:off x="4172505" y="1615736"/>
            <a:ext cx="0" cy="0"/>
          </a:xfrm>
          <a:prstGeom prst="rect">
            <a:avLst/>
          </a:prstGeom>
          <a:noFill/>
        </p:spPr>
        <p:txBody>
          <a:bodyPr wrap="none" lIns="0" tIns="0" rIns="0" bIns="0" rtlCol="0">
            <a:noAutofit/>
          </a:bodyPr>
          <a:lstStyle/>
          <a:p>
            <a:pPr marL="285750" indent="-285750" algn="l">
              <a:lnSpc>
                <a:spcPct val="101000"/>
              </a:lnSpc>
              <a:spcAft>
                <a:spcPts val="600"/>
              </a:spcAft>
              <a:buFont typeface="GT America" charset="0"/>
              <a:buChar char="→"/>
            </a:pPr>
            <a:endParaRPr kumimoji="0" lang="en-US" sz="1400" b="0" i="0" u="none" strike="noStrike" kern="1200" cap="none" spc="0" normalizeH="0" baseline="0" noProof="0" dirty="0" err="1">
              <a:ln>
                <a:noFill/>
              </a:ln>
              <a:solidFill>
                <a:srgbClr val="000000"/>
              </a:solidFill>
              <a:effectLst/>
              <a:uLnTx/>
              <a:uFillTx/>
              <a:latin typeface="GT America Regular"/>
              <a:ea typeface="GT America Regular" charset="0"/>
              <a:cs typeface="GT America Regular" charset="0"/>
            </a:endParaRPr>
          </a:p>
        </p:txBody>
      </p:sp>
    </p:spTree>
    <p:extLst>
      <p:ext uri="{BB962C8B-B14F-4D97-AF65-F5344CB8AC3E}">
        <p14:creationId xmlns:p14="http://schemas.microsoft.com/office/powerpoint/2010/main" val="171067465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 2 line title - Equal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8" name="Title 17">
            <a:extLst>
              <a:ext uri="{FF2B5EF4-FFF2-40B4-BE49-F238E27FC236}">
                <a16:creationId xmlns:a16="http://schemas.microsoft.com/office/drawing/2014/main" id="{EC9D0933-64E3-BFA1-9514-B7DF150292A4}"/>
              </a:ext>
            </a:extLst>
          </p:cNvPr>
          <p:cNvSpPr>
            <a:spLocks noGrp="1"/>
          </p:cNvSpPr>
          <p:nvPr>
            <p:ph type="title" hasCustomPrompt="1"/>
          </p:nvPr>
        </p:nvSpPr>
        <p:spPr>
          <a:xfrm>
            <a:off x="546100" y="552450"/>
            <a:ext cx="11091861" cy="928909"/>
          </a:xfrm>
        </p:spPr>
        <p:txBody>
          <a:bodyPr>
            <a:spAutoFit/>
          </a:bodyPr>
          <a:lstStyle/>
          <a:p>
            <a:r>
              <a:rPr lang="en-US" dirty="0"/>
              <a:t>2 line title</a:t>
            </a:r>
            <a:br>
              <a:rPr lang="en-US" dirty="0"/>
            </a:br>
            <a:r>
              <a:rPr lang="en-US" dirty="0"/>
              <a:t>Click to edit Master title style</a:t>
            </a:r>
          </a:p>
        </p:txBody>
      </p:sp>
      <p:sp>
        <p:nvSpPr>
          <p:cNvPr id="14" name="Text Placeholder 13">
            <a:extLst>
              <a:ext uri="{FF2B5EF4-FFF2-40B4-BE49-F238E27FC236}">
                <a16:creationId xmlns:a16="http://schemas.microsoft.com/office/drawing/2014/main" id="{927E5978-3DC9-2522-00F6-781CF3B6DBE0}"/>
              </a:ext>
            </a:extLst>
          </p:cNvPr>
          <p:cNvSpPr>
            <a:spLocks noGrp="1"/>
          </p:cNvSpPr>
          <p:nvPr>
            <p:ph type="body" sz="quarter" idx="22"/>
          </p:nvPr>
        </p:nvSpPr>
        <p:spPr>
          <a:xfrm>
            <a:off x="546100" y="6019801"/>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0" name="Content Placeholder 29">
            <a:extLst>
              <a:ext uri="{FF2B5EF4-FFF2-40B4-BE49-F238E27FC236}">
                <a16:creationId xmlns:a16="http://schemas.microsoft.com/office/drawing/2014/main" id="{0BDF59AF-B2BA-5A83-3E07-990E126292C1}"/>
              </a:ext>
            </a:extLst>
          </p:cNvPr>
          <p:cNvSpPr>
            <a:spLocks noGrp="1"/>
          </p:cNvSpPr>
          <p:nvPr>
            <p:ph sz="quarter" idx="27"/>
          </p:nvPr>
        </p:nvSpPr>
        <p:spPr>
          <a:xfrm>
            <a:off x="546101" y="2425700"/>
            <a:ext cx="5445124"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Content Placeholder 31">
            <a:extLst>
              <a:ext uri="{FF2B5EF4-FFF2-40B4-BE49-F238E27FC236}">
                <a16:creationId xmlns:a16="http://schemas.microsoft.com/office/drawing/2014/main" id="{6F691F75-1851-7040-01A9-AB8C9E4CA60B}"/>
              </a:ext>
            </a:extLst>
          </p:cNvPr>
          <p:cNvSpPr>
            <a:spLocks noGrp="1"/>
          </p:cNvSpPr>
          <p:nvPr>
            <p:ph sz="quarter" idx="28"/>
          </p:nvPr>
        </p:nvSpPr>
        <p:spPr>
          <a:xfrm>
            <a:off x="6194425" y="2425700"/>
            <a:ext cx="5443538"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33">
            <a:extLst>
              <a:ext uri="{FF2B5EF4-FFF2-40B4-BE49-F238E27FC236}">
                <a16:creationId xmlns:a16="http://schemas.microsoft.com/office/drawing/2014/main" id="{5FE0CD66-027F-AA7D-2F1F-385DF569B800}"/>
              </a:ext>
            </a:extLst>
          </p:cNvPr>
          <p:cNvSpPr>
            <a:spLocks noGrp="1"/>
          </p:cNvSpPr>
          <p:nvPr>
            <p:ph type="body" sz="quarter" idx="29"/>
          </p:nvPr>
        </p:nvSpPr>
        <p:spPr>
          <a:xfrm>
            <a:off x="546100" y="1849436"/>
            <a:ext cx="5445125" cy="296864"/>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6" name="Text Placeholder 35">
            <a:extLst>
              <a:ext uri="{FF2B5EF4-FFF2-40B4-BE49-F238E27FC236}">
                <a16:creationId xmlns:a16="http://schemas.microsoft.com/office/drawing/2014/main" id="{3A72DFFD-6972-74A3-175B-07193979F2E8}"/>
              </a:ext>
            </a:extLst>
          </p:cNvPr>
          <p:cNvSpPr>
            <a:spLocks noGrp="1"/>
          </p:cNvSpPr>
          <p:nvPr>
            <p:ph type="body" sz="quarter" idx="30"/>
          </p:nvPr>
        </p:nvSpPr>
        <p:spPr>
          <a:xfrm>
            <a:off x="6194425" y="1849434"/>
            <a:ext cx="5443537" cy="296866"/>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9B569DEC-2137-26EC-0CC3-A0DBC07670B0}"/>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8E26DC86-91CE-E016-E293-D2DE597F842A}"/>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7283C043-8DC9-4635-9178-29AAA382FCD3}"/>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6AD29763-9278-2A8E-E36A-686653C84FDF}"/>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AD7B511F-A86C-5475-7A51-D61E13DDB127}"/>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5B88429C-6794-1A7B-B063-ED866BA3D255}"/>
                </a:ext>
              </a:extLst>
            </p:cNvPr>
            <p:cNvGrpSpPr/>
            <p:nvPr userDrawn="1"/>
          </p:nvGrpSpPr>
          <p:grpSpPr>
            <a:xfrm>
              <a:off x="12442019" y="3791214"/>
              <a:ext cx="382660" cy="2882942"/>
              <a:chOff x="14001569" y="3716048"/>
              <a:chExt cx="316248" cy="3171236"/>
            </a:xfrm>
          </p:grpSpPr>
          <p:sp>
            <p:nvSpPr>
              <p:cNvPr id="24" name="Rectangle 23">
                <a:extLst>
                  <a:ext uri="{FF2B5EF4-FFF2-40B4-BE49-F238E27FC236}">
                    <a16:creationId xmlns:a16="http://schemas.microsoft.com/office/drawing/2014/main" id="{0462B7D5-4345-7949-472A-DAACCF17F9A2}"/>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9EF83CC4-E4E8-51AD-8D8F-EAC109C9864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E1225B02-71A1-CA8E-4E01-B26D189C88DF}"/>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D7B0E15-C148-E337-5CC8-210DE99811CB}"/>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11359CC8-42F6-FEDE-986E-60CDD598AD26}"/>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3C319AFC-F642-139B-7DD7-81517BC3E74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C7DEE740-4270-D7B7-B5AC-B4D082FFBAB7}"/>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58C5A9BB-2AB5-2B8D-BD12-DBD04F3C70CC}"/>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68599CA9-330D-1246-4561-EA102BDD524C}"/>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82F6D048-E95F-65A6-F5DD-2551544BCB18}"/>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A58FF671-1E5F-D6ED-0755-E7996466C015}"/>
                </a:ext>
              </a:extLst>
            </p:cNvPr>
            <p:cNvGrpSpPr/>
            <p:nvPr userDrawn="1"/>
          </p:nvGrpSpPr>
          <p:grpSpPr>
            <a:xfrm>
              <a:off x="12442019" y="198485"/>
              <a:ext cx="382660" cy="2882942"/>
              <a:chOff x="12742785" y="3716048"/>
              <a:chExt cx="316248" cy="3171236"/>
            </a:xfrm>
          </p:grpSpPr>
          <p:sp>
            <p:nvSpPr>
              <p:cNvPr id="12" name="Rectangle 11">
                <a:extLst>
                  <a:ext uri="{FF2B5EF4-FFF2-40B4-BE49-F238E27FC236}">
                    <a16:creationId xmlns:a16="http://schemas.microsoft.com/office/drawing/2014/main" id="{1F116DB6-51F7-590A-7FF3-698AFE3BC2B7}"/>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3" name="Rectangle 12">
                <a:extLst>
                  <a:ext uri="{FF2B5EF4-FFF2-40B4-BE49-F238E27FC236}">
                    <a16:creationId xmlns:a16="http://schemas.microsoft.com/office/drawing/2014/main" id="{4588779E-2E31-F65E-A58E-8C27C8D8BD18}"/>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598D8CF1-E3FE-32BE-7B1D-66F2F24A268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981683AC-B7BD-0B0A-AE86-B25E86A12579}"/>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8765A7A7-919F-AE94-B7A7-4E3234048714}"/>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D00E2DF5-5CFF-B325-BD24-EAE2FD81C00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F168E25-3967-F6B6-42EF-9EB0BE87D751}"/>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645430B8-3E3D-FEBF-3F0C-82341216FF63}"/>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D892CA09-2095-2374-FE3B-2B195222329B}"/>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3EE29F3-1B63-3865-6B68-4D49201749D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1" name="TextBox 10">
              <a:extLst>
                <a:ext uri="{FF2B5EF4-FFF2-40B4-BE49-F238E27FC236}">
                  <a16:creationId xmlns:a16="http://schemas.microsoft.com/office/drawing/2014/main" id="{1C38F7BC-CFDC-27CF-F41F-0C2B93BB134B}"/>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98B7F54C-961A-67E4-786D-14D80DB3B286}"/>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136617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Equal -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0" name="Picture Placeholder 9">
            <a:extLst>
              <a:ext uri="{FF2B5EF4-FFF2-40B4-BE49-F238E27FC236}">
                <a16:creationId xmlns:a16="http://schemas.microsoft.com/office/drawing/2014/main" id="{3BB3CD90-7B8A-B179-4BE0-1306245D8C1F}"/>
              </a:ext>
            </a:extLst>
          </p:cNvPr>
          <p:cNvSpPr>
            <a:spLocks noGrp="1"/>
          </p:cNvSpPr>
          <p:nvPr>
            <p:ph type="pic" sz="quarter" idx="37" hasCustomPrompt="1"/>
          </p:nvPr>
        </p:nvSpPr>
        <p:spPr>
          <a:xfrm>
            <a:off x="546100" y="1849438"/>
            <a:ext cx="731519" cy="720725"/>
          </a:xfrm>
          <a:noFill/>
          <a:ln>
            <a:noFill/>
          </a:ln>
        </p:spPr>
        <p:txBody>
          <a:bodyPr anchor="ctr"/>
          <a:lstStyle>
            <a:lvl1pPr algn="ctr">
              <a:defRPr>
                <a:solidFill>
                  <a:schemeClr val="tx1"/>
                </a:solidFill>
              </a:defRPr>
            </a:lvl1pPr>
          </a:lstStyle>
          <a:p>
            <a:r>
              <a:rPr lang="en-US" dirty="0"/>
              <a:t>Icon</a:t>
            </a:r>
          </a:p>
        </p:txBody>
      </p:sp>
      <p:sp>
        <p:nvSpPr>
          <p:cNvPr id="13" name="Picture Placeholder 9">
            <a:extLst>
              <a:ext uri="{FF2B5EF4-FFF2-40B4-BE49-F238E27FC236}">
                <a16:creationId xmlns:a16="http://schemas.microsoft.com/office/drawing/2014/main" id="{3759C39D-789E-C620-C4CA-F2BAB3460CEA}"/>
              </a:ext>
            </a:extLst>
          </p:cNvPr>
          <p:cNvSpPr>
            <a:spLocks noGrp="1"/>
          </p:cNvSpPr>
          <p:nvPr>
            <p:ph type="pic" sz="quarter" idx="38" hasCustomPrompt="1"/>
          </p:nvPr>
        </p:nvSpPr>
        <p:spPr>
          <a:xfrm>
            <a:off x="6194425" y="1849438"/>
            <a:ext cx="731520" cy="720725"/>
          </a:xfrm>
          <a:noFill/>
          <a:ln>
            <a:noFill/>
          </a:ln>
        </p:spPr>
        <p:txBody>
          <a:bodyPr anchor="ctr"/>
          <a:lstStyle>
            <a:lvl1pPr algn="ctr">
              <a:defRPr>
                <a:solidFill>
                  <a:schemeClr val="tx1"/>
                </a:solidFill>
              </a:defRPr>
            </a:lvl1pPr>
          </a:lstStyle>
          <a:p>
            <a:r>
              <a:rPr lang="en-US" dirty="0"/>
              <a:t>Icon</a:t>
            </a:r>
          </a:p>
        </p:txBody>
      </p:sp>
      <p:sp>
        <p:nvSpPr>
          <p:cNvPr id="15" name="Title 14">
            <a:extLst>
              <a:ext uri="{FF2B5EF4-FFF2-40B4-BE49-F238E27FC236}">
                <a16:creationId xmlns:a16="http://schemas.microsoft.com/office/drawing/2014/main" id="{83293C95-F2D4-1B62-3972-21D684C69D6B}"/>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E3714C5C-1F27-C398-E400-5C0795EDB8E8}"/>
              </a:ext>
            </a:extLst>
          </p:cNvPr>
          <p:cNvSpPr>
            <a:spLocks noGrp="1"/>
          </p:cNvSpPr>
          <p:nvPr>
            <p:ph type="body" sz="quarter" idx="21"/>
          </p:nvPr>
        </p:nvSpPr>
        <p:spPr>
          <a:xfrm>
            <a:off x="546100" y="1127125"/>
            <a:ext cx="11097578" cy="292608"/>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3" name="Text Placeholder 13">
            <a:extLst>
              <a:ext uri="{FF2B5EF4-FFF2-40B4-BE49-F238E27FC236}">
                <a16:creationId xmlns:a16="http://schemas.microsoft.com/office/drawing/2014/main" id="{7AD587B1-D6EF-264C-B2FD-D3B6CF8CC777}"/>
              </a:ext>
            </a:extLst>
          </p:cNvPr>
          <p:cNvSpPr>
            <a:spLocks noGrp="1"/>
          </p:cNvSpPr>
          <p:nvPr>
            <p:ph type="body" sz="quarter" idx="22"/>
          </p:nvPr>
        </p:nvSpPr>
        <p:spPr>
          <a:xfrm>
            <a:off x="546100" y="6019801"/>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4" name="Content Placeholder 29">
            <a:extLst>
              <a:ext uri="{FF2B5EF4-FFF2-40B4-BE49-F238E27FC236}">
                <a16:creationId xmlns:a16="http://schemas.microsoft.com/office/drawing/2014/main" id="{BC7EB0C9-FA9F-3888-8848-B5F248F576E9}"/>
              </a:ext>
            </a:extLst>
          </p:cNvPr>
          <p:cNvSpPr>
            <a:spLocks noGrp="1"/>
          </p:cNvSpPr>
          <p:nvPr>
            <p:ph sz="quarter" idx="27"/>
          </p:nvPr>
        </p:nvSpPr>
        <p:spPr>
          <a:xfrm>
            <a:off x="546101" y="2847975"/>
            <a:ext cx="5445124" cy="3019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1">
            <a:extLst>
              <a:ext uri="{FF2B5EF4-FFF2-40B4-BE49-F238E27FC236}">
                <a16:creationId xmlns:a16="http://schemas.microsoft.com/office/drawing/2014/main" id="{791D8777-C2DB-5F33-F63B-04B9C6AF8C52}"/>
              </a:ext>
            </a:extLst>
          </p:cNvPr>
          <p:cNvSpPr>
            <a:spLocks noGrp="1"/>
          </p:cNvSpPr>
          <p:nvPr>
            <p:ph sz="quarter" idx="28"/>
          </p:nvPr>
        </p:nvSpPr>
        <p:spPr>
          <a:xfrm>
            <a:off x="6194425" y="2847975"/>
            <a:ext cx="5443538" cy="3019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9CDA967D-F9B7-4546-7928-CEF1D4653EC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F6F0389F-2355-75A8-DB31-DAF5F7B0CAB5}"/>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A784D080-D8CC-02D1-D354-FA31CA864BF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2A197461-E14C-614B-A9AB-345A9FB832B9}"/>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263A20CB-B60B-4D91-3A92-E92AE35290D2}"/>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726EF2C3-5F5A-8C60-D522-A7FF34A04C41}"/>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6584D38A-83BF-44C3-88F8-AC3C9263D42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7B1465A9-E22C-6B86-0250-0D9166128851}"/>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580E3E7D-D322-E040-1ED4-793EE5619AD9}"/>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DF7B1FAD-2516-03AE-46FD-4A74B3A38EAB}"/>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C9B6379-A673-1AC8-263F-E4CEFFEF7DB9}"/>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B1AA67AC-BE30-750E-4C2F-312BF6762104}"/>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2E3E5DBE-E11D-6548-1AC4-95CCCA7D81BC}"/>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0E7AE5EA-F8D6-8878-D761-14E24109D373}"/>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443132A6-490B-48CC-072E-8089EFEFAA0A}"/>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744617C3-9052-AD77-DA63-CD9ED8F69C8F}"/>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8462124A-E984-625A-73D0-D2CF150A0E05}"/>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5D4E270A-BE16-AB7C-DCF9-6EDF451838CC}"/>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0EEB0FE9-B7FB-ADEA-3625-F126CDCA7773}"/>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BCD0E44B-1103-A8D0-ACBD-297223B126C4}"/>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F9EDE798-9470-C9FF-456A-FD0A931930C2}"/>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E7EE5AFF-E340-A7E5-BA6C-72207B680B57}"/>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5BEACE3C-5F79-7D38-04DF-1C6F0B71F4BD}"/>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749C73BC-EE86-E8FE-AC4A-23B41E121534}"/>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96908463-2AFD-0A41-7547-322520958CBE}"/>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5E09EB57-D37A-AACF-A307-1A069A55E14A}"/>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9FEC1CFE-51B7-8EE3-5E8C-3F7252B8AAF5}"/>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35B8EFDA-F342-1529-3092-45E226FDD9B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B03C0673-8D4B-D0C5-952A-1F17E58F9CEF}"/>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299618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Equal - Subhead/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0" name="Picture Placeholder 9">
            <a:extLst>
              <a:ext uri="{FF2B5EF4-FFF2-40B4-BE49-F238E27FC236}">
                <a16:creationId xmlns:a16="http://schemas.microsoft.com/office/drawing/2014/main" id="{3BB3CD90-7B8A-B179-4BE0-1306245D8C1F}"/>
              </a:ext>
            </a:extLst>
          </p:cNvPr>
          <p:cNvSpPr>
            <a:spLocks noGrp="1"/>
          </p:cNvSpPr>
          <p:nvPr>
            <p:ph type="pic" sz="quarter" idx="37" hasCustomPrompt="1"/>
          </p:nvPr>
        </p:nvSpPr>
        <p:spPr>
          <a:xfrm>
            <a:off x="546100" y="1849438"/>
            <a:ext cx="731520" cy="720725"/>
          </a:xfrm>
          <a:noFill/>
          <a:ln>
            <a:noFill/>
          </a:ln>
        </p:spPr>
        <p:txBody>
          <a:bodyPr anchor="ctr"/>
          <a:lstStyle>
            <a:lvl1pPr algn="ctr">
              <a:defRPr>
                <a:solidFill>
                  <a:schemeClr val="tx1"/>
                </a:solidFill>
              </a:defRPr>
            </a:lvl1pPr>
          </a:lstStyle>
          <a:p>
            <a:r>
              <a:rPr lang="en-US" dirty="0"/>
              <a:t>Icon</a:t>
            </a:r>
          </a:p>
        </p:txBody>
      </p:sp>
      <p:sp>
        <p:nvSpPr>
          <p:cNvPr id="13" name="Picture Placeholder 9">
            <a:extLst>
              <a:ext uri="{FF2B5EF4-FFF2-40B4-BE49-F238E27FC236}">
                <a16:creationId xmlns:a16="http://schemas.microsoft.com/office/drawing/2014/main" id="{3759C39D-789E-C620-C4CA-F2BAB3460CEA}"/>
              </a:ext>
            </a:extLst>
          </p:cNvPr>
          <p:cNvSpPr>
            <a:spLocks noGrp="1"/>
          </p:cNvSpPr>
          <p:nvPr>
            <p:ph type="pic" sz="quarter" idx="38" hasCustomPrompt="1"/>
          </p:nvPr>
        </p:nvSpPr>
        <p:spPr>
          <a:xfrm>
            <a:off x="6194425" y="1849438"/>
            <a:ext cx="731520" cy="720725"/>
          </a:xfrm>
          <a:noFill/>
          <a:ln>
            <a:noFill/>
          </a:ln>
        </p:spPr>
        <p:txBody>
          <a:bodyPr anchor="ctr"/>
          <a:lstStyle>
            <a:lvl1pPr algn="ctr">
              <a:defRPr>
                <a:solidFill>
                  <a:schemeClr val="tx1"/>
                </a:solidFill>
              </a:defRPr>
            </a:lvl1pPr>
          </a:lstStyle>
          <a:p>
            <a:r>
              <a:rPr lang="en-US" dirty="0"/>
              <a:t>Icon</a:t>
            </a:r>
          </a:p>
        </p:txBody>
      </p:sp>
      <p:sp>
        <p:nvSpPr>
          <p:cNvPr id="19" name="Title 18">
            <a:extLst>
              <a:ext uri="{FF2B5EF4-FFF2-40B4-BE49-F238E27FC236}">
                <a16:creationId xmlns:a16="http://schemas.microsoft.com/office/drawing/2014/main" id="{4203C809-6284-F504-FD1D-2F733D8EF672}"/>
              </a:ext>
            </a:extLst>
          </p:cNvPr>
          <p:cNvSpPr>
            <a:spLocks noGrp="1"/>
          </p:cNvSpPr>
          <p:nvPr>
            <p:ph type="title"/>
          </p:nvPr>
        </p:nvSpPr>
        <p:spPr>
          <a:xfrm>
            <a:off x="546100" y="552450"/>
            <a:ext cx="11091862" cy="434975"/>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9DBD8FF5-701A-95F4-260E-E54FC660C38F}"/>
              </a:ext>
            </a:extLst>
          </p:cNvPr>
          <p:cNvSpPr>
            <a:spLocks noGrp="1"/>
          </p:cNvSpPr>
          <p:nvPr>
            <p:ph type="body" sz="quarter" idx="41"/>
          </p:nvPr>
        </p:nvSpPr>
        <p:spPr>
          <a:xfrm>
            <a:off x="546100" y="1127124"/>
            <a:ext cx="11094211" cy="295276"/>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5" name="Text Placeholder 14">
            <a:extLst>
              <a:ext uri="{FF2B5EF4-FFF2-40B4-BE49-F238E27FC236}">
                <a16:creationId xmlns:a16="http://schemas.microsoft.com/office/drawing/2014/main" id="{FC3E1B1C-BFB6-509F-0D82-C1AA2860E141}"/>
              </a:ext>
            </a:extLst>
          </p:cNvPr>
          <p:cNvSpPr>
            <a:spLocks noGrp="1"/>
          </p:cNvSpPr>
          <p:nvPr>
            <p:ph type="body" sz="quarter" idx="42"/>
          </p:nvPr>
        </p:nvSpPr>
        <p:spPr>
          <a:xfrm>
            <a:off x="539748" y="6019800"/>
            <a:ext cx="6858001" cy="292099"/>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7" name="Content Placeholder 16">
            <a:extLst>
              <a:ext uri="{FF2B5EF4-FFF2-40B4-BE49-F238E27FC236}">
                <a16:creationId xmlns:a16="http://schemas.microsoft.com/office/drawing/2014/main" id="{EE99AD3F-BADC-0A62-5455-2F629230E03A}"/>
              </a:ext>
            </a:extLst>
          </p:cNvPr>
          <p:cNvSpPr>
            <a:spLocks noGrp="1"/>
          </p:cNvSpPr>
          <p:nvPr>
            <p:ph sz="quarter" idx="43"/>
          </p:nvPr>
        </p:nvSpPr>
        <p:spPr>
          <a:xfrm>
            <a:off x="546100" y="3295650"/>
            <a:ext cx="5445125" cy="243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4">
            <a:extLst>
              <a:ext uri="{FF2B5EF4-FFF2-40B4-BE49-F238E27FC236}">
                <a16:creationId xmlns:a16="http://schemas.microsoft.com/office/drawing/2014/main" id="{F13C4FDE-A81E-EF79-BD4B-61C6431C7630}"/>
              </a:ext>
            </a:extLst>
          </p:cNvPr>
          <p:cNvSpPr>
            <a:spLocks noGrp="1"/>
          </p:cNvSpPr>
          <p:nvPr>
            <p:ph sz="quarter" idx="44"/>
          </p:nvPr>
        </p:nvSpPr>
        <p:spPr>
          <a:xfrm>
            <a:off x="6194425" y="3295650"/>
            <a:ext cx="5443536" cy="2437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6">
            <a:extLst>
              <a:ext uri="{FF2B5EF4-FFF2-40B4-BE49-F238E27FC236}">
                <a16:creationId xmlns:a16="http://schemas.microsoft.com/office/drawing/2014/main" id="{79AA7307-4097-61A7-6D7C-E1E31662FD7C}"/>
              </a:ext>
            </a:extLst>
          </p:cNvPr>
          <p:cNvSpPr>
            <a:spLocks noGrp="1"/>
          </p:cNvSpPr>
          <p:nvPr>
            <p:ph type="body" sz="quarter" idx="45"/>
          </p:nvPr>
        </p:nvSpPr>
        <p:spPr>
          <a:xfrm>
            <a:off x="546100" y="2714625"/>
            <a:ext cx="5445125" cy="295276"/>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9" name="Text Placeholder 28">
            <a:extLst>
              <a:ext uri="{FF2B5EF4-FFF2-40B4-BE49-F238E27FC236}">
                <a16:creationId xmlns:a16="http://schemas.microsoft.com/office/drawing/2014/main" id="{B89766A0-7AF7-514F-D906-7F7B54DCA000}"/>
              </a:ext>
            </a:extLst>
          </p:cNvPr>
          <p:cNvSpPr>
            <a:spLocks noGrp="1"/>
          </p:cNvSpPr>
          <p:nvPr>
            <p:ph type="body" sz="quarter" idx="46"/>
          </p:nvPr>
        </p:nvSpPr>
        <p:spPr>
          <a:xfrm>
            <a:off x="6192838" y="2714625"/>
            <a:ext cx="5445125" cy="294511"/>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6F35E263-9822-0A84-C9AE-819AD55C455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BAB342D5-F5D4-8A2B-0F18-7F783FA9EA91}"/>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628AD82B-49FF-7C74-7E4F-E81051B912AD}"/>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AD7050D0-5E52-104B-C7D2-15AFF74F2DC6}"/>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EA16BD84-37B3-83FA-A3E5-BA86E326ED9B}"/>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8305464D-E69B-19A9-345D-325211E68804}"/>
                </a:ext>
              </a:extLst>
            </p:cNvPr>
            <p:cNvGrpSpPr/>
            <p:nvPr userDrawn="1"/>
          </p:nvGrpSpPr>
          <p:grpSpPr>
            <a:xfrm>
              <a:off x="12442019" y="3791214"/>
              <a:ext cx="382660" cy="2882942"/>
              <a:chOff x="14001569" y="3716048"/>
              <a:chExt cx="316248" cy="3171236"/>
            </a:xfrm>
          </p:grpSpPr>
          <p:sp>
            <p:nvSpPr>
              <p:cNvPr id="31" name="Rectangle 30">
                <a:extLst>
                  <a:ext uri="{FF2B5EF4-FFF2-40B4-BE49-F238E27FC236}">
                    <a16:creationId xmlns:a16="http://schemas.microsoft.com/office/drawing/2014/main" id="{13D02C29-A40A-816F-4FCF-BCBF35F4DF0D}"/>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06BD3F04-3C32-F40D-CE53-755B2B174DEE}"/>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9DC24D74-35E7-3A46-0280-F673B2EEC58F}"/>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0DEBFD67-ACED-8543-D184-879CBB598F0E}"/>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5B81E62F-0A1E-EA22-A83A-A5D469EEE72B}"/>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C546C7B7-F4F9-59BD-7391-818B18259038}"/>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74EEFD02-903A-2A55-42FF-9770DF2298DB}"/>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5C9A0A95-9224-D8D7-E54F-DF5D16325943}"/>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1E6DA17F-BFBB-7997-EAF3-BA62B06F22D9}"/>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C83BF4E1-D8F6-109A-3D31-01F93EE5679F}"/>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7836CD3D-B5CA-1249-01EC-44B3B0300EAF}"/>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0F5F7836-B1AF-31CA-2CF6-9AF2722CAA91}"/>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53BD090B-823B-84C2-5AA5-73AE853F189A}"/>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E007679E-EEEB-AA4D-BACC-1B2923E9DCF6}"/>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256877B-00D7-3150-4BE7-5A9449A3B658}"/>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52686FF3-0255-83B4-18C1-F3CF45560B82}"/>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07F23AEB-0729-65B5-AD65-5097FB11C6D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0D2F0B15-03C1-A984-C5E5-CFB8DE1DF362}"/>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6499E49D-1233-A355-2599-F70FA8D8ACD9}"/>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580D22DB-3B27-59C1-9375-3B2BBF7CF27A}"/>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E3E2BB70-F8FB-43BB-1CEC-E2C4C027C8EE}"/>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58357D02-8F3F-57BC-A3D8-55DBFB2FC1A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1" name="TextBox 40">
            <a:extLst>
              <a:ext uri="{FF2B5EF4-FFF2-40B4-BE49-F238E27FC236}">
                <a16:creationId xmlns:a16="http://schemas.microsoft.com/office/drawing/2014/main" id="{4075A2A5-A434-B27D-171D-0CB5098C858D}"/>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948045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Split Righ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2" name="Title 11">
            <a:extLst>
              <a:ext uri="{FF2B5EF4-FFF2-40B4-BE49-F238E27FC236}">
                <a16:creationId xmlns:a16="http://schemas.microsoft.com/office/drawing/2014/main" id="{8D19B5F2-6756-55DC-BEE5-E7E670D49ACA}"/>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48414F29-27E4-4DBB-3173-E9D3EF4CC95C}"/>
              </a:ext>
            </a:extLst>
          </p:cNvPr>
          <p:cNvSpPr>
            <a:spLocks noGrp="1"/>
          </p:cNvSpPr>
          <p:nvPr>
            <p:ph type="body" sz="quarter" idx="21"/>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B81373EC-AE8A-5B25-87D5-D572EA8ACE5F}"/>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7" name="Content Placeholder 22">
            <a:extLst>
              <a:ext uri="{FF2B5EF4-FFF2-40B4-BE49-F238E27FC236}">
                <a16:creationId xmlns:a16="http://schemas.microsoft.com/office/drawing/2014/main" id="{6F420E2B-2A9E-7565-8D5D-70095A93099F}"/>
              </a:ext>
            </a:extLst>
          </p:cNvPr>
          <p:cNvSpPr>
            <a:spLocks noGrp="1"/>
          </p:cNvSpPr>
          <p:nvPr>
            <p:ph sz="quarter" idx="23"/>
          </p:nvPr>
        </p:nvSpPr>
        <p:spPr>
          <a:xfrm>
            <a:off x="546100" y="1849438"/>
            <a:ext cx="3524249"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4">
            <a:extLst>
              <a:ext uri="{FF2B5EF4-FFF2-40B4-BE49-F238E27FC236}">
                <a16:creationId xmlns:a16="http://schemas.microsoft.com/office/drawing/2014/main" id="{2A2549F7-6A27-1EA2-0010-4F6705CEC0FC}"/>
              </a:ext>
            </a:extLst>
          </p:cNvPr>
          <p:cNvSpPr>
            <a:spLocks noGrp="1"/>
          </p:cNvSpPr>
          <p:nvPr>
            <p:ph sz="quarter" idx="24"/>
          </p:nvPr>
        </p:nvSpPr>
        <p:spPr>
          <a:xfrm>
            <a:off x="4343400" y="1849438"/>
            <a:ext cx="7307422"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BF8AF42A-E8CE-2D4D-FDAD-B3A37A038CE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56EB3E09-14D8-2BE2-8D78-E82B4207D29C}"/>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151745B5-D8A7-3C32-8E60-17D460AA6F18}"/>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B3DC11C1-3883-91F1-70F0-D48B14B52D2A}"/>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87879D1F-82A2-E0F0-1303-44486FFDE3D7}"/>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98C120A3-5F90-3DA8-099E-713FA9C14EAE}"/>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BD1965FE-97FE-8100-C3BB-C6127807CFA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8CB3F23C-C925-BFD0-0DC0-F0E24C4B38EC}"/>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468BD4BF-72BB-6A98-2E7E-F245E1F376FA}"/>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CF0166A7-48A5-1395-8B44-6E19251900C5}"/>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7679EF56-0306-DA7B-688F-178B0671EB09}"/>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DA6E1D21-9FF3-B6A5-4CAD-E338F5202FC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F5DC98F3-0546-3337-9208-06B9DD0B6009}"/>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75AA319-0030-F280-E88D-0FF5B8AB2578}"/>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91C4D3FF-0E97-EC9A-5FF2-15092B33673A}"/>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6527026E-6DEC-D480-9861-518F0FFDDD72}"/>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B3D525C8-3A2E-D305-AA32-3518AFFD1348}"/>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49A62BEB-734D-86CB-11EB-87448616B5B4}"/>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121330CD-2C66-37A5-0572-F52B3CF651E1}"/>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6F1F3907-066F-2446-6487-D6913665DC93}"/>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656727E1-2A25-F95E-E08D-6487B24ED77E}"/>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7D5EC980-CF3A-94C8-E29A-98C5BAB6497F}"/>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611C7EEE-BEC6-C1BF-179C-238380F3BE4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73A52BE0-231B-1C70-086F-14D371263BBA}"/>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F6CE0FB4-9ADC-D5ED-61BC-0A98BC99F019}"/>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632E5328-0334-6240-6791-4A910173E537}"/>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DBEFCF1-8F30-E362-8124-3B57C48CB3B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1" name="TextBox 10">
              <a:extLst>
                <a:ext uri="{FF2B5EF4-FFF2-40B4-BE49-F238E27FC236}">
                  <a16:creationId xmlns:a16="http://schemas.microsoft.com/office/drawing/2014/main" id="{80684474-56E6-C1DC-56F0-04FAD4DF87ED}"/>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D5930430-CFDD-5C82-5965-71150A1CE197}"/>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504529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Split Right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9" name="Title 18">
            <a:extLst>
              <a:ext uri="{FF2B5EF4-FFF2-40B4-BE49-F238E27FC236}">
                <a16:creationId xmlns:a16="http://schemas.microsoft.com/office/drawing/2014/main" id="{4127724E-0B84-AA37-D926-B3D06E81CABD}"/>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1" name="Text Placeholder 11">
            <a:extLst>
              <a:ext uri="{FF2B5EF4-FFF2-40B4-BE49-F238E27FC236}">
                <a16:creationId xmlns:a16="http://schemas.microsoft.com/office/drawing/2014/main" id="{5C728F5B-E1E8-3C29-EDD5-AA886A74A6C3}"/>
              </a:ext>
            </a:extLst>
          </p:cNvPr>
          <p:cNvSpPr>
            <a:spLocks noGrp="1"/>
          </p:cNvSpPr>
          <p:nvPr>
            <p:ph type="body" sz="quarter" idx="21"/>
          </p:nvPr>
        </p:nvSpPr>
        <p:spPr>
          <a:xfrm>
            <a:off x="546100" y="1127125"/>
            <a:ext cx="11097578"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2" name="Text Placeholder 13">
            <a:extLst>
              <a:ext uri="{FF2B5EF4-FFF2-40B4-BE49-F238E27FC236}">
                <a16:creationId xmlns:a16="http://schemas.microsoft.com/office/drawing/2014/main" id="{D437BE9A-8A37-12FD-FF09-D132746CA34A}"/>
              </a:ext>
            </a:extLst>
          </p:cNvPr>
          <p:cNvSpPr>
            <a:spLocks noGrp="1"/>
          </p:cNvSpPr>
          <p:nvPr>
            <p:ph type="body" sz="quarter" idx="22"/>
          </p:nvPr>
        </p:nvSpPr>
        <p:spPr>
          <a:xfrm>
            <a:off x="546098" y="6019801"/>
            <a:ext cx="6851651"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3" name="Content Placeholder 29">
            <a:extLst>
              <a:ext uri="{FF2B5EF4-FFF2-40B4-BE49-F238E27FC236}">
                <a16:creationId xmlns:a16="http://schemas.microsoft.com/office/drawing/2014/main" id="{DF7192E9-18E0-4BBC-6544-BEEF161CD9BF}"/>
              </a:ext>
            </a:extLst>
          </p:cNvPr>
          <p:cNvSpPr>
            <a:spLocks noGrp="1"/>
          </p:cNvSpPr>
          <p:nvPr>
            <p:ph sz="quarter" idx="27"/>
          </p:nvPr>
        </p:nvSpPr>
        <p:spPr>
          <a:xfrm>
            <a:off x="546100" y="2425699"/>
            <a:ext cx="3524249"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1">
            <a:extLst>
              <a:ext uri="{FF2B5EF4-FFF2-40B4-BE49-F238E27FC236}">
                <a16:creationId xmlns:a16="http://schemas.microsoft.com/office/drawing/2014/main" id="{D9F0FF52-13E2-E833-F9CE-AC3FA1D713DD}"/>
              </a:ext>
            </a:extLst>
          </p:cNvPr>
          <p:cNvSpPr>
            <a:spLocks noGrp="1"/>
          </p:cNvSpPr>
          <p:nvPr>
            <p:ph sz="quarter" idx="28"/>
          </p:nvPr>
        </p:nvSpPr>
        <p:spPr>
          <a:xfrm>
            <a:off x="4343400" y="2425700"/>
            <a:ext cx="7294563"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3">
            <a:extLst>
              <a:ext uri="{FF2B5EF4-FFF2-40B4-BE49-F238E27FC236}">
                <a16:creationId xmlns:a16="http://schemas.microsoft.com/office/drawing/2014/main" id="{08AA2D12-29FA-271A-D47B-631180E59030}"/>
              </a:ext>
            </a:extLst>
          </p:cNvPr>
          <p:cNvSpPr>
            <a:spLocks noGrp="1"/>
          </p:cNvSpPr>
          <p:nvPr>
            <p:ph type="body" sz="quarter" idx="29"/>
          </p:nvPr>
        </p:nvSpPr>
        <p:spPr>
          <a:xfrm>
            <a:off x="546099" y="1849432"/>
            <a:ext cx="3514069" cy="296867"/>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16" name="Text Placeholder 35">
            <a:extLst>
              <a:ext uri="{FF2B5EF4-FFF2-40B4-BE49-F238E27FC236}">
                <a16:creationId xmlns:a16="http://schemas.microsoft.com/office/drawing/2014/main" id="{92CE57A3-BE6C-DBDE-1A82-38D8E92441DD}"/>
              </a:ext>
            </a:extLst>
          </p:cNvPr>
          <p:cNvSpPr>
            <a:spLocks noGrp="1"/>
          </p:cNvSpPr>
          <p:nvPr>
            <p:ph type="body" sz="quarter" idx="30"/>
          </p:nvPr>
        </p:nvSpPr>
        <p:spPr>
          <a:xfrm>
            <a:off x="4343400" y="1849436"/>
            <a:ext cx="7294562" cy="296864"/>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5499F4F3-E140-A19F-E46F-38B79232B6A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54F0833-A387-B2A0-B63E-0E072984B090}"/>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CE3CE80B-0A2C-79C8-FF31-CA6628E5EABA}"/>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496EA3AF-95D3-9885-2003-3E0467619A32}"/>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3BEE5A90-6F7C-D226-4F68-0A19C60FA007}"/>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A86E9847-9AF4-3A25-D51C-37018BAEE6F0}"/>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E66C45A3-B361-6841-0303-97522C8691AD}"/>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7438F797-6A1F-9CC1-DD78-CC4304CE3742}"/>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681BDC7D-9A86-5EDB-9E3B-B6232D4413E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63619CEA-E9CC-A6FB-C71F-5D55DAE54E2D}"/>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24BD4578-7A00-44B7-717F-0CAAABF74895}"/>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D2C8BAE-DCA8-5308-853A-67BC14B51518}"/>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445EBE7-D0CC-B47A-778D-FA9C11F61320}"/>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E25EF0CF-5756-0BC6-18F2-10C5F5BCEE88}"/>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DFB08CD4-566A-B54E-00E0-C5F6CCEC3413}"/>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172DD076-4FB5-9114-CB00-8B0D5F08DCB5}"/>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3A0CC4BC-EB74-4783-06D6-C8F73CC61C4C}"/>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9B4CF1AC-1CBB-7BB4-3425-81C680783A65}"/>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0EB6885-1D36-182B-6F15-53935A01527F}"/>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72198916-6F88-DAB5-9A4E-DEB716723E6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013B122F-9F46-3F1B-7683-800B570AA3B3}"/>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F19B80D-CC1F-459A-ECB4-118C13E2CB30}"/>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DD957035-26B5-56A6-DF88-36268F69C0D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A71C24BC-BDBE-A760-A40C-72088AE9E3D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B236A94E-4F27-6383-E848-F11806850A28}"/>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ACA28454-A16E-F643-A979-113D75622C7A}"/>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81079277-35A3-4416-4196-FDF002C575C5}"/>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80DA88E8-B158-2074-F377-5991C131DF6C}"/>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0E8C66DC-66C1-1036-642E-C36E810AA614}"/>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484220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Split Lef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5" name="Title 4">
            <a:extLst>
              <a:ext uri="{FF2B5EF4-FFF2-40B4-BE49-F238E27FC236}">
                <a16:creationId xmlns:a16="http://schemas.microsoft.com/office/drawing/2014/main" id="{FEDB0BC8-832D-FCF8-A69B-2C85E902AFF7}"/>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F9DE8466-9524-5260-777B-27EB7449C0BA}"/>
              </a:ext>
            </a:extLst>
          </p:cNvPr>
          <p:cNvSpPr>
            <a:spLocks noGrp="1"/>
          </p:cNvSpPr>
          <p:nvPr>
            <p:ph type="body" sz="quarter" idx="21"/>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C8E82BB7-912C-BDF2-041D-1CF0F86357C0}"/>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7" name="Content Placeholder 22">
            <a:extLst>
              <a:ext uri="{FF2B5EF4-FFF2-40B4-BE49-F238E27FC236}">
                <a16:creationId xmlns:a16="http://schemas.microsoft.com/office/drawing/2014/main" id="{A1943844-20A2-F090-70FC-9F445822268A}"/>
              </a:ext>
            </a:extLst>
          </p:cNvPr>
          <p:cNvSpPr>
            <a:spLocks noGrp="1"/>
          </p:cNvSpPr>
          <p:nvPr>
            <p:ph sz="quarter" idx="23"/>
          </p:nvPr>
        </p:nvSpPr>
        <p:spPr>
          <a:xfrm>
            <a:off x="546101" y="1849438"/>
            <a:ext cx="7296912"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4">
            <a:extLst>
              <a:ext uri="{FF2B5EF4-FFF2-40B4-BE49-F238E27FC236}">
                <a16:creationId xmlns:a16="http://schemas.microsoft.com/office/drawing/2014/main" id="{F46CA1E9-3B79-03D7-0EE9-A3FE6A5AF033}"/>
              </a:ext>
            </a:extLst>
          </p:cNvPr>
          <p:cNvSpPr>
            <a:spLocks noGrp="1"/>
          </p:cNvSpPr>
          <p:nvPr>
            <p:ph sz="quarter" idx="24"/>
          </p:nvPr>
        </p:nvSpPr>
        <p:spPr>
          <a:xfrm>
            <a:off x="8046214" y="1849438"/>
            <a:ext cx="3591750"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DD6C79A1-F214-731F-FF99-1DCFF9F6ADAB}"/>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757323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Split Left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5" name="Title 4">
            <a:extLst>
              <a:ext uri="{FF2B5EF4-FFF2-40B4-BE49-F238E27FC236}">
                <a16:creationId xmlns:a16="http://schemas.microsoft.com/office/drawing/2014/main" id="{B6E166BE-0A53-7F77-1DCC-AD1A78C2EB77}"/>
              </a:ext>
            </a:extLst>
          </p:cNvPr>
          <p:cNvSpPr>
            <a:spLocks noGrp="1"/>
          </p:cNvSpPr>
          <p:nvPr>
            <p:ph type="title"/>
          </p:nvPr>
        </p:nvSpPr>
        <p:spPr>
          <a:xfrm>
            <a:off x="546100" y="552450"/>
            <a:ext cx="11091862" cy="434975"/>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39956789-A368-206C-891C-9234628518A9}"/>
              </a:ext>
            </a:extLst>
          </p:cNvPr>
          <p:cNvSpPr>
            <a:spLocks noGrp="1"/>
          </p:cNvSpPr>
          <p:nvPr>
            <p:ph type="body" sz="quarter" idx="21"/>
          </p:nvPr>
        </p:nvSpPr>
        <p:spPr>
          <a:xfrm>
            <a:off x="546100" y="1127125"/>
            <a:ext cx="11097579"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3" name="Text Placeholder 13">
            <a:extLst>
              <a:ext uri="{FF2B5EF4-FFF2-40B4-BE49-F238E27FC236}">
                <a16:creationId xmlns:a16="http://schemas.microsoft.com/office/drawing/2014/main" id="{28027E45-9CB5-7484-0F70-49F140E7FA05}"/>
              </a:ext>
            </a:extLst>
          </p:cNvPr>
          <p:cNvSpPr>
            <a:spLocks noGrp="1"/>
          </p:cNvSpPr>
          <p:nvPr>
            <p:ph type="body" sz="quarter" idx="22"/>
          </p:nvPr>
        </p:nvSpPr>
        <p:spPr>
          <a:xfrm>
            <a:off x="546100" y="6019801"/>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4" name="Content Placeholder 29">
            <a:extLst>
              <a:ext uri="{FF2B5EF4-FFF2-40B4-BE49-F238E27FC236}">
                <a16:creationId xmlns:a16="http://schemas.microsoft.com/office/drawing/2014/main" id="{E8BB7705-DC57-1434-CECD-5A495C790A47}"/>
              </a:ext>
            </a:extLst>
          </p:cNvPr>
          <p:cNvSpPr>
            <a:spLocks noGrp="1"/>
          </p:cNvSpPr>
          <p:nvPr>
            <p:ph sz="quarter" idx="27"/>
          </p:nvPr>
        </p:nvSpPr>
        <p:spPr>
          <a:xfrm>
            <a:off x="546100" y="2425700"/>
            <a:ext cx="7296912"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1">
            <a:extLst>
              <a:ext uri="{FF2B5EF4-FFF2-40B4-BE49-F238E27FC236}">
                <a16:creationId xmlns:a16="http://schemas.microsoft.com/office/drawing/2014/main" id="{8B3C491F-A7C8-D685-6EB7-47ED1AE90D2A}"/>
              </a:ext>
            </a:extLst>
          </p:cNvPr>
          <p:cNvSpPr>
            <a:spLocks noGrp="1"/>
          </p:cNvSpPr>
          <p:nvPr>
            <p:ph sz="quarter" idx="28"/>
          </p:nvPr>
        </p:nvSpPr>
        <p:spPr>
          <a:xfrm>
            <a:off x="8046719" y="2425700"/>
            <a:ext cx="3591241"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3">
            <a:extLst>
              <a:ext uri="{FF2B5EF4-FFF2-40B4-BE49-F238E27FC236}">
                <a16:creationId xmlns:a16="http://schemas.microsoft.com/office/drawing/2014/main" id="{78775353-37B3-D36C-8C56-73152F79587F}"/>
              </a:ext>
            </a:extLst>
          </p:cNvPr>
          <p:cNvSpPr>
            <a:spLocks noGrp="1"/>
          </p:cNvSpPr>
          <p:nvPr>
            <p:ph type="body" sz="quarter" idx="29"/>
          </p:nvPr>
        </p:nvSpPr>
        <p:spPr>
          <a:xfrm>
            <a:off x="546100" y="1849436"/>
            <a:ext cx="7296912" cy="296861"/>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18" name="Text Placeholder 35">
            <a:extLst>
              <a:ext uri="{FF2B5EF4-FFF2-40B4-BE49-F238E27FC236}">
                <a16:creationId xmlns:a16="http://schemas.microsoft.com/office/drawing/2014/main" id="{CAD770A7-7B91-4C3E-F63A-402DD01A2466}"/>
              </a:ext>
            </a:extLst>
          </p:cNvPr>
          <p:cNvSpPr>
            <a:spLocks noGrp="1"/>
          </p:cNvSpPr>
          <p:nvPr>
            <p:ph type="body" sz="quarter" idx="30"/>
          </p:nvPr>
        </p:nvSpPr>
        <p:spPr>
          <a:xfrm>
            <a:off x="8046720" y="1849436"/>
            <a:ext cx="3591240" cy="296862"/>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655051BE-4D92-3C6E-516F-CCED58E70C7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42D3B9B-DA8D-F0F2-EFD2-964D7EF21C59}"/>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A19B160F-9624-90E4-C60E-03612EFA9975}"/>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F39D902C-B7C8-7CEB-1B0D-EA04C2B7CBF6}"/>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26C30A10-0F74-F9A1-16E3-75AA44D646C3}"/>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1980DEA8-FA12-7BFF-FA72-F9281CF04403}"/>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B1D1E0EB-BBFB-54C7-09FD-C631E5C7831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3DAE2BE2-4FD3-D97E-CC36-2D4A44FCE35D}"/>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2ED032ED-0876-00E1-8317-B4F1A60B792C}"/>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A6AE5AE9-E223-39F2-C3B5-5BADCA019211}"/>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5EE657EB-BF2A-CB81-EDCD-DFBAD8BD48B9}"/>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F611DA3-5D01-B0E9-3821-1EDD49DF7E89}"/>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8BCDF003-98AB-79FB-674F-7D302BB8C09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CA88318E-1F3B-A237-FB8E-7DFDE31A01A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A28A3EA6-F005-4FE9-44B1-DFB66CECF797}"/>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B6216AEA-FD0C-15D2-52BF-545D69EC6330}"/>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DDA66A14-2C11-A053-AD37-4D004221FD6E}"/>
                </a:ext>
              </a:extLst>
            </p:cNvPr>
            <p:cNvGrpSpPr/>
            <p:nvPr userDrawn="1"/>
          </p:nvGrpSpPr>
          <p:grpSpPr>
            <a:xfrm>
              <a:off x="12442019" y="198485"/>
              <a:ext cx="382660" cy="2882942"/>
              <a:chOff x="12742785" y="3716048"/>
              <a:chExt cx="316248" cy="3171236"/>
            </a:xfrm>
          </p:grpSpPr>
          <p:sp>
            <p:nvSpPr>
              <p:cNvPr id="19" name="Rectangle 18">
                <a:extLst>
                  <a:ext uri="{FF2B5EF4-FFF2-40B4-BE49-F238E27FC236}">
                    <a16:creationId xmlns:a16="http://schemas.microsoft.com/office/drawing/2014/main" id="{3825B990-6071-76BE-79F4-BE2950E195ED}"/>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39BAB606-7430-C0E1-1B0C-BED9FB6EE7EC}"/>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00B1410D-F28F-7A3D-173A-9583AFB43ED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DF058219-4F84-CCC0-9347-180117D6A328}"/>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9224D358-A484-7195-94F2-9FCCB3EF3391}"/>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60DB69F-6804-830E-50E7-D6BEFE22CDA1}"/>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FC651688-7EA6-8D05-B256-5247BAEF580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C2CB4BB4-4F2A-F3C5-5AE9-794FE8304B9F}"/>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2994927-2194-B391-8ECA-2C51ADDAF5B5}"/>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0AC011CA-9516-B560-30A8-EB3950A656BA}"/>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B5C78C79-6E46-03C2-43CF-22C3E574FFB2}"/>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A3692754-0EE4-3902-B2A8-29C3C55A07DF}"/>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631846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5" name="Title 4">
            <a:extLst>
              <a:ext uri="{FF2B5EF4-FFF2-40B4-BE49-F238E27FC236}">
                <a16:creationId xmlns:a16="http://schemas.microsoft.com/office/drawing/2014/main" id="{4AAF8DFA-0F14-8785-78EE-DD8DD1562C33}"/>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6" name="Text Placeholder 10">
            <a:extLst>
              <a:ext uri="{FF2B5EF4-FFF2-40B4-BE49-F238E27FC236}">
                <a16:creationId xmlns:a16="http://schemas.microsoft.com/office/drawing/2014/main" id="{4521AD86-38BC-F263-3ED6-1AB6299844D4}"/>
              </a:ext>
            </a:extLst>
          </p:cNvPr>
          <p:cNvSpPr>
            <a:spLocks noGrp="1"/>
          </p:cNvSpPr>
          <p:nvPr>
            <p:ph type="body" sz="quarter" idx="21"/>
          </p:nvPr>
        </p:nvSpPr>
        <p:spPr>
          <a:xfrm>
            <a:off x="546101" y="1127125"/>
            <a:ext cx="1109421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7" name="Text Placeholder 15">
            <a:extLst>
              <a:ext uri="{FF2B5EF4-FFF2-40B4-BE49-F238E27FC236}">
                <a16:creationId xmlns:a16="http://schemas.microsoft.com/office/drawing/2014/main" id="{12FE50E3-7513-9736-28AF-9A454F8B04F6}"/>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8" name="Content Placeholder 22">
            <a:extLst>
              <a:ext uri="{FF2B5EF4-FFF2-40B4-BE49-F238E27FC236}">
                <a16:creationId xmlns:a16="http://schemas.microsoft.com/office/drawing/2014/main" id="{DCF97E64-8DB2-6198-B460-E350D96243ED}"/>
              </a:ext>
            </a:extLst>
          </p:cNvPr>
          <p:cNvSpPr>
            <a:spLocks noGrp="1"/>
          </p:cNvSpPr>
          <p:nvPr>
            <p:ph sz="quarter" idx="23"/>
          </p:nvPr>
        </p:nvSpPr>
        <p:spPr>
          <a:xfrm>
            <a:off x="546100" y="1849438"/>
            <a:ext cx="3524249"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4">
            <a:extLst>
              <a:ext uri="{FF2B5EF4-FFF2-40B4-BE49-F238E27FC236}">
                <a16:creationId xmlns:a16="http://schemas.microsoft.com/office/drawing/2014/main" id="{4C915BCD-3D1D-852B-25D7-EEA4860AA307}"/>
              </a:ext>
            </a:extLst>
          </p:cNvPr>
          <p:cNvSpPr>
            <a:spLocks noGrp="1"/>
          </p:cNvSpPr>
          <p:nvPr>
            <p:ph sz="quarter" idx="24"/>
          </p:nvPr>
        </p:nvSpPr>
        <p:spPr>
          <a:xfrm>
            <a:off x="4334891" y="1849438"/>
            <a:ext cx="3520440"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0">
            <a:extLst>
              <a:ext uri="{FF2B5EF4-FFF2-40B4-BE49-F238E27FC236}">
                <a16:creationId xmlns:a16="http://schemas.microsoft.com/office/drawing/2014/main" id="{EAE08981-1E40-ECE5-28D7-BC196D49B683}"/>
              </a:ext>
            </a:extLst>
          </p:cNvPr>
          <p:cNvSpPr>
            <a:spLocks noGrp="1"/>
          </p:cNvSpPr>
          <p:nvPr>
            <p:ph sz="quarter" idx="25"/>
          </p:nvPr>
        </p:nvSpPr>
        <p:spPr>
          <a:xfrm>
            <a:off x="8119873" y="1849439"/>
            <a:ext cx="3520440" cy="4017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93105BB6-30D2-FFFE-EF4E-801C907FAB42}"/>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80893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5" name="Title 4">
            <a:extLst>
              <a:ext uri="{FF2B5EF4-FFF2-40B4-BE49-F238E27FC236}">
                <a16:creationId xmlns:a16="http://schemas.microsoft.com/office/drawing/2014/main" id="{4D3A07AB-930B-F509-FF11-FF7EA66F18A9}"/>
              </a:ext>
            </a:extLst>
          </p:cNvPr>
          <p:cNvSpPr>
            <a:spLocks noGrp="1"/>
          </p:cNvSpPr>
          <p:nvPr>
            <p:ph type="title"/>
          </p:nvPr>
        </p:nvSpPr>
        <p:spPr>
          <a:xfrm>
            <a:off x="546100" y="552450"/>
            <a:ext cx="11091862" cy="434975"/>
          </a:xfrm>
        </p:spPr>
        <p:txBody>
          <a:body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E7C5C99F-2E27-32AA-A2BB-FD22347F3EE1}"/>
              </a:ext>
            </a:extLst>
          </p:cNvPr>
          <p:cNvSpPr>
            <a:spLocks noGrp="1"/>
          </p:cNvSpPr>
          <p:nvPr>
            <p:ph type="body" sz="quarter" idx="21"/>
          </p:nvPr>
        </p:nvSpPr>
        <p:spPr>
          <a:xfrm>
            <a:off x="546100" y="1127125"/>
            <a:ext cx="11094211" cy="296861"/>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3" name="Text Placeholder 15">
            <a:extLst>
              <a:ext uri="{FF2B5EF4-FFF2-40B4-BE49-F238E27FC236}">
                <a16:creationId xmlns:a16="http://schemas.microsoft.com/office/drawing/2014/main" id="{D7FBEDD3-5B7A-AD55-B261-024183A617D5}"/>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4" name="Content Placeholder 22">
            <a:extLst>
              <a:ext uri="{FF2B5EF4-FFF2-40B4-BE49-F238E27FC236}">
                <a16:creationId xmlns:a16="http://schemas.microsoft.com/office/drawing/2014/main" id="{C12BF8D2-A9C1-A94F-0BD2-3090AFC52369}"/>
              </a:ext>
            </a:extLst>
          </p:cNvPr>
          <p:cNvSpPr>
            <a:spLocks noGrp="1"/>
          </p:cNvSpPr>
          <p:nvPr>
            <p:ph sz="quarter" idx="23"/>
          </p:nvPr>
        </p:nvSpPr>
        <p:spPr>
          <a:xfrm>
            <a:off x="546100" y="2425700"/>
            <a:ext cx="3524249"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4">
            <a:extLst>
              <a:ext uri="{FF2B5EF4-FFF2-40B4-BE49-F238E27FC236}">
                <a16:creationId xmlns:a16="http://schemas.microsoft.com/office/drawing/2014/main" id="{9CD544D2-832B-F777-218B-C0F2BDC73B8C}"/>
              </a:ext>
            </a:extLst>
          </p:cNvPr>
          <p:cNvSpPr>
            <a:spLocks noGrp="1"/>
          </p:cNvSpPr>
          <p:nvPr>
            <p:ph sz="quarter" idx="24"/>
          </p:nvPr>
        </p:nvSpPr>
        <p:spPr>
          <a:xfrm>
            <a:off x="4333715" y="2425700"/>
            <a:ext cx="3520440"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0">
            <a:extLst>
              <a:ext uri="{FF2B5EF4-FFF2-40B4-BE49-F238E27FC236}">
                <a16:creationId xmlns:a16="http://schemas.microsoft.com/office/drawing/2014/main" id="{65B5C789-A5F1-EB2A-667A-4B57F4569728}"/>
              </a:ext>
            </a:extLst>
          </p:cNvPr>
          <p:cNvSpPr>
            <a:spLocks noGrp="1"/>
          </p:cNvSpPr>
          <p:nvPr>
            <p:ph sz="quarter" idx="25"/>
          </p:nvPr>
        </p:nvSpPr>
        <p:spPr>
          <a:xfrm>
            <a:off x="8117522" y="2425701"/>
            <a:ext cx="3520440" cy="3441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3">
            <a:extLst>
              <a:ext uri="{FF2B5EF4-FFF2-40B4-BE49-F238E27FC236}">
                <a16:creationId xmlns:a16="http://schemas.microsoft.com/office/drawing/2014/main" id="{72BCF22D-7BA9-AFDD-8C6C-56F01183A358}"/>
              </a:ext>
            </a:extLst>
          </p:cNvPr>
          <p:cNvSpPr>
            <a:spLocks noGrp="1"/>
          </p:cNvSpPr>
          <p:nvPr>
            <p:ph type="body" sz="quarter" idx="29"/>
          </p:nvPr>
        </p:nvSpPr>
        <p:spPr>
          <a:xfrm>
            <a:off x="546100" y="1849436"/>
            <a:ext cx="3524249" cy="296861"/>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18" name="Text Placeholder 35">
            <a:extLst>
              <a:ext uri="{FF2B5EF4-FFF2-40B4-BE49-F238E27FC236}">
                <a16:creationId xmlns:a16="http://schemas.microsoft.com/office/drawing/2014/main" id="{57D9938D-921A-98B4-2E9A-9625F5D4F3CA}"/>
              </a:ext>
            </a:extLst>
          </p:cNvPr>
          <p:cNvSpPr>
            <a:spLocks noGrp="1"/>
          </p:cNvSpPr>
          <p:nvPr>
            <p:ph type="body" sz="quarter" idx="30"/>
          </p:nvPr>
        </p:nvSpPr>
        <p:spPr>
          <a:xfrm>
            <a:off x="4333715" y="1849436"/>
            <a:ext cx="3520440" cy="296862"/>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7" name="Text Placeholder 26">
            <a:extLst>
              <a:ext uri="{FF2B5EF4-FFF2-40B4-BE49-F238E27FC236}">
                <a16:creationId xmlns:a16="http://schemas.microsoft.com/office/drawing/2014/main" id="{447DAA16-0F93-6662-9A40-3E39052A6110}"/>
              </a:ext>
            </a:extLst>
          </p:cNvPr>
          <p:cNvSpPr>
            <a:spLocks noGrp="1"/>
          </p:cNvSpPr>
          <p:nvPr>
            <p:ph type="body" sz="quarter" idx="31"/>
          </p:nvPr>
        </p:nvSpPr>
        <p:spPr>
          <a:xfrm>
            <a:off x="8117522" y="1849436"/>
            <a:ext cx="3520440" cy="296862"/>
          </a:xfrm>
        </p:spPr>
        <p:txBody>
          <a:bodyPr anchor="b">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8F34F542-807D-2003-EC53-F8A11A103391}"/>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2946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5" name="Title 4">
            <a:extLst>
              <a:ext uri="{FF2B5EF4-FFF2-40B4-BE49-F238E27FC236}">
                <a16:creationId xmlns:a16="http://schemas.microsoft.com/office/drawing/2014/main" id="{85784134-256C-0D0A-56EB-9B8FA18EDBBE}"/>
              </a:ext>
            </a:extLst>
          </p:cNvPr>
          <p:cNvSpPr>
            <a:spLocks noGrp="1"/>
          </p:cNvSpPr>
          <p:nvPr>
            <p:ph type="title"/>
          </p:nvPr>
        </p:nvSpPr>
        <p:spPr>
          <a:xfrm>
            <a:off x="546100" y="552451"/>
            <a:ext cx="11091861" cy="434974"/>
          </a:xfrm>
        </p:spPr>
        <p:txBody>
          <a:bodyPr/>
          <a:lstStyle/>
          <a:p>
            <a:r>
              <a:rPr lang="en-US"/>
              <a:t>Click to edit Master title style</a:t>
            </a:r>
            <a:endParaRPr lang="en-US" dirty="0"/>
          </a:p>
        </p:txBody>
      </p:sp>
      <p:sp>
        <p:nvSpPr>
          <p:cNvPr id="17" name="Text Placeholder 10">
            <a:extLst>
              <a:ext uri="{FF2B5EF4-FFF2-40B4-BE49-F238E27FC236}">
                <a16:creationId xmlns:a16="http://schemas.microsoft.com/office/drawing/2014/main" id="{FDFED583-30F4-021C-4B0E-446E8B03BA98}"/>
              </a:ext>
            </a:extLst>
          </p:cNvPr>
          <p:cNvSpPr>
            <a:spLocks noGrp="1"/>
          </p:cNvSpPr>
          <p:nvPr>
            <p:ph type="body" sz="quarter" idx="21"/>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8" name="Text Placeholder 15">
            <a:extLst>
              <a:ext uri="{FF2B5EF4-FFF2-40B4-BE49-F238E27FC236}">
                <a16:creationId xmlns:a16="http://schemas.microsoft.com/office/drawing/2014/main" id="{329AC388-4A5D-40CE-9F94-924EEC9F04BB}"/>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9" name="Content Placeholder 22">
            <a:extLst>
              <a:ext uri="{FF2B5EF4-FFF2-40B4-BE49-F238E27FC236}">
                <a16:creationId xmlns:a16="http://schemas.microsoft.com/office/drawing/2014/main" id="{FF54BDBD-731D-CB8C-D47B-CA629E8069CD}"/>
              </a:ext>
            </a:extLst>
          </p:cNvPr>
          <p:cNvSpPr>
            <a:spLocks noGrp="1"/>
          </p:cNvSpPr>
          <p:nvPr>
            <p:ph sz="quarter" idx="23"/>
          </p:nvPr>
        </p:nvSpPr>
        <p:spPr>
          <a:xfrm>
            <a:off x="546100" y="1849438"/>
            <a:ext cx="2619375"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4">
            <a:extLst>
              <a:ext uri="{FF2B5EF4-FFF2-40B4-BE49-F238E27FC236}">
                <a16:creationId xmlns:a16="http://schemas.microsoft.com/office/drawing/2014/main" id="{C8E9ABC3-F6D2-BACA-257F-94E800767689}"/>
              </a:ext>
            </a:extLst>
          </p:cNvPr>
          <p:cNvSpPr>
            <a:spLocks noGrp="1"/>
          </p:cNvSpPr>
          <p:nvPr>
            <p:ph sz="quarter" idx="24"/>
          </p:nvPr>
        </p:nvSpPr>
        <p:spPr>
          <a:xfrm>
            <a:off x="3367088" y="1849438"/>
            <a:ext cx="2624137"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0">
            <a:extLst>
              <a:ext uri="{FF2B5EF4-FFF2-40B4-BE49-F238E27FC236}">
                <a16:creationId xmlns:a16="http://schemas.microsoft.com/office/drawing/2014/main" id="{81EFF807-BC6D-4436-06F4-FC320A023745}"/>
              </a:ext>
            </a:extLst>
          </p:cNvPr>
          <p:cNvSpPr>
            <a:spLocks noGrp="1"/>
          </p:cNvSpPr>
          <p:nvPr>
            <p:ph sz="quarter" idx="25"/>
          </p:nvPr>
        </p:nvSpPr>
        <p:spPr>
          <a:xfrm>
            <a:off x="6189664" y="1849439"/>
            <a:ext cx="2624136" cy="4017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2">
            <a:extLst>
              <a:ext uri="{FF2B5EF4-FFF2-40B4-BE49-F238E27FC236}">
                <a16:creationId xmlns:a16="http://schemas.microsoft.com/office/drawing/2014/main" id="{32FD5E28-DACE-C0A6-698B-E77424A9EBBA}"/>
              </a:ext>
            </a:extLst>
          </p:cNvPr>
          <p:cNvSpPr>
            <a:spLocks noGrp="1"/>
          </p:cNvSpPr>
          <p:nvPr>
            <p:ph sz="quarter" idx="26"/>
          </p:nvPr>
        </p:nvSpPr>
        <p:spPr>
          <a:xfrm>
            <a:off x="9015414" y="1849439"/>
            <a:ext cx="2622548" cy="4017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Shape 1">
            <a:extLst>
              <a:ext uri="{FF2B5EF4-FFF2-40B4-BE49-F238E27FC236}">
                <a16:creationId xmlns:a16="http://schemas.microsoft.com/office/drawing/2014/main" id="{5E7204A1-B305-DA1C-15BF-4D223F280831}"/>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B9698279-5D72-C66F-5BF1-1CFBCA32341A}"/>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6258CA56-3596-04AF-166C-169B6D7A819A}"/>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00D5471D-C0A4-BDCF-1F43-437F0FCC4CEC}"/>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9F5549A1-1B5D-FBD6-20D1-BFFC8BB0AA94}"/>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27905B9F-C97D-FFB7-4D83-B5DC1DF8B2BC}"/>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AD4C0AD9-2B0E-98D7-0E16-CF2B98AC0FC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6993CF69-FB03-4173-E970-0FEE77592CC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6246B5BB-A05F-2E68-34A9-88BC3A0EE782}"/>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3C4605F6-DA9A-3573-EC58-61B8931DF0A1}"/>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A86ADB8-D35D-0637-0532-A048E85A8CD1}"/>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78B2964F-F9FF-4F02-C00C-4534A7BC275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33952A53-41C4-5A7A-57D6-CB96986B7CF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8D52D03E-DC2A-9CF7-75B9-2095CF9C41F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7C66168B-F6C5-06C9-2F8C-CA8720A9F551}"/>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12B53FCB-C963-E432-C646-558C5F765FCD}"/>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BB7F07A2-B68D-8B73-31DD-8B2BF7BB95F3}"/>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9BFA0FB6-57CF-B830-A7CC-D1732CA15081}"/>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4" name="Rectangle 13">
                <a:extLst>
                  <a:ext uri="{FF2B5EF4-FFF2-40B4-BE49-F238E27FC236}">
                    <a16:creationId xmlns:a16="http://schemas.microsoft.com/office/drawing/2014/main" id="{097270A8-B59C-D14E-18B9-B275B4902689}"/>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494A8236-9146-CFDD-4093-6122EB66BC0F}"/>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99FFA24C-B237-32C9-5879-65CA0D7ADB8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02BCB3C1-990E-2F3E-FC4C-55E490AFC95E}"/>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EC567F57-7BCC-9B30-5FE4-423630F0A8F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BFA21977-31F3-703E-CA44-05A00E338D81}"/>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8A363B1-21F0-FD8D-8CEC-4E870A2D455B}"/>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12DE19CC-F3C2-4DD1-8505-5F92DF342331}"/>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C5E85EAF-14C9-B549-FF35-4897895009DA}"/>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5051275C-E950-5239-E8A0-4792A239D8D2}"/>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F6BFB19C-E9FA-FCB4-284D-05BC262A736A}"/>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323285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 Light Photo">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E69FF6-3FAE-6184-8074-A3CDDC7C9ABD}"/>
              </a:ext>
            </a:extLst>
          </p:cNvPr>
          <p:cNvSpPr/>
          <p:nvPr userDrawn="1"/>
        </p:nvSpPr>
        <p:spPr>
          <a:xfrm>
            <a:off x="0" y="0"/>
            <a:ext cx="1218895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6">
            <a:extLst>
              <a:ext uri="{FF2B5EF4-FFF2-40B4-BE49-F238E27FC236}">
                <a16:creationId xmlns:a16="http://schemas.microsoft.com/office/drawing/2014/main" id="{B43540B3-A677-BC8F-4CFC-ABC5C451F642}"/>
              </a:ext>
            </a:extLst>
          </p:cNvPr>
          <p:cNvSpPr>
            <a:spLocks noGrp="1"/>
          </p:cNvSpPr>
          <p:nvPr>
            <p:ph type="pic" sz="quarter" idx="103"/>
          </p:nvPr>
        </p:nvSpPr>
        <p:spPr>
          <a:xfrm>
            <a:off x="0" y="0"/>
            <a:ext cx="12188952" cy="6858000"/>
          </a:xfrm>
          <a:custGeom>
            <a:avLst/>
            <a:gdLst>
              <a:gd name="connsiteX0" fmla="*/ 920449 w 12188952"/>
              <a:gd name="connsiteY0" fmla="*/ 1165024 h 6858000"/>
              <a:gd name="connsiteX1" fmla="*/ 921241 w 12188952"/>
              <a:gd name="connsiteY1" fmla="*/ 1165024 h 6858000"/>
              <a:gd name="connsiteX2" fmla="*/ 930350 w 12188952"/>
              <a:gd name="connsiteY2" fmla="*/ 1192308 h 6858000"/>
              <a:gd name="connsiteX3" fmla="*/ 972288 w 12188952"/>
              <a:gd name="connsiteY3" fmla="*/ 1307384 h 6858000"/>
              <a:gd name="connsiteX4" fmla="*/ 972200 w 12188952"/>
              <a:gd name="connsiteY4" fmla="*/ 1307384 h 6858000"/>
              <a:gd name="connsiteX5" fmla="*/ 869797 w 12188952"/>
              <a:gd name="connsiteY5" fmla="*/ 1307384 h 6858000"/>
              <a:gd name="connsiteX6" fmla="*/ 911339 w 12188952"/>
              <a:gd name="connsiteY6" fmla="*/ 1192308 h 6858000"/>
              <a:gd name="connsiteX7" fmla="*/ 920449 w 12188952"/>
              <a:gd name="connsiteY7" fmla="*/ 1165024 h 6858000"/>
              <a:gd name="connsiteX8" fmla="*/ 570203 w 12188952"/>
              <a:gd name="connsiteY8" fmla="*/ 1160667 h 6858000"/>
              <a:gd name="connsiteX9" fmla="*/ 637400 w 12188952"/>
              <a:gd name="connsiteY9" fmla="*/ 1160667 h 6858000"/>
              <a:gd name="connsiteX10" fmla="*/ 699097 w 12188952"/>
              <a:gd name="connsiteY10" fmla="*/ 1214839 h 6858000"/>
              <a:gd name="connsiteX11" fmla="*/ 637400 w 12188952"/>
              <a:gd name="connsiteY11" fmla="*/ 1269407 h 6858000"/>
              <a:gd name="connsiteX12" fmla="*/ 570203 w 12188952"/>
              <a:gd name="connsiteY12" fmla="*/ 1269407 h 6858000"/>
              <a:gd name="connsiteX13" fmla="*/ 1452706 w 12188952"/>
              <a:gd name="connsiteY13" fmla="*/ 1134571 h 6858000"/>
              <a:gd name="connsiteX14" fmla="*/ 1452706 w 12188952"/>
              <a:gd name="connsiteY14" fmla="*/ 1415332 h 6858000"/>
              <a:gd name="connsiteX15" fmla="*/ 1480385 w 12188952"/>
              <a:gd name="connsiteY15" fmla="*/ 1415332 h 6858000"/>
              <a:gd name="connsiteX16" fmla="*/ 1480385 w 12188952"/>
              <a:gd name="connsiteY16" fmla="*/ 1202605 h 6858000"/>
              <a:gd name="connsiteX17" fmla="*/ 1479197 w 12188952"/>
              <a:gd name="connsiteY17" fmla="*/ 1168192 h 6858000"/>
              <a:gd name="connsiteX18" fmla="*/ 1479990 w 12188952"/>
              <a:gd name="connsiteY18" fmla="*/ 1168192 h 6858000"/>
              <a:gd name="connsiteX19" fmla="*/ 1496580 w 12188952"/>
              <a:gd name="connsiteY19" fmla="*/ 1200625 h 6858000"/>
              <a:gd name="connsiteX20" fmla="*/ 1626663 w 12188952"/>
              <a:gd name="connsiteY20" fmla="*/ 1415332 h 6858000"/>
              <a:gd name="connsiteX21" fmla="*/ 1663848 w 12188952"/>
              <a:gd name="connsiteY21" fmla="*/ 1415332 h 6858000"/>
              <a:gd name="connsiteX22" fmla="*/ 1663848 w 12188952"/>
              <a:gd name="connsiteY22" fmla="*/ 1134571 h 6858000"/>
              <a:gd name="connsiteX23" fmla="*/ 1636168 w 12188952"/>
              <a:gd name="connsiteY23" fmla="*/ 1134571 h 6858000"/>
              <a:gd name="connsiteX24" fmla="*/ 1636168 w 12188952"/>
              <a:gd name="connsiteY24" fmla="*/ 1346902 h 6858000"/>
              <a:gd name="connsiteX25" fmla="*/ 1637356 w 12188952"/>
              <a:gd name="connsiteY25" fmla="*/ 1381315 h 6858000"/>
              <a:gd name="connsiteX26" fmla="*/ 1636564 w 12188952"/>
              <a:gd name="connsiteY26" fmla="*/ 1381315 h 6858000"/>
              <a:gd name="connsiteX27" fmla="*/ 1619974 w 12188952"/>
              <a:gd name="connsiteY27" fmla="*/ 1348882 h 6858000"/>
              <a:gd name="connsiteX28" fmla="*/ 1489891 w 12188952"/>
              <a:gd name="connsiteY28" fmla="*/ 1134571 h 6858000"/>
              <a:gd name="connsiteX29" fmla="*/ 1325704 w 12188952"/>
              <a:gd name="connsiteY29" fmla="*/ 1134571 h 6858000"/>
              <a:gd name="connsiteX30" fmla="*/ 1325704 w 12188952"/>
              <a:gd name="connsiteY30" fmla="*/ 1415332 h 6858000"/>
              <a:gd name="connsiteX31" fmla="*/ 1356156 w 12188952"/>
              <a:gd name="connsiteY31" fmla="*/ 1415332 h 6858000"/>
              <a:gd name="connsiteX32" fmla="*/ 1356156 w 12188952"/>
              <a:gd name="connsiteY32" fmla="*/ 1134571 h 6858000"/>
              <a:gd name="connsiteX33" fmla="*/ 1045603 w 12188952"/>
              <a:gd name="connsiteY33" fmla="*/ 1134571 h 6858000"/>
              <a:gd name="connsiteX34" fmla="*/ 1045603 w 12188952"/>
              <a:gd name="connsiteY34" fmla="*/ 1160667 h 6858000"/>
              <a:gd name="connsiteX35" fmla="*/ 1136564 w 12188952"/>
              <a:gd name="connsiteY35" fmla="*/ 1160667 h 6858000"/>
              <a:gd name="connsiteX36" fmla="*/ 1136564 w 12188952"/>
              <a:gd name="connsiteY36" fmla="*/ 1415332 h 6858000"/>
              <a:gd name="connsiteX37" fmla="*/ 1167017 w 12188952"/>
              <a:gd name="connsiteY37" fmla="*/ 1415332 h 6858000"/>
              <a:gd name="connsiteX38" fmla="*/ 1167017 w 12188952"/>
              <a:gd name="connsiteY38" fmla="*/ 1160667 h 6858000"/>
              <a:gd name="connsiteX39" fmla="*/ 1257978 w 12188952"/>
              <a:gd name="connsiteY39" fmla="*/ 1160667 h 6858000"/>
              <a:gd name="connsiteX40" fmla="*/ 1257978 w 12188952"/>
              <a:gd name="connsiteY40" fmla="*/ 1134571 h 6858000"/>
              <a:gd name="connsiteX41" fmla="*/ 1045647 w 12188952"/>
              <a:gd name="connsiteY41" fmla="*/ 1134571 h 6858000"/>
              <a:gd name="connsiteX42" fmla="*/ 905795 w 12188952"/>
              <a:gd name="connsiteY42" fmla="*/ 1134571 h 6858000"/>
              <a:gd name="connsiteX43" fmla="*/ 799035 w 12188952"/>
              <a:gd name="connsiteY43" fmla="*/ 1415332 h 6858000"/>
              <a:gd name="connsiteX44" fmla="*/ 830676 w 12188952"/>
              <a:gd name="connsiteY44" fmla="*/ 1415332 h 6858000"/>
              <a:gd name="connsiteX45" fmla="*/ 860336 w 12188952"/>
              <a:gd name="connsiteY45" fmla="*/ 1333480 h 6858000"/>
              <a:gd name="connsiteX46" fmla="*/ 981749 w 12188952"/>
              <a:gd name="connsiteY46" fmla="*/ 1333480 h 6858000"/>
              <a:gd name="connsiteX47" fmla="*/ 1011410 w 12188952"/>
              <a:gd name="connsiteY47" fmla="*/ 1415332 h 6858000"/>
              <a:gd name="connsiteX48" fmla="*/ 1043050 w 12188952"/>
              <a:gd name="connsiteY48" fmla="*/ 1415332 h 6858000"/>
              <a:gd name="connsiteX49" fmla="*/ 936291 w 12188952"/>
              <a:gd name="connsiteY49" fmla="*/ 1134571 h 6858000"/>
              <a:gd name="connsiteX50" fmla="*/ 905839 w 12188952"/>
              <a:gd name="connsiteY50" fmla="*/ 1134571 h 6858000"/>
              <a:gd name="connsiteX51" fmla="*/ 539750 w 12188952"/>
              <a:gd name="connsiteY51" fmla="*/ 1134571 h 6858000"/>
              <a:gd name="connsiteX52" fmla="*/ 539750 w 12188952"/>
              <a:gd name="connsiteY52" fmla="*/ 1415332 h 6858000"/>
              <a:gd name="connsiteX53" fmla="*/ 570203 w 12188952"/>
              <a:gd name="connsiteY53" fmla="*/ 1415332 h 6858000"/>
              <a:gd name="connsiteX54" fmla="*/ 570203 w 12188952"/>
              <a:gd name="connsiteY54" fmla="*/ 1295502 h 6858000"/>
              <a:gd name="connsiteX55" fmla="*/ 634628 w 12188952"/>
              <a:gd name="connsiteY55" fmla="*/ 1295502 h 6858000"/>
              <a:gd name="connsiteX56" fmla="*/ 705390 w 12188952"/>
              <a:gd name="connsiteY56" fmla="*/ 1415332 h 6858000"/>
              <a:gd name="connsiteX57" fmla="*/ 740199 w 12188952"/>
              <a:gd name="connsiteY57" fmla="*/ 1415332 h 6858000"/>
              <a:gd name="connsiteX58" fmla="*/ 667060 w 12188952"/>
              <a:gd name="connsiteY58" fmla="*/ 1291542 h 6858000"/>
              <a:gd name="connsiteX59" fmla="*/ 731530 w 12188952"/>
              <a:gd name="connsiteY59" fmla="*/ 1214839 h 6858000"/>
              <a:gd name="connsiteX60" fmla="*/ 640173 w 12188952"/>
              <a:gd name="connsiteY60" fmla="*/ 1134571 h 6858000"/>
              <a:gd name="connsiteX61" fmla="*/ 2157907 w 12188952"/>
              <a:gd name="connsiteY61" fmla="*/ 1127882 h 6858000"/>
              <a:gd name="connsiteX62" fmla="*/ 2062589 w 12188952"/>
              <a:gd name="connsiteY62" fmla="*/ 1205774 h 6858000"/>
              <a:gd name="connsiteX63" fmla="*/ 2131812 w 12188952"/>
              <a:gd name="connsiteY63" fmla="*/ 1280892 h 6858000"/>
              <a:gd name="connsiteX64" fmla="*/ 2173354 w 12188952"/>
              <a:gd name="connsiteY64" fmla="*/ 1289210 h 6858000"/>
              <a:gd name="connsiteX65" fmla="*/ 2230298 w 12188952"/>
              <a:gd name="connsiteY65" fmla="*/ 1343778 h 6858000"/>
              <a:gd name="connsiteX66" fmla="*/ 2162660 w 12188952"/>
              <a:gd name="connsiteY66" fmla="*/ 1396761 h 6858000"/>
              <a:gd name="connsiteX67" fmla="*/ 2081600 w 12188952"/>
              <a:gd name="connsiteY67" fmla="*/ 1326747 h 6858000"/>
              <a:gd name="connsiteX68" fmla="*/ 2050752 w 12188952"/>
              <a:gd name="connsiteY68" fmla="*/ 1331104 h 6858000"/>
              <a:gd name="connsiteX69" fmla="*/ 2161472 w 12188952"/>
              <a:gd name="connsiteY69" fmla="*/ 1422065 h 6858000"/>
              <a:gd name="connsiteX70" fmla="*/ 2261895 w 12188952"/>
              <a:gd name="connsiteY70" fmla="*/ 1340609 h 6858000"/>
              <a:gd name="connsiteX71" fmla="*/ 2185587 w 12188952"/>
              <a:gd name="connsiteY71" fmla="*/ 1262718 h 6858000"/>
              <a:gd name="connsiteX72" fmla="*/ 2144045 w 12188952"/>
              <a:gd name="connsiteY72" fmla="*/ 1254401 h 6858000"/>
              <a:gd name="connsiteX73" fmla="*/ 2094230 w 12188952"/>
              <a:gd name="connsiteY73" fmla="*/ 1203001 h 6858000"/>
              <a:gd name="connsiteX74" fmla="*/ 2157115 w 12188952"/>
              <a:gd name="connsiteY74" fmla="*/ 1152394 h 6858000"/>
              <a:gd name="connsiteX75" fmla="*/ 2228670 w 12188952"/>
              <a:gd name="connsiteY75" fmla="*/ 1215279 h 6858000"/>
              <a:gd name="connsiteX76" fmla="*/ 2259518 w 12188952"/>
              <a:gd name="connsiteY76" fmla="*/ 1209338 h 6858000"/>
              <a:gd name="connsiteX77" fmla="*/ 2157907 w 12188952"/>
              <a:gd name="connsiteY77" fmla="*/ 1127882 h 6858000"/>
              <a:gd name="connsiteX78" fmla="*/ 1870942 w 12188952"/>
              <a:gd name="connsiteY78" fmla="*/ 1127838 h 6858000"/>
              <a:gd name="connsiteX79" fmla="*/ 1744424 w 12188952"/>
              <a:gd name="connsiteY79" fmla="*/ 1274952 h 6858000"/>
              <a:gd name="connsiteX80" fmla="*/ 1744380 w 12188952"/>
              <a:gd name="connsiteY80" fmla="*/ 1274952 h 6858000"/>
              <a:gd name="connsiteX81" fmla="*/ 1865398 w 12188952"/>
              <a:gd name="connsiteY81" fmla="*/ 1422065 h 6858000"/>
              <a:gd name="connsiteX82" fmla="*/ 1955962 w 12188952"/>
              <a:gd name="connsiteY82" fmla="*/ 1364329 h 6858000"/>
              <a:gd name="connsiteX83" fmla="*/ 1960319 w 12188952"/>
              <a:gd name="connsiteY83" fmla="*/ 1415332 h 6858000"/>
              <a:gd name="connsiteX84" fmla="*/ 1982850 w 12188952"/>
              <a:gd name="connsiteY84" fmla="*/ 1415332 h 6858000"/>
              <a:gd name="connsiteX85" fmla="*/ 1982850 w 12188952"/>
              <a:gd name="connsiteY85" fmla="*/ 1269803 h 6858000"/>
              <a:gd name="connsiteX86" fmla="*/ 1868170 w 12188952"/>
              <a:gd name="connsiteY86" fmla="*/ 1269803 h 6858000"/>
              <a:gd name="connsiteX87" fmla="*/ 1868170 w 12188952"/>
              <a:gd name="connsiteY87" fmla="*/ 1295899 h 6858000"/>
              <a:gd name="connsiteX88" fmla="*/ 1955170 w 12188952"/>
              <a:gd name="connsiteY88" fmla="*/ 1295899 h 6858000"/>
              <a:gd name="connsiteX89" fmla="*/ 1955170 w 12188952"/>
              <a:gd name="connsiteY89" fmla="*/ 1305800 h 6858000"/>
              <a:gd name="connsiteX90" fmla="*/ 1870150 w 12188952"/>
              <a:gd name="connsiteY90" fmla="*/ 1395573 h 6858000"/>
              <a:gd name="connsiteX91" fmla="*/ 1775624 w 12188952"/>
              <a:gd name="connsiteY91" fmla="*/ 1275348 h 6858000"/>
              <a:gd name="connsiteX92" fmla="*/ 1869754 w 12188952"/>
              <a:gd name="connsiteY92" fmla="*/ 1153934 h 6858000"/>
              <a:gd name="connsiteX93" fmla="*/ 1947249 w 12188952"/>
              <a:gd name="connsiteY93" fmla="*/ 1217215 h 6858000"/>
              <a:gd name="connsiteX94" fmla="*/ 1977702 w 12188952"/>
              <a:gd name="connsiteY94" fmla="*/ 1213255 h 6858000"/>
              <a:gd name="connsiteX95" fmla="*/ 1870942 w 12188952"/>
              <a:gd name="connsiteY95" fmla="*/ 1127838 h 6858000"/>
              <a:gd name="connsiteX96" fmla="*/ 2045295 w 12188952"/>
              <a:gd name="connsiteY96" fmla="*/ 645617 h 6858000"/>
              <a:gd name="connsiteX97" fmla="*/ 2099907 w 12188952"/>
              <a:gd name="connsiteY97" fmla="*/ 645617 h 6858000"/>
              <a:gd name="connsiteX98" fmla="*/ 2187172 w 12188952"/>
              <a:gd name="connsiteY98" fmla="*/ 733057 h 6858000"/>
              <a:gd name="connsiteX99" fmla="*/ 2187172 w 12188952"/>
              <a:gd name="connsiteY99" fmla="*/ 787801 h 6858000"/>
              <a:gd name="connsiteX100" fmla="*/ 2099907 w 12188952"/>
              <a:gd name="connsiteY100" fmla="*/ 875198 h 6858000"/>
              <a:gd name="connsiteX101" fmla="*/ 2045295 w 12188952"/>
              <a:gd name="connsiteY101" fmla="*/ 875198 h 6858000"/>
              <a:gd name="connsiteX102" fmla="*/ 1685543 w 12188952"/>
              <a:gd name="connsiteY102" fmla="*/ 637300 h 6858000"/>
              <a:gd name="connsiteX103" fmla="*/ 1766867 w 12188952"/>
              <a:gd name="connsiteY103" fmla="*/ 712814 h 6858000"/>
              <a:gd name="connsiteX104" fmla="*/ 1766867 w 12188952"/>
              <a:gd name="connsiteY104" fmla="*/ 808000 h 6858000"/>
              <a:gd name="connsiteX105" fmla="*/ 1685543 w 12188952"/>
              <a:gd name="connsiteY105" fmla="*/ 883559 h 6858000"/>
              <a:gd name="connsiteX106" fmla="*/ 1604219 w 12188952"/>
              <a:gd name="connsiteY106" fmla="*/ 808000 h 6858000"/>
              <a:gd name="connsiteX107" fmla="*/ 1604219 w 12188952"/>
              <a:gd name="connsiteY107" fmla="*/ 712814 h 6858000"/>
              <a:gd name="connsiteX108" fmla="*/ 1685543 w 12188952"/>
              <a:gd name="connsiteY108" fmla="*/ 637300 h 6858000"/>
              <a:gd name="connsiteX109" fmla="*/ 1246228 w 12188952"/>
              <a:gd name="connsiteY109" fmla="*/ 637300 h 6858000"/>
              <a:gd name="connsiteX110" fmla="*/ 1327552 w 12188952"/>
              <a:gd name="connsiteY110" fmla="*/ 712814 h 6858000"/>
              <a:gd name="connsiteX111" fmla="*/ 1327552 w 12188952"/>
              <a:gd name="connsiteY111" fmla="*/ 808000 h 6858000"/>
              <a:gd name="connsiteX112" fmla="*/ 1246228 w 12188952"/>
              <a:gd name="connsiteY112" fmla="*/ 883559 h 6858000"/>
              <a:gd name="connsiteX113" fmla="*/ 1164904 w 12188952"/>
              <a:gd name="connsiteY113" fmla="*/ 808000 h 6858000"/>
              <a:gd name="connsiteX114" fmla="*/ 1164904 w 12188952"/>
              <a:gd name="connsiteY114" fmla="*/ 712814 h 6858000"/>
              <a:gd name="connsiteX115" fmla="*/ 1246228 w 12188952"/>
              <a:gd name="connsiteY115" fmla="*/ 637300 h 6858000"/>
              <a:gd name="connsiteX116" fmla="*/ 2695929 w 12188952"/>
              <a:gd name="connsiteY116" fmla="*/ 552235 h 6858000"/>
              <a:gd name="connsiteX117" fmla="*/ 2695929 w 12188952"/>
              <a:gd name="connsiteY117" fmla="*/ 665243 h 6858000"/>
              <a:gd name="connsiteX118" fmla="*/ 2743984 w 12188952"/>
              <a:gd name="connsiteY118" fmla="*/ 665243 h 6858000"/>
              <a:gd name="connsiteX119" fmla="*/ 2711948 w 12188952"/>
              <a:gd name="connsiteY119" fmla="*/ 753872 h 6858000"/>
              <a:gd name="connsiteX120" fmla="*/ 2736283 w 12188952"/>
              <a:gd name="connsiteY120" fmla="*/ 753872 h 6858000"/>
              <a:gd name="connsiteX121" fmla="*/ 2808717 w 12188952"/>
              <a:gd name="connsiteY121" fmla="*/ 656354 h 6858000"/>
              <a:gd name="connsiteX122" fmla="*/ 2808717 w 12188952"/>
              <a:gd name="connsiteY122" fmla="*/ 552235 h 6858000"/>
              <a:gd name="connsiteX123" fmla="*/ 2274436 w 12188952"/>
              <a:gd name="connsiteY123" fmla="*/ 552235 h 6858000"/>
              <a:gd name="connsiteX124" fmla="*/ 2425818 w 12188952"/>
              <a:gd name="connsiteY124" fmla="*/ 785997 h 6858000"/>
              <a:gd name="connsiteX125" fmla="*/ 2425818 w 12188952"/>
              <a:gd name="connsiteY125" fmla="*/ 968579 h 6858000"/>
              <a:gd name="connsiteX126" fmla="*/ 2532665 w 12188952"/>
              <a:gd name="connsiteY126" fmla="*/ 968579 h 6858000"/>
              <a:gd name="connsiteX127" fmla="*/ 2532665 w 12188952"/>
              <a:gd name="connsiteY127" fmla="*/ 785997 h 6858000"/>
              <a:gd name="connsiteX128" fmla="*/ 2684047 w 12188952"/>
              <a:gd name="connsiteY128" fmla="*/ 552235 h 6858000"/>
              <a:gd name="connsiteX129" fmla="*/ 2562370 w 12188952"/>
              <a:gd name="connsiteY129" fmla="*/ 552235 h 6858000"/>
              <a:gd name="connsiteX130" fmla="*/ 2482234 w 12188952"/>
              <a:gd name="connsiteY130" fmla="*/ 683110 h 6858000"/>
              <a:gd name="connsiteX131" fmla="*/ 2402670 w 12188952"/>
              <a:gd name="connsiteY131" fmla="*/ 552235 h 6858000"/>
              <a:gd name="connsiteX132" fmla="*/ 1932463 w 12188952"/>
              <a:gd name="connsiteY132" fmla="*/ 552235 h 6858000"/>
              <a:gd name="connsiteX133" fmla="*/ 1932463 w 12188952"/>
              <a:gd name="connsiteY133" fmla="*/ 968579 h 6858000"/>
              <a:gd name="connsiteX134" fmla="*/ 2099907 w 12188952"/>
              <a:gd name="connsiteY134" fmla="*/ 968579 h 6858000"/>
              <a:gd name="connsiteX135" fmla="*/ 2301149 w 12188952"/>
              <a:gd name="connsiteY135" fmla="*/ 785997 h 6858000"/>
              <a:gd name="connsiteX136" fmla="*/ 2301149 w 12188952"/>
              <a:gd name="connsiteY136" fmla="*/ 734862 h 6858000"/>
              <a:gd name="connsiteX137" fmla="*/ 2099907 w 12188952"/>
              <a:gd name="connsiteY137" fmla="*/ 552235 h 6858000"/>
              <a:gd name="connsiteX138" fmla="*/ 539750 w 12188952"/>
              <a:gd name="connsiteY138" fmla="*/ 552235 h 6858000"/>
              <a:gd name="connsiteX139" fmla="*/ 539750 w 12188952"/>
              <a:gd name="connsiteY139" fmla="*/ 968579 h 6858000"/>
              <a:gd name="connsiteX140" fmla="*/ 643649 w 12188952"/>
              <a:gd name="connsiteY140" fmla="*/ 968579 h 6858000"/>
              <a:gd name="connsiteX141" fmla="*/ 643649 w 12188952"/>
              <a:gd name="connsiteY141" fmla="*/ 698556 h 6858000"/>
              <a:gd name="connsiteX142" fmla="*/ 658524 w 12188952"/>
              <a:gd name="connsiteY142" fmla="*/ 760429 h 6858000"/>
              <a:gd name="connsiteX143" fmla="*/ 713707 w 12188952"/>
              <a:gd name="connsiteY143" fmla="*/ 968579 h 6858000"/>
              <a:gd name="connsiteX144" fmla="*/ 822931 w 12188952"/>
              <a:gd name="connsiteY144" fmla="*/ 968579 h 6858000"/>
              <a:gd name="connsiteX145" fmla="*/ 878159 w 12188952"/>
              <a:gd name="connsiteY145" fmla="*/ 760429 h 6858000"/>
              <a:gd name="connsiteX146" fmla="*/ 892989 w 12188952"/>
              <a:gd name="connsiteY146" fmla="*/ 698556 h 6858000"/>
              <a:gd name="connsiteX147" fmla="*/ 892989 w 12188952"/>
              <a:gd name="connsiteY147" fmla="*/ 968579 h 6858000"/>
              <a:gd name="connsiteX148" fmla="*/ 999265 w 12188952"/>
              <a:gd name="connsiteY148" fmla="*/ 968579 h 6858000"/>
              <a:gd name="connsiteX149" fmla="*/ 999265 w 12188952"/>
              <a:gd name="connsiteY149" fmla="*/ 552235 h 6858000"/>
              <a:gd name="connsiteX150" fmla="*/ 833625 w 12188952"/>
              <a:gd name="connsiteY150" fmla="*/ 552235 h 6858000"/>
              <a:gd name="connsiteX151" fmla="*/ 782005 w 12188952"/>
              <a:gd name="connsiteY151" fmla="*/ 766370 h 6858000"/>
              <a:gd name="connsiteX152" fmla="*/ 769507 w 12188952"/>
              <a:gd name="connsiteY152" fmla="*/ 825822 h 6858000"/>
              <a:gd name="connsiteX153" fmla="*/ 757054 w 12188952"/>
              <a:gd name="connsiteY153" fmla="*/ 766370 h 6858000"/>
              <a:gd name="connsiteX154" fmla="*/ 705390 w 12188952"/>
              <a:gd name="connsiteY154" fmla="*/ 552235 h 6858000"/>
              <a:gd name="connsiteX155" fmla="*/ 3001070 w 12188952"/>
              <a:gd name="connsiteY155" fmla="*/ 545106 h 6858000"/>
              <a:gd name="connsiteX156" fmla="*/ 2831865 w 12188952"/>
              <a:gd name="connsiteY156" fmla="*/ 680734 h 6858000"/>
              <a:gd name="connsiteX157" fmla="*/ 2944037 w 12188952"/>
              <a:gd name="connsiteY157" fmla="*/ 802631 h 6858000"/>
              <a:gd name="connsiteX158" fmla="*/ 3018848 w 12188952"/>
              <a:gd name="connsiteY158" fmla="*/ 813941 h 6858000"/>
              <a:gd name="connsiteX159" fmla="*/ 3061622 w 12188952"/>
              <a:gd name="connsiteY159" fmla="*/ 848442 h 6858000"/>
              <a:gd name="connsiteX160" fmla="*/ 3001070 w 12188952"/>
              <a:gd name="connsiteY160" fmla="*/ 882943 h 6858000"/>
              <a:gd name="connsiteX161" fmla="*/ 2939329 w 12188952"/>
              <a:gd name="connsiteY161" fmla="*/ 841269 h 6858000"/>
              <a:gd name="connsiteX162" fmla="*/ 2939329 w 12188952"/>
              <a:gd name="connsiteY162" fmla="*/ 825251 h 6858000"/>
              <a:gd name="connsiteX163" fmla="*/ 2829489 w 12188952"/>
              <a:gd name="connsiteY163" fmla="*/ 825251 h 6858000"/>
              <a:gd name="connsiteX164" fmla="*/ 2829489 w 12188952"/>
              <a:gd name="connsiteY164" fmla="*/ 843689 h 6858000"/>
              <a:gd name="connsiteX165" fmla="*/ 3001070 w 12188952"/>
              <a:gd name="connsiteY165" fmla="*/ 975708 h 6858000"/>
              <a:gd name="connsiteX166" fmla="*/ 3173222 w 12188952"/>
              <a:gd name="connsiteY166" fmla="*/ 838937 h 6858000"/>
              <a:gd name="connsiteX167" fmla="*/ 3173178 w 12188952"/>
              <a:gd name="connsiteY167" fmla="*/ 838893 h 6858000"/>
              <a:gd name="connsiteX168" fmla="*/ 3058013 w 12188952"/>
              <a:gd name="connsiteY168" fmla="*/ 715763 h 6858000"/>
              <a:gd name="connsiteX169" fmla="*/ 2983819 w 12188952"/>
              <a:gd name="connsiteY169" fmla="*/ 704497 h 6858000"/>
              <a:gd name="connsiteX170" fmla="*/ 2943465 w 12188952"/>
              <a:gd name="connsiteY170" fmla="*/ 671184 h 6858000"/>
              <a:gd name="connsiteX171" fmla="*/ 3001070 w 12188952"/>
              <a:gd name="connsiteY171" fmla="*/ 637872 h 6858000"/>
              <a:gd name="connsiteX172" fmla="*/ 3058674 w 12188952"/>
              <a:gd name="connsiteY172" fmla="*/ 678313 h 6858000"/>
              <a:gd name="connsiteX173" fmla="*/ 3058674 w 12188952"/>
              <a:gd name="connsiteY173" fmla="*/ 692000 h 6858000"/>
              <a:gd name="connsiteX174" fmla="*/ 3168469 w 12188952"/>
              <a:gd name="connsiteY174" fmla="*/ 692000 h 6858000"/>
              <a:gd name="connsiteX175" fmla="*/ 3168469 w 12188952"/>
              <a:gd name="connsiteY175" fmla="*/ 675937 h 6858000"/>
              <a:gd name="connsiteX176" fmla="*/ 3001070 w 12188952"/>
              <a:gd name="connsiteY176" fmla="*/ 545106 h 6858000"/>
              <a:gd name="connsiteX177" fmla="*/ 1685543 w 12188952"/>
              <a:gd name="connsiteY177" fmla="*/ 545106 h 6858000"/>
              <a:gd name="connsiteX178" fmla="*/ 1490243 w 12188952"/>
              <a:gd name="connsiteY178" fmla="*/ 722936 h 6858000"/>
              <a:gd name="connsiteX179" fmla="*/ 1490243 w 12188952"/>
              <a:gd name="connsiteY179" fmla="*/ 797879 h 6858000"/>
              <a:gd name="connsiteX180" fmla="*/ 1685543 w 12188952"/>
              <a:gd name="connsiteY180" fmla="*/ 975708 h 6858000"/>
              <a:gd name="connsiteX181" fmla="*/ 1880843 w 12188952"/>
              <a:gd name="connsiteY181" fmla="*/ 797879 h 6858000"/>
              <a:gd name="connsiteX182" fmla="*/ 1880843 w 12188952"/>
              <a:gd name="connsiteY182" fmla="*/ 722936 h 6858000"/>
              <a:gd name="connsiteX183" fmla="*/ 1685543 w 12188952"/>
              <a:gd name="connsiteY183" fmla="*/ 545106 h 6858000"/>
              <a:gd name="connsiteX184" fmla="*/ 1246228 w 12188952"/>
              <a:gd name="connsiteY184" fmla="*/ 545106 h 6858000"/>
              <a:gd name="connsiteX185" fmla="*/ 1050928 w 12188952"/>
              <a:gd name="connsiteY185" fmla="*/ 722936 h 6858000"/>
              <a:gd name="connsiteX186" fmla="*/ 1050928 w 12188952"/>
              <a:gd name="connsiteY186" fmla="*/ 797879 h 6858000"/>
              <a:gd name="connsiteX187" fmla="*/ 1246228 w 12188952"/>
              <a:gd name="connsiteY187" fmla="*/ 975708 h 6858000"/>
              <a:gd name="connsiteX188" fmla="*/ 1441528 w 12188952"/>
              <a:gd name="connsiteY188" fmla="*/ 797879 h 6858000"/>
              <a:gd name="connsiteX189" fmla="*/ 1441528 w 12188952"/>
              <a:gd name="connsiteY189" fmla="*/ 722936 h 6858000"/>
              <a:gd name="connsiteX190" fmla="*/ 1246228 w 12188952"/>
              <a:gd name="connsiteY190" fmla="*/ 545106 h 6858000"/>
              <a:gd name="connsiteX191" fmla="*/ 0 w 12188952"/>
              <a:gd name="connsiteY191" fmla="*/ 0 h 6858000"/>
              <a:gd name="connsiteX192" fmla="*/ 12188952 w 12188952"/>
              <a:gd name="connsiteY192" fmla="*/ 0 h 6858000"/>
              <a:gd name="connsiteX193" fmla="*/ 12188952 w 12188952"/>
              <a:gd name="connsiteY193" fmla="*/ 6858000 h 6858000"/>
              <a:gd name="connsiteX194" fmla="*/ 0 w 12188952"/>
              <a:gd name="connsiteY1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2188952" h="6858000">
                <a:moveTo>
                  <a:pt x="920449" y="1165024"/>
                </a:moveTo>
                <a:lnTo>
                  <a:pt x="921241" y="1165024"/>
                </a:lnTo>
                <a:cubicBezTo>
                  <a:pt x="924013" y="1173737"/>
                  <a:pt x="926390" y="1181218"/>
                  <a:pt x="930350" y="1192308"/>
                </a:cubicBezTo>
                <a:lnTo>
                  <a:pt x="972288" y="1307384"/>
                </a:lnTo>
                <a:lnTo>
                  <a:pt x="972200" y="1307384"/>
                </a:lnTo>
                <a:lnTo>
                  <a:pt x="869797" y="1307384"/>
                </a:lnTo>
                <a:lnTo>
                  <a:pt x="911339" y="1192308"/>
                </a:lnTo>
                <a:cubicBezTo>
                  <a:pt x="915696" y="1181218"/>
                  <a:pt x="918072" y="1173737"/>
                  <a:pt x="920449" y="1165024"/>
                </a:cubicBezTo>
                <a:close/>
                <a:moveTo>
                  <a:pt x="570203" y="1160667"/>
                </a:moveTo>
                <a:lnTo>
                  <a:pt x="637400" y="1160667"/>
                </a:lnTo>
                <a:cubicBezTo>
                  <a:pt x="683299" y="1160667"/>
                  <a:pt x="699097" y="1184386"/>
                  <a:pt x="699097" y="1214839"/>
                </a:cubicBezTo>
                <a:cubicBezTo>
                  <a:pt x="699097" y="1245291"/>
                  <a:pt x="682859" y="1269407"/>
                  <a:pt x="637400" y="1269407"/>
                </a:cubicBezTo>
                <a:lnTo>
                  <a:pt x="570203" y="1269407"/>
                </a:lnTo>
                <a:close/>
                <a:moveTo>
                  <a:pt x="1452706" y="1134571"/>
                </a:moveTo>
                <a:lnTo>
                  <a:pt x="1452706" y="1415332"/>
                </a:lnTo>
                <a:lnTo>
                  <a:pt x="1480385" y="1415332"/>
                </a:lnTo>
                <a:lnTo>
                  <a:pt x="1480385" y="1202605"/>
                </a:lnTo>
                <a:cubicBezTo>
                  <a:pt x="1480385" y="1187555"/>
                  <a:pt x="1479990" y="1177697"/>
                  <a:pt x="1479197" y="1168192"/>
                </a:cubicBezTo>
                <a:lnTo>
                  <a:pt x="1479990" y="1168192"/>
                </a:lnTo>
                <a:cubicBezTo>
                  <a:pt x="1484302" y="1179678"/>
                  <a:pt x="1489451" y="1188347"/>
                  <a:pt x="1496580" y="1200625"/>
                </a:cubicBezTo>
                <a:lnTo>
                  <a:pt x="1626663" y="1415332"/>
                </a:lnTo>
                <a:lnTo>
                  <a:pt x="1663848" y="1415332"/>
                </a:lnTo>
                <a:lnTo>
                  <a:pt x="1663848" y="1134571"/>
                </a:lnTo>
                <a:lnTo>
                  <a:pt x="1636168" y="1134571"/>
                </a:lnTo>
                <a:lnTo>
                  <a:pt x="1636168" y="1346902"/>
                </a:lnTo>
                <a:cubicBezTo>
                  <a:pt x="1636168" y="1361952"/>
                  <a:pt x="1636564" y="1370621"/>
                  <a:pt x="1637356" y="1381315"/>
                </a:cubicBezTo>
                <a:lnTo>
                  <a:pt x="1636564" y="1381315"/>
                </a:lnTo>
                <a:cubicBezTo>
                  <a:pt x="1632252" y="1370621"/>
                  <a:pt x="1627103" y="1361160"/>
                  <a:pt x="1619974" y="1348882"/>
                </a:cubicBezTo>
                <a:lnTo>
                  <a:pt x="1489891" y="1134571"/>
                </a:lnTo>
                <a:close/>
                <a:moveTo>
                  <a:pt x="1325704" y="1134571"/>
                </a:moveTo>
                <a:lnTo>
                  <a:pt x="1325704" y="1415332"/>
                </a:lnTo>
                <a:lnTo>
                  <a:pt x="1356156" y="1415332"/>
                </a:lnTo>
                <a:lnTo>
                  <a:pt x="1356156" y="1134571"/>
                </a:lnTo>
                <a:close/>
                <a:moveTo>
                  <a:pt x="1045603" y="1134571"/>
                </a:moveTo>
                <a:lnTo>
                  <a:pt x="1045603" y="1160667"/>
                </a:lnTo>
                <a:lnTo>
                  <a:pt x="1136564" y="1160667"/>
                </a:lnTo>
                <a:lnTo>
                  <a:pt x="1136564" y="1415332"/>
                </a:lnTo>
                <a:lnTo>
                  <a:pt x="1167017" y="1415332"/>
                </a:lnTo>
                <a:lnTo>
                  <a:pt x="1167017" y="1160667"/>
                </a:lnTo>
                <a:lnTo>
                  <a:pt x="1257978" y="1160667"/>
                </a:lnTo>
                <a:lnTo>
                  <a:pt x="1257978" y="1134571"/>
                </a:lnTo>
                <a:lnTo>
                  <a:pt x="1045647" y="1134571"/>
                </a:lnTo>
                <a:close/>
                <a:moveTo>
                  <a:pt x="905795" y="1134571"/>
                </a:moveTo>
                <a:lnTo>
                  <a:pt x="799035" y="1415332"/>
                </a:lnTo>
                <a:lnTo>
                  <a:pt x="830676" y="1415332"/>
                </a:lnTo>
                <a:lnTo>
                  <a:pt x="860336" y="1333480"/>
                </a:lnTo>
                <a:lnTo>
                  <a:pt x="981749" y="1333480"/>
                </a:lnTo>
                <a:lnTo>
                  <a:pt x="1011410" y="1415332"/>
                </a:lnTo>
                <a:lnTo>
                  <a:pt x="1043050" y="1415332"/>
                </a:lnTo>
                <a:lnTo>
                  <a:pt x="936291" y="1134571"/>
                </a:lnTo>
                <a:lnTo>
                  <a:pt x="905839" y="1134571"/>
                </a:lnTo>
                <a:close/>
                <a:moveTo>
                  <a:pt x="539750" y="1134571"/>
                </a:moveTo>
                <a:lnTo>
                  <a:pt x="539750" y="1415332"/>
                </a:lnTo>
                <a:lnTo>
                  <a:pt x="570203" y="1415332"/>
                </a:lnTo>
                <a:lnTo>
                  <a:pt x="570203" y="1295502"/>
                </a:lnTo>
                <a:lnTo>
                  <a:pt x="634628" y="1295502"/>
                </a:lnTo>
                <a:lnTo>
                  <a:pt x="705390" y="1415332"/>
                </a:lnTo>
                <a:lnTo>
                  <a:pt x="740199" y="1415332"/>
                </a:lnTo>
                <a:lnTo>
                  <a:pt x="667060" y="1291542"/>
                </a:lnTo>
                <a:cubicBezTo>
                  <a:pt x="714939" y="1281685"/>
                  <a:pt x="731530" y="1247271"/>
                  <a:pt x="731530" y="1214839"/>
                </a:cubicBezTo>
                <a:cubicBezTo>
                  <a:pt x="731530" y="1174925"/>
                  <a:pt x="712519" y="1134571"/>
                  <a:pt x="640173" y="1134571"/>
                </a:cubicBezTo>
                <a:close/>
                <a:moveTo>
                  <a:pt x="2157907" y="1127882"/>
                </a:moveTo>
                <a:cubicBezTo>
                  <a:pt x="2099379" y="1127882"/>
                  <a:pt x="2062589" y="1160315"/>
                  <a:pt x="2062589" y="1205774"/>
                </a:cubicBezTo>
                <a:cubicBezTo>
                  <a:pt x="2062589" y="1251232"/>
                  <a:pt x="2091457" y="1272971"/>
                  <a:pt x="2131812" y="1280892"/>
                </a:cubicBezTo>
                <a:lnTo>
                  <a:pt x="2173354" y="1289210"/>
                </a:lnTo>
                <a:cubicBezTo>
                  <a:pt x="2208162" y="1295943"/>
                  <a:pt x="2230298" y="1306988"/>
                  <a:pt x="2230298" y="1343778"/>
                </a:cubicBezTo>
                <a:cubicBezTo>
                  <a:pt x="2230298" y="1380567"/>
                  <a:pt x="2199053" y="1396761"/>
                  <a:pt x="2162660" y="1396761"/>
                </a:cubicBezTo>
                <a:cubicBezTo>
                  <a:pt x="2109676" y="1396761"/>
                  <a:pt x="2085957" y="1364725"/>
                  <a:pt x="2081600" y="1326747"/>
                </a:cubicBezTo>
                <a:lnTo>
                  <a:pt x="2050752" y="1331104"/>
                </a:lnTo>
                <a:cubicBezTo>
                  <a:pt x="2054713" y="1383295"/>
                  <a:pt x="2091105" y="1422065"/>
                  <a:pt x="2161472" y="1422065"/>
                </a:cubicBezTo>
                <a:cubicBezTo>
                  <a:pt x="2227481" y="1422065"/>
                  <a:pt x="2261895" y="1386464"/>
                  <a:pt x="2261895" y="1340609"/>
                </a:cubicBezTo>
                <a:cubicBezTo>
                  <a:pt x="2261895" y="1290398"/>
                  <a:pt x="2228670" y="1271431"/>
                  <a:pt x="2185587" y="1262718"/>
                </a:cubicBezTo>
                <a:lnTo>
                  <a:pt x="2144045" y="1254401"/>
                </a:lnTo>
                <a:cubicBezTo>
                  <a:pt x="2110028" y="1247271"/>
                  <a:pt x="2094230" y="1231077"/>
                  <a:pt x="2094230" y="1203001"/>
                </a:cubicBezTo>
                <a:cubicBezTo>
                  <a:pt x="2094230" y="1171756"/>
                  <a:pt x="2119138" y="1152394"/>
                  <a:pt x="2157115" y="1152394"/>
                </a:cubicBezTo>
                <a:cubicBezTo>
                  <a:pt x="2200990" y="1152394"/>
                  <a:pt x="2224709" y="1172989"/>
                  <a:pt x="2228670" y="1215279"/>
                </a:cubicBezTo>
                <a:lnTo>
                  <a:pt x="2259518" y="1209338"/>
                </a:lnTo>
                <a:cubicBezTo>
                  <a:pt x="2254810" y="1152394"/>
                  <a:pt x="2212871" y="1127882"/>
                  <a:pt x="2157907" y="1127882"/>
                </a:cubicBezTo>
                <a:close/>
                <a:moveTo>
                  <a:pt x="1870942" y="1127838"/>
                </a:moveTo>
                <a:cubicBezTo>
                  <a:pt x="1789486" y="1127838"/>
                  <a:pt x="1744424" y="1189139"/>
                  <a:pt x="1744424" y="1274952"/>
                </a:cubicBezTo>
                <a:lnTo>
                  <a:pt x="1744380" y="1274952"/>
                </a:lnTo>
                <a:cubicBezTo>
                  <a:pt x="1744380" y="1359180"/>
                  <a:pt x="1789090" y="1422065"/>
                  <a:pt x="1865398" y="1422065"/>
                </a:cubicBezTo>
                <a:cubicBezTo>
                  <a:pt x="1910108" y="1422065"/>
                  <a:pt x="1943684" y="1398742"/>
                  <a:pt x="1955962" y="1364329"/>
                </a:cubicBezTo>
                <a:lnTo>
                  <a:pt x="1960319" y="1415332"/>
                </a:lnTo>
                <a:lnTo>
                  <a:pt x="1982850" y="1415332"/>
                </a:lnTo>
                <a:lnTo>
                  <a:pt x="1982850" y="1269803"/>
                </a:lnTo>
                <a:lnTo>
                  <a:pt x="1868170" y="1269803"/>
                </a:lnTo>
                <a:lnTo>
                  <a:pt x="1868170" y="1295899"/>
                </a:lnTo>
                <a:lnTo>
                  <a:pt x="1955170" y="1295899"/>
                </a:lnTo>
                <a:lnTo>
                  <a:pt x="1955170" y="1305800"/>
                </a:lnTo>
                <a:cubicBezTo>
                  <a:pt x="1955170" y="1333480"/>
                  <a:pt x="1942893" y="1395573"/>
                  <a:pt x="1870150" y="1395573"/>
                </a:cubicBezTo>
                <a:cubicBezTo>
                  <a:pt x="1806077" y="1395573"/>
                  <a:pt x="1775624" y="1342193"/>
                  <a:pt x="1775624" y="1275348"/>
                </a:cubicBezTo>
                <a:cubicBezTo>
                  <a:pt x="1775624" y="1203749"/>
                  <a:pt x="1809641" y="1153934"/>
                  <a:pt x="1869754" y="1153934"/>
                </a:cubicBezTo>
                <a:cubicBezTo>
                  <a:pt x="1925114" y="1153934"/>
                  <a:pt x="1942893" y="1191516"/>
                  <a:pt x="1947249" y="1217215"/>
                </a:cubicBezTo>
                <a:lnTo>
                  <a:pt x="1977702" y="1213255"/>
                </a:lnTo>
                <a:cubicBezTo>
                  <a:pt x="1972949" y="1182010"/>
                  <a:pt x="1952398" y="1127838"/>
                  <a:pt x="1870942" y="1127838"/>
                </a:cubicBezTo>
                <a:close/>
                <a:moveTo>
                  <a:pt x="2045295" y="645617"/>
                </a:moveTo>
                <a:lnTo>
                  <a:pt x="2099907" y="645617"/>
                </a:lnTo>
                <a:cubicBezTo>
                  <a:pt x="2158084" y="645617"/>
                  <a:pt x="2187172" y="674749"/>
                  <a:pt x="2187172" y="733057"/>
                </a:cubicBezTo>
                <a:lnTo>
                  <a:pt x="2187172" y="787801"/>
                </a:lnTo>
                <a:cubicBezTo>
                  <a:pt x="2187172" y="845449"/>
                  <a:pt x="2158084" y="875198"/>
                  <a:pt x="2099907" y="875198"/>
                </a:cubicBezTo>
                <a:lnTo>
                  <a:pt x="2045295" y="875198"/>
                </a:lnTo>
                <a:close/>
                <a:moveTo>
                  <a:pt x="1685543" y="637300"/>
                </a:moveTo>
                <a:cubicBezTo>
                  <a:pt x="1736018" y="637300"/>
                  <a:pt x="1766867" y="665860"/>
                  <a:pt x="1766867" y="712814"/>
                </a:cubicBezTo>
                <a:lnTo>
                  <a:pt x="1766867" y="808000"/>
                </a:lnTo>
                <a:cubicBezTo>
                  <a:pt x="1766867" y="854383"/>
                  <a:pt x="1736018" y="883559"/>
                  <a:pt x="1685543" y="883559"/>
                </a:cubicBezTo>
                <a:cubicBezTo>
                  <a:pt x="1635068" y="883559"/>
                  <a:pt x="1604219" y="854383"/>
                  <a:pt x="1604219" y="808000"/>
                </a:cubicBezTo>
                <a:lnTo>
                  <a:pt x="1604219" y="712814"/>
                </a:lnTo>
                <a:cubicBezTo>
                  <a:pt x="1604219" y="665860"/>
                  <a:pt x="1635068" y="637300"/>
                  <a:pt x="1685543" y="637300"/>
                </a:cubicBezTo>
                <a:close/>
                <a:moveTo>
                  <a:pt x="1246228" y="637300"/>
                </a:moveTo>
                <a:cubicBezTo>
                  <a:pt x="1296703" y="637300"/>
                  <a:pt x="1327552" y="665860"/>
                  <a:pt x="1327552" y="712814"/>
                </a:cubicBezTo>
                <a:lnTo>
                  <a:pt x="1327552" y="808000"/>
                </a:lnTo>
                <a:cubicBezTo>
                  <a:pt x="1327552" y="854383"/>
                  <a:pt x="1296703" y="883559"/>
                  <a:pt x="1246228" y="883559"/>
                </a:cubicBezTo>
                <a:cubicBezTo>
                  <a:pt x="1195753" y="883559"/>
                  <a:pt x="1164904" y="854383"/>
                  <a:pt x="1164904" y="808000"/>
                </a:cubicBezTo>
                <a:lnTo>
                  <a:pt x="1164904" y="712814"/>
                </a:lnTo>
                <a:cubicBezTo>
                  <a:pt x="1164904" y="665860"/>
                  <a:pt x="1195753" y="637300"/>
                  <a:pt x="1246228" y="637300"/>
                </a:cubicBezTo>
                <a:close/>
                <a:moveTo>
                  <a:pt x="2695929" y="552235"/>
                </a:moveTo>
                <a:lnTo>
                  <a:pt x="2695929" y="665243"/>
                </a:lnTo>
                <a:lnTo>
                  <a:pt x="2743984" y="665243"/>
                </a:lnTo>
                <a:lnTo>
                  <a:pt x="2711948" y="753872"/>
                </a:lnTo>
                <a:lnTo>
                  <a:pt x="2736283" y="753872"/>
                </a:lnTo>
                <a:lnTo>
                  <a:pt x="2808717" y="656354"/>
                </a:lnTo>
                <a:lnTo>
                  <a:pt x="2808717" y="552235"/>
                </a:lnTo>
                <a:close/>
                <a:moveTo>
                  <a:pt x="2274436" y="552235"/>
                </a:moveTo>
                <a:lnTo>
                  <a:pt x="2425818" y="785997"/>
                </a:lnTo>
                <a:lnTo>
                  <a:pt x="2425818" y="968579"/>
                </a:lnTo>
                <a:lnTo>
                  <a:pt x="2532665" y="968579"/>
                </a:lnTo>
                <a:lnTo>
                  <a:pt x="2532665" y="785997"/>
                </a:lnTo>
                <a:lnTo>
                  <a:pt x="2684047" y="552235"/>
                </a:lnTo>
                <a:lnTo>
                  <a:pt x="2562370" y="552235"/>
                </a:lnTo>
                <a:lnTo>
                  <a:pt x="2482234" y="683110"/>
                </a:lnTo>
                <a:lnTo>
                  <a:pt x="2402670" y="552235"/>
                </a:lnTo>
                <a:close/>
                <a:moveTo>
                  <a:pt x="1932463" y="552235"/>
                </a:moveTo>
                <a:lnTo>
                  <a:pt x="1932463" y="968579"/>
                </a:lnTo>
                <a:lnTo>
                  <a:pt x="2099907" y="968579"/>
                </a:lnTo>
                <a:cubicBezTo>
                  <a:pt x="2227526" y="968579"/>
                  <a:pt x="2301149" y="901337"/>
                  <a:pt x="2301149" y="785997"/>
                </a:cubicBezTo>
                <a:lnTo>
                  <a:pt x="2301149" y="734862"/>
                </a:lnTo>
                <a:cubicBezTo>
                  <a:pt x="2301149" y="619433"/>
                  <a:pt x="2227526" y="552235"/>
                  <a:pt x="2099907" y="552235"/>
                </a:cubicBezTo>
                <a:close/>
                <a:moveTo>
                  <a:pt x="539750" y="552235"/>
                </a:moveTo>
                <a:lnTo>
                  <a:pt x="539750" y="968579"/>
                </a:lnTo>
                <a:lnTo>
                  <a:pt x="643649" y="968579"/>
                </a:lnTo>
                <a:lnTo>
                  <a:pt x="643649" y="698556"/>
                </a:lnTo>
                <a:lnTo>
                  <a:pt x="658524" y="760429"/>
                </a:lnTo>
                <a:lnTo>
                  <a:pt x="713707" y="968579"/>
                </a:lnTo>
                <a:lnTo>
                  <a:pt x="822931" y="968579"/>
                </a:lnTo>
                <a:lnTo>
                  <a:pt x="878159" y="760429"/>
                </a:lnTo>
                <a:lnTo>
                  <a:pt x="892989" y="698556"/>
                </a:lnTo>
                <a:lnTo>
                  <a:pt x="892989" y="968579"/>
                </a:lnTo>
                <a:lnTo>
                  <a:pt x="999265" y="968579"/>
                </a:lnTo>
                <a:lnTo>
                  <a:pt x="999265" y="552235"/>
                </a:lnTo>
                <a:lnTo>
                  <a:pt x="833625" y="552235"/>
                </a:lnTo>
                <a:lnTo>
                  <a:pt x="782005" y="766370"/>
                </a:lnTo>
                <a:lnTo>
                  <a:pt x="769507" y="825822"/>
                </a:lnTo>
                <a:lnTo>
                  <a:pt x="757054" y="766370"/>
                </a:lnTo>
                <a:lnTo>
                  <a:pt x="705390" y="552235"/>
                </a:lnTo>
                <a:close/>
                <a:moveTo>
                  <a:pt x="3001070" y="545106"/>
                </a:moveTo>
                <a:cubicBezTo>
                  <a:pt x="2894222" y="545106"/>
                  <a:pt x="2831865" y="590961"/>
                  <a:pt x="2831865" y="680734"/>
                </a:cubicBezTo>
                <a:cubicBezTo>
                  <a:pt x="2831865" y="770507"/>
                  <a:pt x="2895366" y="795503"/>
                  <a:pt x="2944037" y="802631"/>
                </a:cubicBezTo>
                <a:lnTo>
                  <a:pt x="3018848" y="813941"/>
                </a:lnTo>
                <a:cubicBezTo>
                  <a:pt x="3044416" y="817506"/>
                  <a:pt x="3061622" y="822830"/>
                  <a:pt x="3061622" y="848442"/>
                </a:cubicBezTo>
                <a:cubicBezTo>
                  <a:pt x="3061622" y="871018"/>
                  <a:pt x="3040851" y="882943"/>
                  <a:pt x="3001070" y="882943"/>
                </a:cubicBezTo>
                <a:cubicBezTo>
                  <a:pt x="2957723" y="882943"/>
                  <a:pt x="2939329" y="870445"/>
                  <a:pt x="2939329" y="841269"/>
                </a:cubicBezTo>
                <a:lnTo>
                  <a:pt x="2939329" y="825251"/>
                </a:lnTo>
                <a:lnTo>
                  <a:pt x="2829489" y="825251"/>
                </a:lnTo>
                <a:lnTo>
                  <a:pt x="2829489" y="843689"/>
                </a:lnTo>
                <a:cubicBezTo>
                  <a:pt x="2829489" y="926333"/>
                  <a:pt x="2892462" y="975708"/>
                  <a:pt x="3001070" y="975708"/>
                </a:cubicBezTo>
                <a:cubicBezTo>
                  <a:pt x="3109677" y="975708"/>
                  <a:pt x="3173222" y="925145"/>
                  <a:pt x="3173222" y="838937"/>
                </a:cubicBezTo>
                <a:lnTo>
                  <a:pt x="3173178" y="838893"/>
                </a:lnTo>
                <a:cubicBezTo>
                  <a:pt x="3173178" y="748459"/>
                  <a:pt x="3109677" y="723508"/>
                  <a:pt x="3058013" y="715763"/>
                </a:cubicBezTo>
                <a:lnTo>
                  <a:pt x="2983819" y="704497"/>
                </a:lnTo>
                <a:cubicBezTo>
                  <a:pt x="2960056" y="700933"/>
                  <a:pt x="2943465" y="695564"/>
                  <a:pt x="2943465" y="671184"/>
                </a:cubicBezTo>
                <a:cubicBezTo>
                  <a:pt x="2943465" y="649181"/>
                  <a:pt x="2963048" y="637872"/>
                  <a:pt x="3001070" y="637872"/>
                </a:cubicBezTo>
                <a:cubicBezTo>
                  <a:pt x="3041467" y="637872"/>
                  <a:pt x="3058674" y="649797"/>
                  <a:pt x="3058674" y="678313"/>
                </a:cubicBezTo>
                <a:lnTo>
                  <a:pt x="3058674" y="692000"/>
                </a:lnTo>
                <a:lnTo>
                  <a:pt x="3168469" y="692000"/>
                </a:lnTo>
                <a:lnTo>
                  <a:pt x="3168469" y="675937"/>
                </a:lnTo>
                <a:cubicBezTo>
                  <a:pt x="3168469" y="593909"/>
                  <a:pt x="3107917" y="545106"/>
                  <a:pt x="3001070" y="545106"/>
                </a:cubicBezTo>
                <a:close/>
                <a:moveTo>
                  <a:pt x="1685543" y="545106"/>
                </a:moveTo>
                <a:cubicBezTo>
                  <a:pt x="1563250" y="545106"/>
                  <a:pt x="1490243" y="611732"/>
                  <a:pt x="1490243" y="722936"/>
                </a:cubicBezTo>
                <a:lnTo>
                  <a:pt x="1490243" y="797879"/>
                </a:lnTo>
                <a:cubicBezTo>
                  <a:pt x="1490243" y="909699"/>
                  <a:pt x="1563250" y="975708"/>
                  <a:pt x="1685543" y="975708"/>
                </a:cubicBezTo>
                <a:cubicBezTo>
                  <a:pt x="1807837" y="975708"/>
                  <a:pt x="1880843" y="909083"/>
                  <a:pt x="1880843" y="797879"/>
                </a:cubicBezTo>
                <a:lnTo>
                  <a:pt x="1880843" y="722936"/>
                </a:lnTo>
                <a:cubicBezTo>
                  <a:pt x="1880843" y="611160"/>
                  <a:pt x="1807837" y="545106"/>
                  <a:pt x="1685543" y="545106"/>
                </a:cubicBezTo>
                <a:close/>
                <a:moveTo>
                  <a:pt x="1246228" y="545106"/>
                </a:moveTo>
                <a:cubicBezTo>
                  <a:pt x="1123935" y="545106"/>
                  <a:pt x="1050928" y="611732"/>
                  <a:pt x="1050928" y="722936"/>
                </a:cubicBezTo>
                <a:lnTo>
                  <a:pt x="1050928" y="797879"/>
                </a:lnTo>
                <a:cubicBezTo>
                  <a:pt x="1050928" y="909699"/>
                  <a:pt x="1123935" y="975708"/>
                  <a:pt x="1246228" y="975708"/>
                </a:cubicBezTo>
                <a:cubicBezTo>
                  <a:pt x="1368522" y="975708"/>
                  <a:pt x="1441528" y="909083"/>
                  <a:pt x="1441528" y="797879"/>
                </a:cubicBezTo>
                <a:lnTo>
                  <a:pt x="1441528" y="722936"/>
                </a:lnTo>
                <a:cubicBezTo>
                  <a:pt x="1441528" y="611160"/>
                  <a:pt x="1368522" y="545106"/>
                  <a:pt x="1246228" y="545106"/>
                </a:cubicBezTo>
                <a:close/>
                <a:moveTo>
                  <a:pt x="0" y="0"/>
                </a:moveTo>
                <a:lnTo>
                  <a:pt x="12188952" y="0"/>
                </a:lnTo>
                <a:lnTo>
                  <a:pt x="12188952" y="6858000"/>
                </a:lnTo>
                <a:lnTo>
                  <a:pt x="0" y="6858000"/>
                </a:lnTo>
                <a:close/>
              </a:path>
            </a:pathLst>
          </a:custGeom>
          <a:solidFill>
            <a:schemeClr val="tx1"/>
          </a:solidFill>
        </p:spPr>
        <p:txBody>
          <a:bodyPr vert="horz" wrap="square" lIns="0" tIns="0" rIns="548640" bIns="0" rtlCol="0" anchor="ctr">
            <a:noAutofit/>
          </a:bodyPr>
          <a:lstStyle>
            <a:lvl1pPr algn="r">
              <a:defRPr lang="en-US" dirty="0">
                <a:solidFill>
                  <a:schemeClr val="bg1"/>
                </a:solidFill>
              </a:defRPr>
            </a:lvl1pPr>
          </a:lstStyle>
          <a:p>
            <a:pPr lvl="0" algn="r"/>
            <a:r>
              <a:rPr lang="en-US"/>
              <a:t>Click icon to add picture</a:t>
            </a:r>
            <a:endParaRPr lang="en-US" dirty="0"/>
          </a:p>
        </p:txBody>
      </p:sp>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3552825"/>
            <a:ext cx="5441950" cy="2179638"/>
          </a:xfrm>
          <a:prstGeom prst="rect">
            <a:avLst/>
          </a:prstGeom>
        </p:spPr>
        <p:txBody>
          <a:bodyPr anchor="b"/>
          <a:lstStyle>
            <a:lvl1pPr>
              <a:defRPr>
                <a:solidFill>
                  <a:schemeClr val="bg1"/>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6FA1FE30-4DE2-0D36-81F6-894372591DE3}"/>
              </a:ext>
            </a:extLst>
          </p:cNvPr>
          <p:cNvSpPr>
            <a:spLocks noGrp="1"/>
          </p:cNvSpPr>
          <p:nvPr>
            <p:ph type="body" sz="quarter" idx="11" hasCustomPrompt="1"/>
          </p:nvPr>
        </p:nvSpPr>
        <p:spPr>
          <a:xfrm>
            <a:off x="3367089" y="6311900"/>
            <a:ext cx="5445126" cy="269875"/>
          </a:xfrm>
        </p:spPr>
        <p:txBody>
          <a:bodyPr anchor="b">
            <a:normAutofit/>
          </a:bodyPr>
          <a:lstStyle>
            <a:lvl1pPr marL="0" algn="l" defTabSz="914400" rtl="0" eaLnBrk="1" latinLnBrk="0" hangingPunct="1">
              <a:defRPr lang="en-US" sz="1000" b="0" i="0" kern="1200" dirty="0" smtClean="0">
                <a:solidFill>
                  <a:schemeClr val="bg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3" name="Date Placeholder 3">
            <a:extLst>
              <a:ext uri="{FF2B5EF4-FFF2-40B4-BE49-F238E27FC236}">
                <a16:creationId xmlns:a16="http://schemas.microsoft.com/office/drawing/2014/main" id="{6DC47A95-CCFB-A6E7-23DB-287FFF642D6A}"/>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bg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6" name="Text Placeholder 8">
            <a:extLst>
              <a:ext uri="{FF2B5EF4-FFF2-40B4-BE49-F238E27FC236}">
                <a16:creationId xmlns:a16="http://schemas.microsoft.com/office/drawing/2014/main" id="{A16C230C-5691-F970-ED78-91F42403D1D0}"/>
              </a:ext>
            </a:extLst>
          </p:cNvPr>
          <p:cNvSpPr>
            <a:spLocks noGrp="1"/>
          </p:cNvSpPr>
          <p:nvPr>
            <p:ph type="body" sz="quarter" idx="14" hasCustomPrompt="1"/>
          </p:nvPr>
        </p:nvSpPr>
        <p:spPr>
          <a:xfrm>
            <a:off x="6194424" y="696913"/>
            <a:ext cx="5438779" cy="430212"/>
          </a:xfrm>
        </p:spPr>
        <p:txBody>
          <a:bodyPr tIns="91440">
            <a:noAutofit/>
          </a:bodyPr>
          <a:lstStyle>
            <a:lvl1pPr marL="0" indent="0" algn="r">
              <a:buFont typeface="Arial" panose="020B0604020202020204" pitchFamily="34" charset="0"/>
              <a:buNone/>
              <a:defRPr sz="1600" b="1">
                <a:solidFill>
                  <a:schemeClr val="bg1"/>
                </a:solidFill>
              </a:defRPr>
            </a:lvl1pPr>
            <a:lvl2pPr marL="0" indent="0" algn="r">
              <a:buNone/>
              <a:defRPr sz="1600" b="1">
                <a:solidFill>
                  <a:schemeClr val="tx1"/>
                </a:solidFill>
              </a:defRPr>
            </a:lvl2pPr>
            <a:lvl3pPr marL="0" indent="0" algn="r">
              <a:buNone/>
              <a:defRPr sz="1600" b="1">
                <a:solidFill>
                  <a:schemeClr val="tx1"/>
                </a:solidFill>
              </a:defRPr>
            </a:lvl3pPr>
            <a:lvl4pPr marL="0" indent="0" algn="r">
              <a:buNone/>
              <a:defRPr sz="1600" b="1">
                <a:solidFill>
                  <a:schemeClr val="tx1"/>
                </a:solidFill>
              </a:defRPr>
            </a:lvl4pPr>
            <a:lvl5pPr marL="0" indent="0" algn="r">
              <a:buFont typeface="Arial" panose="020B0604020202020204" pitchFamily="34" charset="0"/>
              <a:buNone/>
              <a:defRPr sz="1600" b="1">
                <a:solidFill>
                  <a:schemeClr val="tx1"/>
                </a:solidFill>
              </a:defRPr>
            </a:lvl5pPr>
            <a:lvl6pPr marL="0" indent="0" algn="r">
              <a:buNone/>
              <a:defRPr sz="1600" b="1">
                <a:solidFill>
                  <a:schemeClr val="tx1"/>
                </a:solidFill>
              </a:defRPr>
            </a:lvl6pPr>
            <a:lvl7pPr marL="0" indent="0" algn="r">
              <a:buNone/>
              <a:defRPr sz="1600" b="1">
                <a:solidFill>
                  <a:schemeClr val="tx1"/>
                </a:solidFill>
              </a:defRPr>
            </a:lvl7pPr>
            <a:lvl8pPr marL="0" indent="0" algn="r">
              <a:buNone/>
              <a:defRPr sz="1600" b="1">
                <a:solidFill>
                  <a:schemeClr val="tx1"/>
                </a:solidFill>
              </a:defRPr>
            </a:lvl8pPr>
            <a:lvl9pPr marL="0" indent="0" algn="r">
              <a:buNone/>
              <a:defRPr sz="1600" b="1">
                <a:solidFill>
                  <a:schemeClr val="tx1"/>
                </a:solidFill>
              </a:defRPr>
            </a:lvl9pPr>
          </a:lstStyle>
          <a:p>
            <a:pPr lvl="0"/>
            <a:r>
              <a:rPr lang="en-US" dirty="0"/>
              <a:t>Division / Geography</a:t>
            </a:r>
          </a:p>
        </p:txBody>
      </p:sp>
      <p:sp>
        <p:nvSpPr>
          <p:cNvPr id="11" name="Text Placeholder 12">
            <a:extLst>
              <a:ext uri="{FF2B5EF4-FFF2-40B4-BE49-F238E27FC236}">
                <a16:creationId xmlns:a16="http://schemas.microsoft.com/office/drawing/2014/main" id="{3C21ED02-4A33-6EFD-6724-30A8642C13A3}"/>
              </a:ext>
            </a:extLst>
          </p:cNvPr>
          <p:cNvSpPr>
            <a:spLocks noGrp="1"/>
          </p:cNvSpPr>
          <p:nvPr>
            <p:ph type="body" sz="quarter" idx="99" hasCustomPrompt="1"/>
          </p:nvPr>
        </p:nvSpPr>
        <p:spPr>
          <a:xfrm>
            <a:off x="539750" y="6311900"/>
            <a:ext cx="2619375" cy="269875"/>
          </a:xfrm>
        </p:spPr>
        <p:txBody>
          <a:bodyPr anchor="b">
            <a:noAutofit/>
          </a:bodyPr>
          <a:lstStyle>
            <a:lvl1pPr>
              <a:defRPr sz="1000" b="0">
                <a:solidFill>
                  <a:schemeClr val="bg1"/>
                </a:solidFill>
              </a:defRPr>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2" name="Text Placeholder 15">
            <a:extLst>
              <a:ext uri="{FF2B5EF4-FFF2-40B4-BE49-F238E27FC236}">
                <a16:creationId xmlns:a16="http://schemas.microsoft.com/office/drawing/2014/main" id="{DDFCCCE6-1080-7167-2C83-D3BE43A6E107}"/>
              </a:ext>
            </a:extLst>
          </p:cNvPr>
          <p:cNvSpPr>
            <a:spLocks noGrp="1"/>
          </p:cNvSpPr>
          <p:nvPr>
            <p:ph type="body" sz="quarter" idx="100" hasCustomPrompt="1"/>
          </p:nvPr>
        </p:nvSpPr>
        <p:spPr>
          <a:xfrm>
            <a:off x="546099" y="3014450"/>
            <a:ext cx="2615184" cy="281478"/>
          </a:xfrm>
        </p:spPr>
        <p:txBody>
          <a:bodyPr>
            <a:noAutofit/>
          </a:bodyPr>
          <a:lstStyle>
            <a:lvl1pPr>
              <a:defRPr sz="1000">
                <a:solidFill>
                  <a:schemeClr val="bg1"/>
                </a:solidFill>
              </a:defRPr>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3" name="Text Placeholder 17">
            <a:extLst>
              <a:ext uri="{FF2B5EF4-FFF2-40B4-BE49-F238E27FC236}">
                <a16:creationId xmlns:a16="http://schemas.microsoft.com/office/drawing/2014/main" id="{4E920023-5558-3759-D0F7-D4E02260898A}"/>
              </a:ext>
            </a:extLst>
          </p:cNvPr>
          <p:cNvSpPr>
            <a:spLocks noGrp="1"/>
          </p:cNvSpPr>
          <p:nvPr>
            <p:ph type="body" sz="quarter" idx="101" hasCustomPrompt="1"/>
          </p:nvPr>
        </p:nvSpPr>
        <p:spPr>
          <a:xfrm>
            <a:off x="3386138" y="3009900"/>
            <a:ext cx="2615184" cy="286028"/>
          </a:xfrm>
        </p:spPr>
        <p:txBody>
          <a:bodyPr>
            <a:noAutofit/>
          </a:bodyPr>
          <a:lstStyle>
            <a:lvl1pPr>
              <a:defRPr sz="1000">
                <a:solidFill>
                  <a:schemeClr val="bg1"/>
                </a:solidFill>
              </a:defRPr>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14" name="Text Placeholder 19">
            <a:extLst>
              <a:ext uri="{FF2B5EF4-FFF2-40B4-BE49-F238E27FC236}">
                <a16:creationId xmlns:a16="http://schemas.microsoft.com/office/drawing/2014/main" id="{6463DDA5-4241-B62D-0CE3-D5CF7DDC78DE}"/>
              </a:ext>
            </a:extLst>
          </p:cNvPr>
          <p:cNvSpPr>
            <a:spLocks noGrp="1"/>
          </p:cNvSpPr>
          <p:nvPr>
            <p:ph type="body" sz="quarter" idx="102" hasCustomPrompt="1"/>
          </p:nvPr>
        </p:nvSpPr>
        <p:spPr>
          <a:xfrm>
            <a:off x="6194425" y="3009900"/>
            <a:ext cx="2615184" cy="286028"/>
          </a:xfrm>
        </p:spPr>
        <p:txBody>
          <a:bodyPr>
            <a:normAutofit/>
          </a:bodyPr>
          <a:lstStyle>
            <a:lvl1pPr>
              <a:defRPr sz="1000">
                <a:solidFill>
                  <a:schemeClr val="bg1"/>
                </a:solidFill>
              </a:defRPr>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7" name="TextBox 6">
            <a:extLst>
              <a:ext uri="{FF2B5EF4-FFF2-40B4-BE49-F238E27FC236}">
                <a16:creationId xmlns:a16="http://schemas.microsoft.com/office/drawing/2014/main" id="{7E74EBC1-2AAA-0124-A001-0718815688C2}"/>
              </a:ext>
            </a:extLst>
          </p:cNvPr>
          <p:cNvSpPr txBox="1"/>
          <p:nvPr userDrawn="1"/>
        </p:nvSpPr>
        <p:spPr>
          <a:xfrm>
            <a:off x="-230819" y="2831977"/>
            <a:ext cx="0" cy="0"/>
          </a:xfrm>
          <a:prstGeom prst="rect">
            <a:avLst/>
          </a:prstGeom>
          <a:noFill/>
        </p:spPr>
        <p:txBody>
          <a:bodyPr wrap="none" lIns="0" tIns="0" rIns="0" bIns="0" rtlCol="0">
            <a:noAutofit/>
          </a:bodyPr>
          <a:lstStyle/>
          <a:p>
            <a:pPr marL="285750" indent="-285750" algn="l">
              <a:lnSpc>
                <a:spcPct val="101000"/>
              </a:lnSpc>
              <a:spcAft>
                <a:spcPts val="600"/>
              </a:spcAft>
              <a:buFont typeface="GT America" charset="0"/>
              <a:buChar char="→"/>
            </a:pPr>
            <a:endParaRPr kumimoji="0" lang="en-US" sz="1400" b="0" i="0" u="none" strike="noStrike" kern="1200" cap="none" spc="0" normalizeH="0" baseline="0" noProof="0" dirty="0" err="1">
              <a:ln>
                <a:noFill/>
              </a:ln>
              <a:solidFill>
                <a:srgbClr val="000000"/>
              </a:solidFill>
              <a:effectLst/>
              <a:uLnTx/>
              <a:uFillTx/>
              <a:latin typeface="GT America Regular"/>
              <a:ea typeface="GT America Regular" charset="0"/>
              <a:cs typeface="GT America Regular" charset="0"/>
            </a:endParaRPr>
          </a:p>
        </p:txBody>
      </p:sp>
      <p:sp>
        <p:nvSpPr>
          <p:cNvPr id="9" name="TextBox 8">
            <a:extLst>
              <a:ext uri="{FF2B5EF4-FFF2-40B4-BE49-F238E27FC236}">
                <a16:creationId xmlns:a16="http://schemas.microsoft.com/office/drawing/2014/main" id="{0A588CFE-A6E9-1E7F-1908-AE066DC88871}"/>
              </a:ext>
            </a:extLst>
          </p:cNvPr>
          <p:cNvSpPr txBox="1"/>
          <p:nvPr userDrawn="1"/>
        </p:nvSpPr>
        <p:spPr>
          <a:xfrm>
            <a:off x="-546538" y="2207172"/>
            <a:ext cx="0" cy="0"/>
          </a:xfrm>
          <a:prstGeom prst="rect">
            <a:avLst/>
          </a:prstGeom>
          <a:noFill/>
        </p:spPr>
        <p:txBody>
          <a:bodyPr wrap="none" lIns="0" tIns="0" rIns="0" bIns="0" rtlCol="0">
            <a:noAutofit/>
          </a:bodyPr>
          <a:lstStyle/>
          <a:p>
            <a:pPr marL="285750" indent="-285750" algn="l">
              <a:lnSpc>
                <a:spcPct val="101000"/>
              </a:lnSpc>
              <a:spcAft>
                <a:spcPts val="600"/>
              </a:spcAft>
              <a:buFont typeface="GT America" charset="0"/>
              <a:buChar char="→"/>
            </a:pPr>
            <a:endParaRPr kumimoji="0" lang="en-US" sz="1400" b="0" i="0" u="none" strike="noStrike" kern="1200" cap="none" spc="0" normalizeH="0" baseline="0" noProof="0" dirty="0" err="1">
              <a:ln>
                <a:noFill/>
              </a:ln>
              <a:solidFill>
                <a:srgbClr val="000000"/>
              </a:solidFill>
              <a:effectLst/>
              <a:uLnTx/>
              <a:uFillTx/>
              <a:latin typeface="GT America Regular"/>
              <a:ea typeface="GT America Regular" charset="0"/>
              <a:cs typeface="GT America Regular" charset="0"/>
            </a:endParaRPr>
          </a:p>
        </p:txBody>
      </p:sp>
    </p:spTree>
    <p:extLst>
      <p:ext uri="{BB962C8B-B14F-4D97-AF65-F5344CB8AC3E}">
        <p14:creationId xmlns:p14="http://schemas.microsoft.com/office/powerpoint/2010/main" val="50121714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lumn -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p>
            <a:r>
              <a:rPr lang="en-US"/>
              <a:t>ESG 2024</a:t>
            </a:r>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15" name="Title 14">
            <a:extLst>
              <a:ext uri="{FF2B5EF4-FFF2-40B4-BE49-F238E27FC236}">
                <a16:creationId xmlns:a16="http://schemas.microsoft.com/office/drawing/2014/main" id="{EAD91B94-EA98-484A-C309-7B941BD49803}"/>
              </a:ext>
            </a:extLst>
          </p:cNvPr>
          <p:cNvSpPr>
            <a:spLocks noGrp="1"/>
          </p:cNvSpPr>
          <p:nvPr>
            <p:ph type="title"/>
          </p:nvPr>
        </p:nvSpPr>
        <p:spPr>
          <a:xfrm>
            <a:off x="546101" y="552450"/>
            <a:ext cx="11091862" cy="434975"/>
          </a:xfrm>
        </p:spPr>
        <p:txBody>
          <a:bodyPr/>
          <a:lstStyle/>
          <a:p>
            <a:r>
              <a:rPr lang="en-US"/>
              <a:t>Click to edit Master title style</a:t>
            </a:r>
            <a:endParaRPr lang="en-US" dirty="0"/>
          </a:p>
        </p:txBody>
      </p:sp>
      <p:sp>
        <p:nvSpPr>
          <p:cNvPr id="20" name="Text Placeholder 10">
            <a:extLst>
              <a:ext uri="{FF2B5EF4-FFF2-40B4-BE49-F238E27FC236}">
                <a16:creationId xmlns:a16="http://schemas.microsoft.com/office/drawing/2014/main" id="{E816675F-4CFF-1424-BC2E-EB168984C8A9}"/>
              </a:ext>
            </a:extLst>
          </p:cNvPr>
          <p:cNvSpPr>
            <a:spLocks noGrp="1"/>
          </p:cNvSpPr>
          <p:nvPr>
            <p:ph type="body" sz="quarter" idx="21"/>
          </p:nvPr>
        </p:nvSpPr>
        <p:spPr>
          <a:xfrm>
            <a:off x="546100" y="1127125"/>
            <a:ext cx="1109421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1" name="Text Placeholder 15">
            <a:extLst>
              <a:ext uri="{FF2B5EF4-FFF2-40B4-BE49-F238E27FC236}">
                <a16:creationId xmlns:a16="http://schemas.microsoft.com/office/drawing/2014/main" id="{5ABFA4E5-EE7C-B181-6613-2BCBB984ABF8}"/>
              </a:ext>
            </a:extLst>
          </p:cNvPr>
          <p:cNvSpPr>
            <a:spLocks noGrp="1"/>
          </p:cNvSpPr>
          <p:nvPr>
            <p:ph type="body" sz="quarter" idx="22"/>
          </p:nvPr>
        </p:nvSpPr>
        <p:spPr>
          <a:xfrm>
            <a:off x="546100" y="6019800"/>
            <a:ext cx="6851650"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2" name="Content Placeholder 22">
            <a:extLst>
              <a:ext uri="{FF2B5EF4-FFF2-40B4-BE49-F238E27FC236}">
                <a16:creationId xmlns:a16="http://schemas.microsoft.com/office/drawing/2014/main" id="{13CECA2D-47BD-D0C9-FDDA-04E397E25899}"/>
              </a:ext>
            </a:extLst>
          </p:cNvPr>
          <p:cNvSpPr>
            <a:spLocks noGrp="1"/>
          </p:cNvSpPr>
          <p:nvPr>
            <p:ph sz="quarter" idx="23"/>
          </p:nvPr>
        </p:nvSpPr>
        <p:spPr>
          <a:xfrm>
            <a:off x="546101" y="2425700"/>
            <a:ext cx="2619374"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4">
            <a:extLst>
              <a:ext uri="{FF2B5EF4-FFF2-40B4-BE49-F238E27FC236}">
                <a16:creationId xmlns:a16="http://schemas.microsoft.com/office/drawing/2014/main" id="{662EF311-9306-5498-F3D9-6F3991FF1E09}"/>
              </a:ext>
            </a:extLst>
          </p:cNvPr>
          <p:cNvSpPr>
            <a:spLocks noGrp="1"/>
          </p:cNvSpPr>
          <p:nvPr>
            <p:ph sz="quarter" idx="24"/>
          </p:nvPr>
        </p:nvSpPr>
        <p:spPr>
          <a:xfrm>
            <a:off x="3367088" y="2425700"/>
            <a:ext cx="2625725"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20">
            <a:extLst>
              <a:ext uri="{FF2B5EF4-FFF2-40B4-BE49-F238E27FC236}">
                <a16:creationId xmlns:a16="http://schemas.microsoft.com/office/drawing/2014/main" id="{3A80FA08-2EA7-E26E-1786-7FC321C07BC6}"/>
              </a:ext>
            </a:extLst>
          </p:cNvPr>
          <p:cNvSpPr>
            <a:spLocks noGrp="1"/>
          </p:cNvSpPr>
          <p:nvPr>
            <p:ph sz="quarter" idx="25"/>
          </p:nvPr>
        </p:nvSpPr>
        <p:spPr>
          <a:xfrm>
            <a:off x="6194426" y="2425701"/>
            <a:ext cx="2619375" cy="3441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Text Placeholder 33">
            <a:extLst>
              <a:ext uri="{FF2B5EF4-FFF2-40B4-BE49-F238E27FC236}">
                <a16:creationId xmlns:a16="http://schemas.microsoft.com/office/drawing/2014/main" id="{6F3D1EEF-0D0B-1B3D-790A-E903BCE7629F}"/>
              </a:ext>
            </a:extLst>
          </p:cNvPr>
          <p:cNvSpPr>
            <a:spLocks noGrp="1"/>
          </p:cNvSpPr>
          <p:nvPr>
            <p:ph type="body" sz="quarter" idx="29"/>
          </p:nvPr>
        </p:nvSpPr>
        <p:spPr>
          <a:xfrm>
            <a:off x="546100" y="1849436"/>
            <a:ext cx="2619375" cy="296861"/>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6" name="Text Placeholder 35">
            <a:extLst>
              <a:ext uri="{FF2B5EF4-FFF2-40B4-BE49-F238E27FC236}">
                <a16:creationId xmlns:a16="http://schemas.microsoft.com/office/drawing/2014/main" id="{F3E66951-696C-1D73-0C63-711EFABB807E}"/>
              </a:ext>
            </a:extLst>
          </p:cNvPr>
          <p:cNvSpPr>
            <a:spLocks noGrp="1"/>
          </p:cNvSpPr>
          <p:nvPr>
            <p:ph type="body" sz="quarter" idx="30"/>
          </p:nvPr>
        </p:nvSpPr>
        <p:spPr>
          <a:xfrm>
            <a:off x="3367089" y="1849438"/>
            <a:ext cx="2625725" cy="2968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7" name="Text Placeholder 26">
            <a:extLst>
              <a:ext uri="{FF2B5EF4-FFF2-40B4-BE49-F238E27FC236}">
                <a16:creationId xmlns:a16="http://schemas.microsoft.com/office/drawing/2014/main" id="{22CCB024-1C7A-358D-17AA-DB143CC33E1A}"/>
              </a:ext>
            </a:extLst>
          </p:cNvPr>
          <p:cNvSpPr>
            <a:spLocks noGrp="1"/>
          </p:cNvSpPr>
          <p:nvPr>
            <p:ph type="body" sz="quarter" idx="31"/>
          </p:nvPr>
        </p:nvSpPr>
        <p:spPr>
          <a:xfrm>
            <a:off x="6194426" y="1849438"/>
            <a:ext cx="2619375" cy="2968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9" name="Content Placeholder 38">
            <a:extLst>
              <a:ext uri="{FF2B5EF4-FFF2-40B4-BE49-F238E27FC236}">
                <a16:creationId xmlns:a16="http://schemas.microsoft.com/office/drawing/2014/main" id="{4C336508-10E1-4F40-6089-6E416628EAAC}"/>
              </a:ext>
            </a:extLst>
          </p:cNvPr>
          <p:cNvSpPr>
            <a:spLocks noGrp="1"/>
          </p:cNvSpPr>
          <p:nvPr>
            <p:ph sz="quarter" idx="32"/>
          </p:nvPr>
        </p:nvSpPr>
        <p:spPr>
          <a:xfrm>
            <a:off x="9015415" y="2425700"/>
            <a:ext cx="2622548"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40">
            <a:extLst>
              <a:ext uri="{FF2B5EF4-FFF2-40B4-BE49-F238E27FC236}">
                <a16:creationId xmlns:a16="http://schemas.microsoft.com/office/drawing/2014/main" id="{53BBD7EF-C3BF-D4E8-EF2B-6BC68E04ACCA}"/>
              </a:ext>
            </a:extLst>
          </p:cNvPr>
          <p:cNvSpPr>
            <a:spLocks noGrp="1"/>
          </p:cNvSpPr>
          <p:nvPr>
            <p:ph type="body" sz="quarter" idx="33"/>
          </p:nvPr>
        </p:nvSpPr>
        <p:spPr>
          <a:xfrm>
            <a:off x="9015412" y="1849436"/>
            <a:ext cx="2622549" cy="296862"/>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6251DF2A-3094-1BED-5A46-5131F911629A}"/>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6B41B600-E15F-B32F-67E0-64BC09C716E7}"/>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F5277686-2252-B258-AFED-DA245EE960D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5602D789-3DC7-2ACD-054B-E1976E6AB79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0761CD8C-D7E0-4772-035B-0123FA1ED5CC}"/>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69A2BC25-3D48-61B4-D775-130FDB1AB7EC}"/>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5AE06425-FADE-2448-BB4A-16F18CC5DC3E}"/>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535CA1B5-D767-EA51-F7E5-456330621BE7}"/>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80106871-F3B2-5777-7A8F-D2249EF75894}"/>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CBC10B3-0170-AB6A-A0F3-14F759325C6E}"/>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B1179705-1A46-2750-B27A-C8EAB70AA48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1F65B9B9-BA6A-C3B1-6B1E-B845A25B423F}"/>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9F8A3EF4-CC12-8573-FA1E-CF9A8319F0C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F64E6FB5-9559-0C79-A50C-4E2743BE4170}"/>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4AA30347-7379-CCF8-D4D5-8B1D1EDE5C55}"/>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2" name="Rectangle 41">
                <a:extLst>
                  <a:ext uri="{FF2B5EF4-FFF2-40B4-BE49-F238E27FC236}">
                    <a16:creationId xmlns:a16="http://schemas.microsoft.com/office/drawing/2014/main" id="{284E0746-4DEE-6B12-4138-26D5B7605972}"/>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7A000B8E-31D4-B2FB-4641-749D614FAF08}"/>
                </a:ext>
              </a:extLst>
            </p:cNvPr>
            <p:cNvGrpSpPr/>
            <p:nvPr userDrawn="1"/>
          </p:nvGrpSpPr>
          <p:grpSpPr>
            <a:xfrm>
              <a:off x="12442019" y="198485"/>
              <a:ext cx="382660" cy="2882942"/>
              <a:chOff x="12742785" y="3716048"/>
              <a:chExt cx="316248" cy="3171236"/>
            </a:xfrm>
          </p:grpSpPr>
          <p:sp>
            <p:nvSpPr>
              <p:cNvPr id="12" name="Rectangle 11">
                <a:extLst>
                  <a:ext uri="{FF2B5EF4-FFF2-40B4-BE49-F238E27FC236}">
                    <a16:creationId xmlns:a16="http://schemas.microsoft.com/office/drawing/2014/main" id="{25AC3F99-8104-DD55-EE2D-79E577008B95}"/>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3" name="Rectangle 12">
                <a:extLst>
                  <a:ext uri="{FF2B5EF4-FFF2-40B4-BE49-F238E27FC236}">
                    <a16:creationId xmlns:a16="http://schemas.microsoft.com/office/drawing/2014/main" id="{2191A01B-DED4-0211-53BC-BA7300BF9EA8}"/>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4" name="Rectangle 13">
                <a:extLst>
                  <a:ext uri="{FF2B5EF4-FFF2-40B4-BE49-F238E27FC236}">
                    <a16:creationId xmlns:a16="http://schemas.microsoft.com/office/drawing/2014/main" id="{97A61E75-0680-C97B-654C-3C55546EB859}"/>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372103E5-8C02-1D5A-CC34-BF23ADB995AC}"/>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F9261476-4543-4D39-6593-466CDC686119}"/>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32D6E5A5-A006-C3AA-1935-7C59464AC2ED}"/>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82689FC9-2191-A641-7A89-A4979084EDDB}"/>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6AB667F9-FFC2-C8FA-B7DD-FC8CDF58E996}"/>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43846B0B-6885-ABCE-2E36-2A7206907242}"/>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CFD48094-58D3-C6F2-9A18-B45A90E90AD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1" name="TextBox 10">
              <a:extLst>
                <a:ext uri="{FF2B5EF4-FFF2-40B4-BE49-F238E27FC236}">
                  <a16:creationId xmlns:a16="http://schemas.microsoft.com/office/drawing/2014/main" id="{97E15AE0-34DC-C2E6-9CC8-0EA790E9EA3D}"/>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3" name="TextBox 42">
            <a:extLst>
              <a:ext uri="{FF2B5EF4-FFF2-40B4-BE49-F238E27FC236}">
                <a16:creationId xmlns:a16="http://schemas.microsoft.com/office/drawing/2014/main" id="{4438173A-4488-9D30-D8AB-54BF8371E668}"/>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767496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lumn with icons /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p:nvPr>
        </p:nvSpPr>
        <p:spPr>
          <a:xfrm>
            <a:off x="6194424" y="0"/>
            <a:ext cx="5997575" cy="6858000"/>
          </a:xfrm>
          <a:solidFill>
            <a:schemeClr val="bg1">
              <a:lumMod val="65000"/>
            </a:schemeClr>
          </a:solidFill>
        </p:spPr>
        <p:txBody>
          <a:bodyPr anchor="ctr"/>
          <a:lstStyle>
            <a:lvl1pPr algn="ctr">
              <a:defRPr>
                <a:solidFill>
                  <a:schemeClr val="bg1"/>
                </a:solidFill>
              </a:defRPr>
            </a:lvl1pPr>
          </a:lstStyle>
          <a:p>
            <a:r>
              <a:rPr lang="en-US"/>
              <a:t>Click icon to add picture</a:t>
            </a:r>
            <a:endParaRPr lang="en-US" dirty="0"/>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bg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5" name="Title 4">
            <a:extLst>
              <a:ext uri="{FF2B5EF4-FFF2-40B4-BE49-F238E27FC236}">
                <a16:creationId xmlns:a16="http://schemas.microsoft.com/office/drawing/2014/main" id="{37E1B056-6E37-0195-3E1E-328A2FEFCC8B}"/>
              </a:ext>
            </a:extLst>
          </p:cNvPr>
          <p:cNvSpPr>
            <a:spLocks noGrp="1"/>
          </p:cNvSpPr>
          <p:nvPr>
            <p:ph type="title"/>
          </p:nvPr>
        </p:nvSpPr>
        <p:spPr>
          <a:xfrm>
            <a:off x="546100" y="552450"/>
            <a:ext cx="5443379" cy="434975"/>
          </a:xfrm>
        </p:spPr>
        <p:txBody>
          <a:bodyPr/>
          <a:lstStyle/>
          <a:p>
            <a:r>
              <a:rPr lang="en-US"/>
              <a:t>Click to edit Master title style</a:t>
            </a:r>
            <a:endParaRPr lang="en-US" dirty="0"/>
          </a:p>
        </p:txBody>
      </p:sp>
      <p:sp>
        <p:nvSpPr>
          <p:cNvPr id="3" name="Picture Placeholder 9">
            <a:extLst>
              <a:ext uri="{FF2B5EF4-FFF2-40B4-BE49-F238E27FC236}">
                <a16:creationId xmlns:a16="http://schemas.microsoft.com/office/drawing/2014/main" id="{071C30E2-10A6-5251-1FC6-8810B8777FFE}"/>
              </a:ext>
            </a:extLst>
          </p:cNvPr>
          <p:cNvSpPr>
            <a:spLocks noGrp="1"/>
          </p:cNvSpPr>
          <p:nvPr>
            <p:ph type="pic" sz="quarter" idx="37" hasCustomPrompt="1"/>
          </p:nvPr>
        </p:nvSpPr>
        <p:spPr>
          <a:xfrm>
            <a:off x="546100" y="1849438"/>
            <a:ext cx="722376" cy="720725"/>
          </a:xfrm>
          <a:noFill/>
          <a:ln>
            <a:noFill/>
          </a:ln>
        </p:spPr>
        <p:txBody>
          <a:bodyPr anchor="ctr"/>
          <a:lstStyle>
            <a:lvl1pPr algn="ctr">
              <a:defRPr>
                <a:solidFill>
                  <a:schemeClr val="tx1"/>
                </a:solidFill>
              </a:defRPr>
            </a:lvl1pPr>
          </a:lstStyle>
          <a:p>
            <a:r>
              <a:rPr lang="en-US" dirty="0"/>
              <a:t>Icon</a:t>
            </a:r>
          </a:p>
        </p:txBody>
      </p:sp>
      <p:sp>
        <p:nvSpPr>
          <p:cNvPr id="11" name="Picture Placeholder 9">
            <a:extLst>
              <a:ext uri="{FF2B5EF4-FFF2-40B4-BE49-F238E27FC236}">
                <a16:creationId xmlns:a16="http://schemas.microsoft.com/office/drawing/2014/main" id="{2779889F-8243-735B-D407-39B553561C4A}"/>
              </a:ext>
            </a:extLst>
          </p:cNvPr>
          <p:cNvSpPr>
            <a:spLocks noGrp="1" noChangeAspect="1"/>
          </p:cNvSpPr>
          <p:nvPr>
            <p:ph type="pic" sz="quarter" idx="38" hasCustomPrompt="1"/>
          </p:nvPr>
        </p:nvSpPr>
        <p:spPr>
          <a:xfrm>
            <a:off x="546100" y="3146426"/>
            <a:ext cx="723632" cy="692149"/>
          </a:xfrm>
          <a:noFill/>
          <a:ln>
            <a:noFill/>
          </a:ln>
        </p:spPr>
        <p:txBody>
          <a:bodyPr anchor="ctr"/>
          <a:lstStyle>
            <a:lvl1pPr algn="ctr">
              <a:defRPr>
                <a:solidFill>
                  <a:schemeClr val="tx1"/>
                </a:solidFill>
              </a:defRPr>
            </a:lvl1pPr>
          </a:lstStyle>
          <a:p>
            <a:r>
              <a:rPr lang="en-US" dirty="0"/>
              <a:t>Icon</a:t>
            </a:r>
          </a:p>
        </p:txBody>
      </p:sp>
      <p:sp>
        <p:nvSpPr>
          <p:cNvPr id="12" name="Picture Placeholder 9">
            <a:extLst>
              <a:ext uri="{FF2B5EF4-FFF2-40B4-BE49-F238E27FC236}">
                <a16:creationId xmlns:a16="http://schemas.microsoft.com/office/drawing/2014/main" id="{7E3BD4E3-4BCD-3C87-CEE7-D70639AB32E4}"/>
              </a:ext>
            </a:extLst>
          </p:cNvPr>
          <p:cNvSpPr>
            <a:spLocks noGrp="1"/>
          </p:cNvSpPr>
          <p:nvPr>
            <p:ph type="pic" sz="quarter" idx="39" hasCustomPrompt="1"/>
          </p:nvPr>
        </p:nvSpPr>
        <p:spPr>
          <a:xfrm>
            <a:off x="546100" y="4421188"/>
            <a:ext cx="722376" cy="730249"/>
          </a:xfrm>
          <a:noFill/>
          <a:ln>
            <a:noFill/>
          </a:ln>
        </p:spPr>
        <p:txBody>
          <a:bodyPr anchor="ctr"/>
          <a:lstStyle>
            <a:lvl1pPr algn="ctr">
              <a:defRPr>
                <a:solidFill>
                  <a:schemeClr val="tx1"/>
                </a:solidFill>
              </a:defRPr>
            </a:lvl1pPr>
          </a:lstStyle>
          <a:p>
            <a:r>
              <a:rPr lang="en-US" dirty="0"/>
              <a:t>Icon</a:t>
            </a:r>
          </a:p>
        </p:txBody>
      </p:sp>
      <p:sp>
        <p:nvSpPr>
          <p:cNvPr id="30" name="Text Placeholder 10">
            <a:extLst>
              <a:ext uri="{FF2B5EF4-FFF2-40B4-BE49-F238E27FC236}">
                <a16:creationId xmlns:a16="http://schemas.microsoft.com/office/drawing/2014/main" id="{3CA37D90-0D74-AE2A-B25D-69FCBDEAD1C9}"/>
              </a:ext>
            </a:extLst>
          </p:cNvPr>
          <p:cNvSpPr>
            <a:spLocks noGrp="1"/>
          </p:cNvSpPr>
          <p:nvPr>
            <p:ph type="body" sz="quarter" idx="21"/>
          </p:nvPr>
        </p:nvSpPr>
        <p:spPr>
          <a:xfrm>
            <a:off x="546100" y="1127125"/>
            <a:ext cx="5445125" cy="296863"/>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31" name="Text Placeholder 15">
            <a:extLst>
              <a:ext uri="{FF2B5EF4-FFF2-40B4-BE49-F238E27FC236}">
                <a16:creationId xmlns:a16="http://schemas.microsoft.com/office/drawing/2014/main" id="{91CF4EAB-36B2-D655-23E6-0560D7AA1292}"/>
              </a:ext>
            </a:extLst>
          </p:cNvPr>
          <p:cNvSpPr>
            <a:spLocks noGrp="1"/>
          </p:cNvSpPr>
          <p:nvPr>
            <p:ph type="body" sz="quarter" idx="22"/>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3" name="Content Placeholder 32">
            <a:extLst>
              <a:ext uri="{FF2B5EF4-FFF2-40B4-BE49-F238E27FC236}">
                <a16:creationId xmlns:a16="http://schemas.microsoft.com/office/drawing/2014/main" id="{F52E03F2-F72D-3919-6A71-4CEA2D954B96}"/>
              </a:ext>
            </a:extLst>
          </p:cNvPr>
          <p:cNvSpPr>
            <a:spLocks noGrp="1"/>
          </p:cNvSpPr>
          <p:nvPr>
            <p:ph sz="quarter" idx="40"/>
          </p:nvPr>
        </p:nvSpPr>
        <p:spPr>
          <a:xfrm>
            <a:off x="1485901" y="1849438"/>
            <a:ext cx="4505324" cy="998537"/>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5" name="Content Placeholder 34">
            <a:extLst>
              <a:ext uri="{FF2B5EF4-FFF2-40B4-BE49-F238E27FC236}">
                <a16:creationId xmlns:a16="http://schemas.microsoft.com/office/drawing/2014/main" id="{B626F10D-848A-E6CB-7D19-295563F81456}"/>
              </a:ext>
            </a:extLst>
          </p:cNvPr>
          <p:cNvSpPr>
            <a:spLocks noGrp="1"/>
          </p:cNvSpPr>
          <p:nvPr>
            <p:ph sz="quarter" idx="41"/>
          </p:nvPr>
        </p:nvSpPr>
        <p:spPr>
          <a:xfrm>
            <a:off x="1485900" y="3146426"/>
            <a:ext cx="4505325" cy="838200"/>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7" name="Content Placeholder 36">
            <a:extLst>
              <a:ext uri="{FF2B5EF4-FFF2-40B4-BE49-F238E27FC236}">
                <a16:creationId xmlns:a16="http://schemas.microsoft.com/office/drawing/2014/main" id="{FE10D5E1-C329-1061-FDA3-9EC5BE5ECB6F}"/>
              </a:ext>
            </a:extLst>
          </p:cNvPr>
          <p:cNvSpPr>
            <a:spLocks noGrp="1"/>
          </p:cNvSpPr>
          <p:nvPr>
            <p:ph sz="quarter" idx="42"/>
          </p:nvPr>
        </p:nvSpPr>
        <p:spPr>
          <a:xfrm>
            <a:off x="1485900" y="4421189"/>
            <a:ext cx="4505325" cy="1020762"/>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4" name="Freeform: Shape 1">
            <a:extLst>
              <a:ext uri="{FF2B5EF4-FFF2-40B4-BE49-F238E27FC236}">
                <a16:creationId xmlns:a16="http://schemas.microsoft.com/office/drawing/2014/main" id="{95330A2F-60E5-7936-AEAA-B895659C771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B3F72B10-AE27-C87D-962A-3A3B957872CA}"/>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E53C9D36-CC3C-52FB-4BB0-A2DF755DED0F}"/>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E16C55B6-F180-3D0B-7407-FC7593B87510}"/>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3" name="Rectangle 12">
              <a:extLst>
                <a:ext uri="{FF2B5EF4-FFF2-40B4-BE49-F238E27FC236}">
                  <a16:creationId xmlns:a16="http://schemas.microsoft.com/office/drawing/2014/main" id="{C7B930A4-5FA8-FEE7-7C34-0BA941E3510E}"/>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BBB41796-1115-D253-FC65-E3A0C338A81D}"/>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C6236E39-011E-D98C-E844-9DFAB067DDE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FA843DB8-45BC-120B-D266-8862B674614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0A67DADA-7E1D-C2D2-F3C3-75493952B4B9}"/>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CDF4AE2E-53F3-596A-05FD-A675DCD8B686}"/>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D112EEB-6669-793E-5621-8B9DAB6F19B2}"/>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5113B90F-F652-91D6-F1D0-B40DD102761B}"/>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14E4EF9B-CCE0-5576-A25B-4A5D2C406ED7}"/>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5F629906-FEA8-6DEB-826A-126C2E70194F}"/>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D0FD9304-B581-056E-A6A1-F1247914489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F2A954A3-626F-8D4C-C2EC-F6BA291677D1}"/>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BAD63A21-26C7-D20A-6788-470C0B9A5AC0}"/>
                </a:ext>
              </a:extLst>
            </p:cNvPr>
            <p:cNvGrpSpPr/>
            <p:nvPr userDrawn="1"/>
          </p:nvGrpSpPr>
          <p:grpSpPr>
            <a:xfrm>
              <a:off x="12442019" y="198485"/>
              <a:ext cx="382660" cy="2882942"/>
              <a:chOff x="12742785" y="3716048"/>
              <a:chExt cx="316248" cy="3171236"/>
            </a:xfrm>
          </p:grpSpPr>
          <p:sp>
            <p:nvSpPr>
              <p:cNvPr id="17" name="Rectangle 16">
                <a:extLst>
                  <a:ext uri="{FF2B5EF4-FFF2-40B4-BE49-F238E27FC236}">
                    <a16:creationId xmlns:a16="http://schemas.microsoft.com/office/drawing/2014/main" id="{2CA92038-0CEE-10EF-214C-930B203AE856}"/>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AA1C1130-724C-FC6D-A195-5656182CCE2F}"/>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E13262AA-2758-5AE7-1B7B-E580F8C2ED05}"/>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4947653-2919-3C99-B019-D09F7B84307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539A081-08DD-8145-44FB-B391F4F897BB}"/>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1199063E-542F-643C-A736-858A8883FC6D}"/>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0883752F-252E-13B8-70D8-E14FE452436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02E5EA2-077B-B5F8-B840-13C0C0C80C1A}"/>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0CE3974E-38DD-464C-8AAE-FA049720E073}"/>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49062C4E-C3C5-63D7-27D7-40F58C8C2E81}"/>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6" name="TextBox 15">
              <a:extLst>
                <a:ext uri="{FF2B5EF4-FFF2-40B4-BE49-F238E27FC236}">
                  <a16:creationId xmlns:a16="http://schemas.microsoft.com/office/drawing/2014/main" id="{2FDFCD2C-714D-00A0-AAAF-C04E846F226F}"/>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2" name="TextBox 41">
            <a:extLst>
              <a:ext uri="{FF2B5EF4-FFF2-40B4-BE49-F238E27FC236}">
                <a16:creationId xmlns:a16="http://schemas.microsoft.com/office/drawing/2014/main" id="{78AED87E-8BBA-F48B-CB48-BCDDD1ABCC94}"/>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447881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p:nvPr>
        </p:nvSpPr>
        <p:spPr>
          <a:xfrm>
            <a:off x="6191886" y="0"/>
            <a:ext cx="6000113" cy="6858000"/>
          </a:xfrm>
          <a:solidFill>
            <a:schemeClr val="bg1">
              <a:lumMod val="65000"/>
            </a:schemeClr>
          </a:solidFill>
        </p:spPr>
        <p:txBody>
          <a:bodyPr anchor="ctr"/>
          <a:lstStyle>
            <a:lvl1pPr algn="ctr">
              <a:defRPr>
                <a:solidFill>
                  <a:schemeClr val="bg1"/>
                </a:solidFill>
              </a:defRPr>
            </a:lvl1pPr>
          </a:lstStyle>
          <a:p>
            <a:r>
              <a:rPr lang="en-US"/>
              <a:t>Click icon to add picture</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bg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5" name="Title 4">
            <a:extLst>
              <a:ext uri="{FF2B5EF4-FFF2-40B4-BE49-F238E27FC236}">
                <a16:creationId xmlns:a16="http://schemas.microsoft.com/office/drawing/2014/main" id="{37E1B056-6E37-0195-3E1E-328A2FEFCC8B}"/>
              </a:ext>
            </a:extLst>
          </p:cNvPr>
          <p:cNvSpPr>
            <a:spLocks noGrp="1"/>
          </p:cNvSpPr>
          <p:nvPr>
            <p:ph type="title"/>
          </p:nvPr>
        </p:nvSpPr>
        <p:spPr>
          <a:xfrm>
            <a:off x="546101" y="552450"/>
            <a:ext cx="5445124" cy="434975"/>
          </a:xfrm>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5E92B4B8-6955-9D30-1BC3-A16EF74E8AD5}"/>
              </a:ext>
            </a:extLst>
          </p:cNvPr>
          <p:cNvSpPr>
            <a:spLocks noGrp="1"/>
          </p:cNvSpPr>
          <p:nvPr>
            <p:ph type="body" sz="quarter" idx="18"/>
          </p:nvPr>
        </p:nvSpPr>
        <p:spPr>
          <a:xfrm>
            <a:off x="546100" y="1127125"/>
            <a:ext cx="5445125"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AA9F4984-857B-C872-E78B-8D7B49A19FCB}"/>
              </a:ext>
            </a:extLst>
          </p:cNvPr>
          <p:cNvSpPr>
            <a:spLocks noGrp="1"/>
          </p:cNvSpPr>
          <p:nvPr>
            <p:ph type="body" sz="quarter" idx="19" hasCustomPrompt="1"/>
          </p:nvPr>
        </p:nvSpPr>
        <p:spPr>
          <a:xfrm>
            <a:off x="546100" y="6019800"/>
            <a:ext cx="5445125"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17" name="Content Placeholder 25">
            <a:extLst>
              <a:ext uri="{FF2B5EF4-FFF2-40B4-BE49-F238E27FC236}">
                <a16:creationId xmlns:a16="http://schemas.microsoft.com/office/drawing/2014/main" id="{5C8016BC-6435-33AA-70C0-6D27BA55395C}"/>
              </a:ext>
            </a:extLst>
          </p:cNvPr>
          <p:cNvSpPr>
            <a:spLocks noGrp="1"/>
          </p:cNvSpPr>
          <p:nvPr>
            <p:ph sz="quarter" idx="23"/>
          </p:nvPr>
        </p:nvSpPr>
        <p:spPr>
          <a:xfrm>
            <a:off x="546100" y="1849438"/>
            <a:ext cx="5445125"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
            <a:extLst>
              <a:ext uri="{FF2B5EF4-FFF2-40B4-BE49-F238E27FC236}">
                <a16:creationId xmlns:a16="http://schemas.microsoft.com/office/drawing/2014/main" id="{8616E94E-0493-7557-84ED-87FA64976DC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A0E15687-E142-4BB7-ADD8-0EBD838852D4}"/>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24A6F659-4945-5675-3C23-11AC69493EEF}"/>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FE122687-7654-A3B8-106A-75B04B46B746}"/>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6FA8C147-36C4-EDB9-5917-BC4891BFD971}"/>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1" name="Group 10">
              <a:extLst>
                <a:ext uri="{FF2B5EF4-FFF2-40B4-BE49-F238E27FC236}">
                  <a16:creationId xmlns:a16="http://schemas.microsoft.com/office/drawing/2014/main" id="{78998375-796C-4972-5045-E03C57BEB7B6}"/>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CE429156-D9F4-EC2F-1B74-8C96AC2ED2E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34B807C1-AFF1-4FBF-1D8D-A3FC36DEC4DC}"/>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30C0CAE1-C692-EE9F-2BF9-0E4A5491A80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6D5F9A3-1DF9-BEF4-9103-922F13E71AC3}"/>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F4BEB5FC-5672-DE53-4B81-C6137DFBFA7C}"/>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66348461-E5C7-1278-E348-9D3F4EFFC447}"/>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F4633C61-96F1-5A48-EB7F-C0C19FACCF37}"/>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6921E22-60FC-25D6-190C-D77C1A27CF92}"/>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BA2228CF-695C-4E85-E662-F7021C91687F}"/>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2524F3A6-7DF9-EF86-F5AC-A22E052DAAEC}"/>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92A3953C-E430-DF6F-C0C7-83F3091975CB}"/>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8D3A61F8-B1F0-168B-1927-81B39B1807DA}"/>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144BF951-341F-07B7-87BE-C052C85E050E}"/>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AE4704E6-2527-758B-1642-314112927C35}"/>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0D6A488-1516-E430-B5D7-D6881EBC9A59}"/>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A0DB1042-081D-6BC6-EC0E-618CBD48945F}"/>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24CB99CA-685C-921B-FB7C-5BF56F87FE81}"/>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1F6A5B42-3F89-96D4-5D4C-26B63652649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C87F23AD-6A13-49BD-8FA1-B7C1241D0FB4}"/>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8A1CC939-B3C0-F88E-11F5-C35C1CA2C866}"/>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A45F9FE-6273-A2B6-36B3-2D4E63C97242}"/>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29564F5D-7115-406E-2298-2C1198810EEE}"/>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1C09283E-4DC4-A374-90DE-AFE1BC101C98}"/>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794034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 Photo - Subhea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p:nvPr>
        </p:nvSpPr>
        <p:spPr>
          <a:xfrm>
            <a:off x="6194424" y="0"/>
            <a:ext cx="5997575" cy="6858000"/>
          </a:xfrm>
          <a:solidFill>
            <a:schemeClr val="bg1">
              <a:lumMod val="65000"/>
            </a:schemeClr>
          </a:solidFill>
        </p:spPr>
        <p:txBody>
          <a:bodyPr anchor="ctr"/>
          <a:lstStyle>
            <a:lvl1pPr algn="ctr">
              <a:defRPr>
                <a:solidFill>
                  <a:schemeClr val="bg1"/>
                </a:solidFill>
              </a:defRPr>
            </a:lvl1pPr>
          </a:lstStyle>
          <a:p>
            <a:r>
              <a:rPr lang="en-US"/>
              <a:t>Click icon to add picture</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bg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6" name="Title 5">
            <a:extLst>
              <a:ext uri="{FF2B5EF4-FFF2-40B4-BE49-F238E27FC236}">
                <a16:creationId xmlns:a16="http://schemas.microsoft.com/office/drawing/2014/main" id="{FA65A5E6-24CF-BD36-5E96-8042A9E0ECC7}"/>
              </a:ext>
            </a:extLst>
          </p:cNvPr>
          <p:cNvSpPr>
            <a:spLocks noGrp="1"/>
          </p:cNvSpPr>
          <p:nvPr>
            <p:ph type="title"/>
          </p:nvPr>
        </p:nvSpPr>
        <p:spPr>
          <a:xfrm>
            <a:off x="546100" y="552450"/>
            <a:ext cx="5444329" cy="434975"/>
          </a:xfrm>
        </p:spPr>
        <p:txBody>
          <a:body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163054C7-C247-490C-C290-6EB0D4E9DC74}"/>
              </a:ext>
            </a:extLst>
          </p:cNvPr>
          <p:cNvSpPr>
            <a:spLocks noGrp="1"/>
          </p:cNvSpPr>
          <p:nvPr>
            <p:ph type="body" sz="quarter" idx="23"/>
          </p:nvPr>
        </p:nvSpPr>
        <p:spPr>
          <a:xfrm>
            <a:off x="546100" y="1127125"/>
            <a:ext cx="5445125" cy="29260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7" name="Text Placeholder 13">
            <a:extLst>
              <a:ext uri="{FF2B5EF4-FFF2-40B4-BE49-F238E27FC236}">
                <a16:creationId xmlns:a16="http://schemas.microsoft.com/office/drawing/2014/main" id="{A96A9E9C-CF80-8438-5697-6A29008CD5FA}"/>
              </a:ext>
            </a:extLst>
          </p:cNvPr>
          <p:cNvSpPr>
            <a:spLocks noGrp="1"/>
          </p:cNvSpPr>
          <p:nvPr>
            <p:ph type="body" sz="quarter" idx="24"/>
          </p:nvPr>
        </p:nvSpPr>
        <p:spPr>
          <a:xfrm>
            <a:off x="546100" y="6019801"/>
            <a:ext cx="5445125"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8" name="Content Placeholder 29">
            <a:extLst>
              <a:ext uri="{FF2B5EF4-FFF2-40B4-BE49-F238E27FC236}">
                <a16:creationId xmlns:a16="http://schemas.microsoft.com/office/drawing/2014/main" id="{75ADEAFE-4009-A3BC-3F86-F58A050AF5C0}"/>
              </a:ext>
            </a:extLst>
          </p:cNvPr>
          <p:cNvSpPr>
            <a:spLocks noGrp="1"/>
          </p:cNvSpPr>
          <p:nvPr>
            <p:ph sz="quarter" idx="27"/>
          </p:nvPr>
        </p:nvSpPr>
        <p:spPr>
          <a:xfrm>
            <a:off x="546892" y="2425700"/>
            <a:ext cx="5444333"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33">
            <a:extLst>
              <a:ext uri="{FF2B5EF4-FFF2-40B4-BE49-F238E27FC236}">
                <a16:creationId xmlns:a16="http://schemas.microsoft.com/office/drawing/2014/main" id="{C8FCEF29-492C-8F4E-A702-5AD89C03B6B4}"/>
              </a:ext>
            </a:extLst>
          </p:cNvPr>
          <p:cNvSpPr>
            <a:spLocks noGrp="1"/>
          </p:cNvSpPr>
          <p:nvPr>
            <p:ph type="body" sz="quarter" idx="29"/>
          </p:nvPr>
        </p:nvSpPr>
        <p:spPr>
          <a:xfrm>
            <a:off x="546893" y="1849437"/>
            <a:ext cx="5444332"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F7BABF80-41FE-5368-5121-DFAA91C3200A}"/>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37D8053C-789A-7C26-0001-93D130F506EE}"/>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BD05CE29-C48B-0B93-ED60-B1EA044E5501}"/>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15D6B835-7CE0-779D-69A8-3C903732D03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3C8D5D66-A80D-11F1-1603-8B5BE6B91AC3}"/>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1" name="Group 10">
              <a:extLst>
                <a:ext uri="{FF2B5EF4-FFF2-40B4-BE49-F238E27FC236}">
                  <a16:creationId xmlns:a16="http://schemas.microsoft.com/office/drawing/2014/main" id="{EEEB7490-BD02-FA55-292D-152EBD449303}"/>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455C4EC4-C050-611E-FECA-DB1F6C99FCAF}"/>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42DFA7B7-9C7F-7207-A1A1-27D906F1F769}"/>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5FE04152-C3DE-D8DC-F4A7-F62941E9F6C4}"/>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A206453-9344-6766-E6D8-DB05E2776C3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96C3E831-769D-287A-8DE3-D7DC3F1EA34D}"/>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6CAD33E2-C0FF-2F57-5066-F9806F8D6DDD}"/>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58015D24-E9BA-8201-BADA-69E3F3D7C24F}"/>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2C4C12E-5105-6BAA-61A4-220D3BF05543}"/>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896CD0CB-5FA8-485D-3A69-2EC97364EFBB}"/>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0035B18D-7F16-93D8-5273-6FC41CBD61CD}"/>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6281C6CE-DA5B-7752-915B-44500EAA459A}"/>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B3C96277-4D09-D98C-8C72-144AFE0A2CBD}"/>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C9BFACDC-E101-1A01-7FD9-B2236D9D36EE}"/>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CCE882D4-4588-3B74-FE9B-03E055F5C70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9C1F65DE-BC6C-01A8-6B65-AD10695F2AA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40C811D-5E45-2301-BE64-087C3242F7C9}"/>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87C2B7AD-9561-7B8E-892F-9B7479EE4E3A}"/>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11D1DE9C-4673-0FEE-68CE-108485DB201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F113B312-45AE-5251-17E3-D619C972FDC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70B1B1CC-B202-F6C0-BFAB-DCD501E7ABA8}"/>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8F385E38-16D6-72DE-D9B9-D610801A60DB}"/>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0BED48A7-BCF7-99A5-7DE5-E9CAED2E0B63}"/>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AB4962F0-D6B4-2025-B8A2-DE47810AA96D}"/>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4274626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ynamic Slices 1 / Ligh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8142973" y="0"/>
            <a:ext cx="2029968" cy="6167438"/>
          </a:xfrm>
          <a:solidFill>
            <a:schemeClr val="bg1">
              <a:lumMod val="65000"/>
            </a:schemeClr>
          </a:solidFill>
        </p:spPr>
        <p:txBody>
          <a:bodyPr anchor="ctr"/>
          <a:lstStyle>
            <a:lvl1pPr algn="ctr">
              <a:defRPr b="0">
                <a:solidFill>
                  <a:schemeClr val="bg1"/>
                </a:solidFill>
                <a:latin typeface="+mn-lt"/>
              </a:defRPr>
            </a:lvl1pPr>
          </a:lstStyle>
          <a:p>
            <a:r>
              <a:rPr lang="en-US" dirty="0"/>
              <a:t>Dynamic slice crop 1</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6" name="Picture Placeholder 9">
            <a:extLst>
              <a:ext uri="{FF2B5EF4-FFF2-40B4-BE49-F238E27FC236}">
                <a16:creationId xmlns:a16="http://schemas.microsoft.com/office/drawing/2014/main" id="{76B8FFAA-4288-7A55-0BCC-B4A10908B32D}"/>
              </a:ext>
            </a:extLst>
          </p:cNvPr>
          <p:cNvSpPr>
            <a:spLocks noGrp="1"/>
          </p:cNvSpPr>
          <p:nvPr>
            <p:ph type="pic" sz="quarter" idx="14" hasCustomPrompt="1"/>
          </p:nvPr>
        </p:nvSpPr>
        <p:spPr>
          <a:xfrm>
            <a:off x="10162032" y="0"/>
            <a:ext cx="2029968" cy="3984625"/>
          </a:xfrm>
          <a:solidFill>
            <a:schemeClr val="bg1">
              <a:lumMod val="65000"/>
            </a:schemeClr>
          </a:solidFill>
        </p:spPr>
        <p:txBody>
          <a:bodyPr anchor="ctr"/>
          <a:lstStyle>
            <a:lvl1pPr algn="ctr">
              <a:defRPr b="0">
                <a:solidFill>
                  <a:schemeClr val="bg1"/>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5" name="Title 4">
            <a:extLst>
              <a:ext uri="{FF2B5EF4-FFF2-40B4-BE49-F238E27FC236}">
                <a16:creationId xmlns:a16="http://schemas.microsoft.com/office/drawing/2014/main" id="{B8ED52C6-CAF9-7CFB-3BBD-C28F1DD35377}"/>
              </a:ext>
            </a:extLst>
          </p:cNvPr>
          <p:cNvSpPr>
            <a:spLocks noGrp="1"/>
          </p:cNvSpPr>
          <p:nvPr>
            <p:ph type="title"/>
          </p:nvPr>
        </p:nvSpPr>
        <p:spPr>
          <a:xfrm>
            <a:off x="546541" y="552450"/>
            <a:ext cx="6851210" cy="434975"/>
          </a:xfrm>
        </p:spPr>
        <p:txBody>
          <a:bodyPr/>
          <a:lstStyle/>
          <a:p>
            <a:r>
              <a:rPr lang="en-US"/>
              <a:t>Click to edit Master title style</a:t>
            </a:r>
            <a:endParaRPr lang="en-US" dirty="0"/>
          </a:p>
        </p:txBody>
      </p:sp>
      <p:sp>
        <p:nvSpPr>
          <p:cNvPr id="16" name="Text Placeholder 11">
            <a:extLst>
              <a:ext uri="{FF2B5EF4-FFF2-40B4-BE49-F238E27FC236}">
                <a16:creationId xmlns:a16="http://schemas.microsoft.com/office/drawing/2014/main" id="{C6506391-3DB1-9F32-7688-9823C2B43230}"/>
              </a:ext>
            </a:extLst>
          </p:cNvPr>
          <p:cNvSpPr>
            <a:spLocks noGrp="1"/>
          </p:cNvSpPr>
          <p:nvPr>
            <p:ph type="body" sz="quarter" idx="18"/>
          </p:nvPr>
        </p:nvSpPr>
        <p:spPr>
          <a:xfrm>
            <a:off x="546540" y="1127126"/>
            <a:ext cx="6851210" cy="295274"/>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7" name="Text Placeholder 15">
            <a:extLst>
              <a:ext uri="{FF2B5EF4-FFF2-40B4-BE49-F238E27FC236}">
                <a16:creationId xmlns:a16="http://schemas.microsoft.com/office/drawing/2014/main" id="{4C8DB3B3-004C-E921-0B4A-5EE8B997DF71}"/>
              </a:ext>
            </a:extLst>
          </p:cNvPr>
          <p:cNvSpPr>
            <a:spLocks noGrp="1"/>
          </p:cNvSpPr>
          <p:nvPr>
            <p:ph type="body" sz="quarter" idx="19" hasCustomPrompt="1"/>
          </p:nvPr>
        </p:nvSpPr>
        <p:spPr>
          <a:xfrm>
            <a:off x="546541" y="6019800"/>
            <a:ext cx="685121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18" name="Content Placeholder 25">
            <a:extLst>
              <a:ext uri="{FF2B5EF4-FFF2-40B4-BE49-F238E27FC236}">
                <a16:creationId xmlns:a16="http://schemas.microsoft.com/office/drawing/2014/main" id="{02974D94-9BEF-B148-C21F-FB42A3CC7E5D}"/>
              </a:ext>
            </a:extLst>
          </p:cNvPr>
          <p:cNvSpPr>
            <a:spLocks noGrp="1"/>
          </p:cNvSpPr>
          <p:nvPr>
            <p:ph sz="quarter" idx="23"/>
          </p:nvPr>
        </p:nvSpPr>
        <p:spPr>
          <a:xfrm>
            <a:off x="546540" y="1849438"/>
            <a:ext cx="6851209" cy="4017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reeform: Shape 1">
            <a:extLst>
              <a:ext uri="{FF2B5EF4-FFF2-40B4-BE49-F238E27FC236}">
                <a16:creationId xmlns:a16="http://schemas.microsoft.com/office/drawing/2014/main" id="{F40E8DDF-510D-216B-85E8-D4072E8AC2CB}"/>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3" name="Group 2">
            <a:extLst>
              <a:ext uri="{FF2B5EF4-FFF2-40B4-BE49-F238E27FC236}">
                <a16:creationId xmlns:a16="http://schemas.microsoft.com/office/drawing/2014/main" id="{A973EFF3-D434-39D9-0595-6F5DD8F38754}"/>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E36A5650-ACE6-67F1-DF7E-1B6921F9CEF1}"/>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FA39C977-6CAE-0069-CB3A-57579877EC91}"/>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DF5723C7-B157-D0A8-C114-A8DF8C5456B9}"/>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20FA49A2-5138-F942-8922-9DDA65D1947A}"/>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EBF27ED4-E45A-E094-AE73-F4C6A1F936A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039163DC-9A56-2255-FEDE-EAD56E9F3F52}"/>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FCBF9B88-B3F9-99ED-B759-521F74AE680A}"/>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B946A387-3F4B-CCAF-4DFB-9BEB350E65A5}"/>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673C3EF3-091A-9859-E89E-BEF45BF17A9F}"/>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BB8B7692-33D4-8820-6D39-95B3CF31D291}"/>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1609A26B-4BE2-3A09-D318-E19435EE4B5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2C92F9C5-0B37-64A4-8972-6938BDFA660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989F501A-5657-083C-14E6-4B78666D10C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AB6FFAF5-394C-E1A6-353D-D193806EC3BA}"/>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2E926A74-29DA-E22C-E201-D409CEB9A0A4}"/>
                </a:ext>
              </a:extLst>
            </p:cNvPr>
            <p:cNvGrpSpPr/>
            <p:nvPr userDrawn="1"/>
          </p:nvGrpSpPr>
          <p:grpSpPr>
            <a:xfrm>
              <a:off x="12442019" y="198485"/>
              <a:ext cx="382660" cy="2882942"/>
              <a:chOff x="12742785" y="3716048"/>
              <a:chExt cx="316248" cy="3171236"/>
            </a:xfrm>
          </p:grpSpPr>
          <p:sp>
            <p:nvSpPr>
              <p:cNvPr id="15" name="Rectangle 14">
                <a:extLst>
                  <a:ext uri="{FF2B5EF4-FFF2-40B4-BE49-F238E27FC236}">
                    <a16:creationId xmlns:a16="http://schemas.microsoft.com/office/drawing/2014/main" id="{B8901B06-2B0C-E8F7-4100-9F594D2DD433}"/>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000174B0-B1CD-857B-0E72-44FAA9931BB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C58D7C77-72E6-9072-3576-FFAF09BE01E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789538AE-D9FA-EFFD-C845-BD176A6F66E8}"/>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FC81E192-1BAF-4328-BFBC-C3C0EFF1B856}"/>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39A43FA5-9E93-D651-5DAB-59E2C5B162F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0235892B-C5A3-1176-2B86-A829AC99B431}"/>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6598E998-1ABF-42A5-78AE-E96925991B8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DA66917A-233B-071C-B4AC-0D293C113BB5}"/>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AEEA5806-04DF-4B44-05CF-34229EAB7322}"/>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BE640CA7-3C00-A5CA-3AEC-1E74082C7362}"/>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F78761B1-EBCC-292B-5BAC-6E6F2F4BC387}"/>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327020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ynamic Slices 1 / Light - Subhea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8142973" y="0"/>
            <a:ext cx="2029968" cy="6167438"/>
          </a:xfrm>
          <a:solidFill>
            <a:schemeClr val="bg1">
              <a:lumMod val="65000"/>
            </a:schemeClr>
          </a:solidFill>
        </p:spPr>
        <p:txBody>
          <a:bodyPr anchor="ctr"/>
          <a:lstStyle>
            <a:lvl1pPr algn="ctr">
              <a:defRPr b="0">
                <a:solidFill>
                  <a:schemeClr val="bg1"/>
                </a:solidFill>
                <a:latin typeface="+mn-lt"/>
              </a:defRPr>
            </a:lvl1pPr>
          </a:lstStyle>
          <a:p>
            <a:r>
              <a:rPr lang="en-US" dirty="0"/>
              <a:t>Dynamic slice crop 1</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6" name="Picture Placeholder 9">
            <a:extLst>
              <a:ext uri="{FF2B5EF4-FFF2-40B4-BE49-F238E27FC236}">
                <a16:creationId xmlns:a16="http://schemas.microsoft.com/office/drawing/2014/main" id="{76B8FFAA-4288-7A55-0BCC-B4A10908B32D}"/>
              </a:ext>
            </a:extLst>
          </p:cNvPr>
          <p:cNvSpPr>
            <a:spLocks noGrp="1"/>
          </p:cNvSpPr>
          <p:nvPr>
            <p:ph type="pic" sz="quarter" idx="14" hasCustomPrompt="1"/>
          </p:nvPr>
        </p:nvSpPr>
        <p:spPr>
          <a:xfrm>
            <a:off x="10162032" y="0"/>
            <a:ext cx="2029968" cy="3984625"/>
          </a:xfrm>
          <a:solidFill>
            <a:schemeClr val="bg1">
              <a:lumMod val="65000"/>
            </a:schemeClr>
          </a:solidFill>
        </p:spPr>
        <p:txBody>
          <a:bodyPr anchor="ctr"/>
          <a:lstStyle>
            <a:lvl1pPr algn="ctr">
              <a:defRPr b="0">
                <a:solidFill>
                  <a:schemeClr val="bg1"/>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12" name="Title 11">
            <a:extLst>
              <a:ext uri="{FF2B5EF4-FFF2-40B4-BE49-F238E27FC236}">
                <a16:creationId xmlns:a16="http://schemas.microsoft.com/office/drawing/2014/main" id="{4B789C02-8217-29F3-CCBF-88E3D196B36D}"/>
              </a:ext>
            </a:extLst>
          </p:cNvPr>
          <p:cNvSpPr>
            <a:spLocks noGrp="1"/>
          </p:cNvSpPr>
          <p:nvPr>
            <p:ph type="title"/>
          </p:nvPr>
        </p:nvSpPr>
        <p:spPr>
          <a:xfrm>
            <a:off x="546100" y="552450"/>
            <a:ext cx="6851651" cy="434975"/>
          </a:xfrm>
        </p:spPr>
        <p:txBody>
          <a:bodyPr/>
          <a:lstStyle/>
          <a:p>
            <a:r>
              <a:rPr lang="en-US"/>
              <a:t>Click to edit Master title style</a:t>
            </a:r>
            <a:endParaRPr lang="en-US" dirty="0"/>
          </a:p>
        </p:txBody>
      </p:sp>
      <p:sp>
        <p:nvSpPr>
          <p:cNvPr id="5" name="Text Placeholder 11">
            <a:extLst>
              <a:ext uri="{FF2B5EF4-FFF2-40B4-BE49-F238E27FC236}">
                <a16:creationId xmlns:a16="http://schemas.microsoft.com/office/drawing/2014/main" id="{8BA902E5-1959-8D93-356A-51055AFC1FFA}"/>
              </a:ext>
            </a:extLst>
          </p:cNvPr>
          <p:cNvSpPr>
            <a:spLocks noGrp="1"/>
          </p:cNvSpPr>
          <p:nvPr>
            <p:ph type="body" sz="quarter" idx="23"/>
          </p:nvPr>
        </p:nvSpPr>
        <p:spPr>
          <a:xfrm>
            <a:off x="546100" y="1127125"/>
            <a:ext cx="6853046" cy="29260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7" name="Text Placeholder 13">
            <a:extLst>
              <a:ext uri="{FF2B5EF4-FFF2-40B4-BE49-F238E27FC236}">
                <a16:creationId xmlns:a16="http://schemas.microsoft.com/office/drawing/2014/main" id="{D5FC25B8-805C-1612-14FC-B175AA440631}"/>
              </a:ext>
            </a:extLst>
          </p:cNvPr>
          <p:cNvSpPr>
            <a:spLocks noGrp="1"/>
          </p:cNvSpPr>
          <p:nvPr>
            <p:ph type="body" sz="quarter" idx="24"/>
          </p:nvPr>
        </p:nvSpPr>
        <p:spPr>
          <a:xfrm>
            <a:off x="546100" y="6019801"/>
            <a:ext cx="6851649"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1" name="Content Placeholder 29">
            <a:extLst>
              <a:ext uri="{FF2B5EF4-FFF2-40B4-BE49-F238E27FC236}">
                <a16:creationId xmlns:a16="http://schemas.microsoft.com/office/drawing/2014/main" id="{9FBDFEC1-9F37-0749-6D25-E3B502E7E966}"/>
              </a:ext>
            </a:extLst>
          </p:cNvPr>
          <p:cNvSpPr>
            <a:spLocks noGrp="1"/>
          </p:cNvSpPr>
          <p:nvPr>
            <p:ph sz="quarter" idx="27"/>
          </p:nvPr>
        </p:nvSpPr>
        <p:spPr>
          <a:xfrm>
            <a:off x="546894" y="2425700"/>
            <a:ext cx="6850856"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3">
            <a:extLst>
              <a:ext uri="{FF2B5EF4-FFF2-40B4-BE49-F238E27FC236}">
                <a16:creationId xmlns:a16="http://schemas.microsoft.com/office/drawing/2014/main" id="{F955E566-2D25-F593-52AC-63C9C65B51E7}"/>
              </a:ext>
            </a:extLst>
          </p:cNvPr>
          <p:cNvSpPr>
            <a:spLocks noGrp="1"/>
          </p:cNvSpPr>
          <p:nvPr>
            <p:ph type="body" sz="quarter" idx="29"/>
          </p:nvPr>
        </p:nvSpPr>
        <p:spPr>
          <a:xfrm>
            <a:off x="546100" y="1849437"/>
            <a:ext cx="6851650"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7D110800-24A7-26C6-5A11-FE974CF72AC1}"/>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461A966C-0D2D-C911-B673-26C5FF4B74D9}"/>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B20DF9F9-9BE3-2C67-1549-C5B7A5540A1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4" name="TextBox 13">
              <a:extLst>
                <a:ext uri="{FF2B5EF4-FFF2-40B4-BE49-F238E27FC236}">
                  <a16:creationId xmlns:a16="http://schemas.microsoft.com/office/drawing/2014/main" id="{DEBB8E2A-CF4A-3716-B985-BD09E78EDE73}"/>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5" name="Rectangle 14">
              <a:extLst>
                <a:ext uri="{FF2B5EF4-FFF2-40B4-BE49-F238E27FC236}">
                  <a16:creationId xmlns:a16="http://schemas.microsoft.com/office/drawing/2014/main" id="{A26DC3F1-94A6-52DC-25F1-6D14289DC58F}"/>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6" name="Group 15">
              <a:extLst>
                <a:ext uri="{FF2B5EF4-FFF2-40B4-BE49-F238E27FC236}">
                  <a16:creationId xmlns:a16="http://schemas.microsoft.com/office/drawing/2014/main" id="{BC283FBF-3505-EA4E-C46E-B11F756CDFA2}"/>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681FD788-78FA-FF5A-B809-FA3EFEE05629}"/>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85505617-23BE-CFA1-7333-0ACBACE1B651}"/>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7479AB1-606D-AF58-DC21-CACE0497606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F083B8D-1005-0516-4AEF-D4865363F61B}"/>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D55A2EC1-B9E7-EA41-D72E-5F5F960D3C80}"/>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E986D23F-04A3-F95E-BED7-7CF2A5B4DEF7}"/>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1E2BC24-2599-9AA8-3971-D86657E430A9}"/>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27350B07-C90B-F437-DCA3-A084C5447B60}"/>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EEE7072E-4144-0D58-CA2C-2985BD5A8C9C}"/>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A02C719C-B391-88D4-8E54-92A82BE21A14}"/>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7" name="Group 16">
              <a:extLst>
                <a:ext uri="{FF2B5EF4-FFF2-40B4-BE49-F238E27FC236}">
                  <a16:creationId xmlns:a16="http://schemas.microsoft.com/office/drawing/2014/main" id="{8E9012BF-DA3E-2291-784A-DB8072842808}"/>
                </a:ext>
              </a:extLst>
            </p:cNvPr>
            <p:cNvGrpSpPr/>
            <p:nvPr userDrawn="1"/>
          </p:nvGrpSpPr>
          <p:grpSpPr>
            <a:xfrm>
              <a:off x="12442019" y="198485"/>
              <a:ext cx="382660" cy="2882942"/>
              <a:chOff x="12742785" y="3716048"/>
              <a:chExt cx="316248" cy="3171236"/>
            </a:xfrm>
          </p:grpSpPr>
          <p:sp>
            <p:nvSpPr>
              <p:cNvPr id="19" name="Rectangle 18">
                <a:extLst>
                  <a:ext uri="{FF2B5EF4-FFF2-40B4-BE49-F238E27FC236}">
                    <a16:creationId xmlns:a16="http://schemas.microsoft.com/office/drawing/2014/main" id="{C3BE9B52-87FE-81FB-A20C-8437675160C5}"/>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6FE00BDC-1660-2DE0-F51B-984DA49E9855}"/>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2097C17E-5355-A876-35A5-7B81920C373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41115C6-9CBC-18D7-25DA-AF1C9570F1B1}"/>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EF5B0DC-6436-45E8-185A-1D3434FCEE2E}"/>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0DB65638-6C58-D018-E091-BC49E10B627E}"/>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C9B8FFEF-0E7A-6A2C-2745-66CC122DAFC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57B96EDA-3AF8-3FC7-9B83-265246966A3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14CB0847-0CEB-5478-2A10-E4C6268C7BF7}"/>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B1043B41-B0C3-F1E1-EEC3-A3295D36AEE1}"/>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8" name="TextBox 17">
              <a:extLst>
                <a:ext uri="{FF2B5EF4-FFF2-40B4-BE49-F238E27FC236}">
                  <a16:creationId xmlns:a16="http://schemas.microsoft.com/office/drawing/2014/main" id="{8B7F89C4-B83E-E3EE-28C6-7B23F682F4AD}"/>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3E42BDA4-3EB1-DAAF-522C-417AF1D32161}"/>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988840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ynamic Slices 1 / Dark">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8142973" y="0"/>
            <a:ext cx="2029968" cy="6167438"/>
          </a:xfrm>
          <a:solidFill>
            <a:srgbClr val="A6A9AA"/>
          </a:solidFill>
        </p:spPr>
        <p:txBody>
          <a:bodyPr anchor="ctr"/>
          <a:lstStyle>
            <a:lvl1pPr algn="ctr">
              <a:defRPr b="0">
                <a:solidFill>
                  <a:schemeClr val="bg1"/>
                </a:solidFill>
                <a:latin typeface="+mn-lt"/>
              </a:defRPr>
            </a:lvl1pPr>
          </a:lstStyle>
          <a:p>
            <a:r>
              <a:rPr lang="en-US" dirty="0"/>
              <a:t>Dynamic slice crop 1</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6" name="Picture Placeholder 9">
            <a:extLst>
              <a:ext uri="{FF2B5EF4-FFF2-40B4-BE49-F238E27FC236}">
                <a16:creationId xmlns:a16="http://schemas.microsoft.com/office/drawing/2014/main" id="{76B8FFAA-4288-7A55-0BCC-B4A10908B32D}"/>
              </a:ext>
            </a:extLst>
          </p:cNvPr>
          <p:cNvSpPr>
            <a:spLocks noGrp="1"/>
          </p:cNvSpPr>
          <p:nvPr>
            <p:ph type="pic" sz="quarter" idx="14" hasCustomPrompt="1"/>
          </p:nvPr>
        </p:nvSpPr>
        <p:spPr>
          <a:xfrm>
            <a:off x="10162032" y="0"/>
            <a:ext cx="2029968" cy="3984625"/>
          </a:xfrm>
          <a:solidFill>
            <a:srgbClr val="A6A9AA"/>
          </a:solidFill>
        </p:spPr>
        <p:txBody>
          <a:bodyPr anchor="ctr"/>
          <a:lstStyle>
            <a:lvl1pPr algn="ctr">
              <a:defRPr b="0">
                <a:solidFill>
                  <a:schemeClr val="bg1"/>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5" name="Title 4">
            <a:extLst>
              <a:ext uri="{FF2B5EF4-FFF2-40B4-BE49-F238E27FC236}">
                <a16:creationId xmlns:a16="http://schemas.microsoft.com/office/drawing/2014/main" id="{DFA82EE6-606F-A412-2CF2-001ACBC3F752}"/>
              </a:ext>
            </a:extLst>
          </p:cNvPr>
          <p:cNvSpPr>
            <a:spLocks noGrp="1"/>
          </p:cNvSpPr>
          <p:nvPr>
            <p:ph type="title"/>
          </p:nvPr>
        </p:nvSpPr>
        <p:spPr>
          <a:xfrm>
            <a:off x="546892" y="552449"/>
            <a:ext cx="6849111" cy="434975"/>
          </a:xfrm>
        </p:spPr>
        <p:txBody>
          <a:bodyPr/>
          <a:lstStyle>
            <a:lvl1pPr>
              <a:defRPr>
                <a:solidFill>
                  <a:schemeClr val="accent1"/>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98C27CD0-E7ED-0F06-9583-C2455E4C7100}"/>
              </a:ext>
            </a:extLst>
          </p:cNvPr>
          <p:cNvSpPr>
            <a:spLocks noGrp="1"/>
          </p:cNvSpPr>
          <p:nvPr>
            <p:ph type="body" sz="quarter" idx="18"/>
          </p:nvPr>
        </p:nvSpPr>
        <p:spPr>
          <a:xfrm>
            <a:off x="548640" y="1127126"/>
            <a:ext cx="6849110" cy="295274"/>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tx1"/>
                </a:solidFill>
                <a:latin typeface="+mj-lt"/>
                <a:ea typeface="GT America Regular" charset="0"/>
                <a:cs typeface="GT America Regular" charset="0"/>
              </a:defRPr>
            </a:lvl9pPr>
          </a:lstStyle>
          <a:p>
            <a:pPr lvl="0"/>
            <a:r>
              <a:rPr lang="en-US"/>
              <a:t>Click to edit Master text styles</a:t>
            </a:r>
          </a:p>
        </p:txBody>
      </p:sp>
      <p:sp>
        <p:nvSpPr>
          <p:cNvPr id="16" name="Text Placeholder 15">
            <a:extLst>
              <a:ext uri="{FF2B5EF4-FFF2-40B4-BE49-F238E27FC236}">
                <a16:creationId xmlns:a16="http://schemas.microsoft.com/office/drawing/2014/main" id="{153D2C7A-DCFA-04C5-B25D-045A4E287A01}"/>
              </a:ext>
            </a:extLst>
          </p:cNvPr>
          <p:cNvSpPr>
            <a:spLocks noGrp="1"/>
          </p:cNvSpPr>
          <p:nvPr>
            <p:ph type="body" sz="quarter" idx="19" hasCustomPrompt="1"/>
          </p:nvPr>
        </p:nvSpPr>
        <p:spPr>
          <a:xfrm>
            <a:off x="546540" y="6019800"/>
            <a:ext cx="6849111" cy="292099"/>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17" name="Content Placeholder 25">
            <a:extLst>
              <a:ext uri="{FF2B5EF4-FFF2-40B4-BE49-F238E27FC236}">
                <a16:creationId xmlns:a16="http://schemas.microsoft.com/office/drawing/2014/main" id="{C0678888-447D-EFD9-9770-C2B47B8E8D77}"/>
              </a:ext>
            </a:extLst>
          </p:cNvPr>
          <p:cNvSpPr>
            <a:spLocks noGrp="1"/>
          </p:cNvSpPr>
          <p:nvPr>
            <p:ph sz="quarter" idx="23"/>
          </p:nvPr>
        </p:nvSpPr>
        <p:spPr>
          <a:xfrm>
            <a:off x="546540" y="1849438"/>
            <a:ext cx="6851209" cy="4017962"/>
          </a:xfrm>
        </p:spPr>
        <p:txBody>
          <a:bodyPr/>
          <a:lstStyle>
            <a:lvl3pPr>
              <a:buClr>
                <a:schemeClr val="tx1"/>
              </a:buClr>
              <a:defRPr/>
            </a:lvl3pPr>
            <a:lvl5pPr>
              <a:buClr>
                <a:schemeClr val="tx1"/>
              </a:buClr>
              <a:defRPr/>
            </a:lvl5pPr>
            <a:lvl7pPr>
              <a:buClr>
                <a:schemeClr val="tx1"/>
              </a:buClr>
              <a:defRPr/>
            </a:lvl7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0">
            <a:extLst>
              <a:ext uri="{FF2B5EF4-FFF2-40B4-BE49-F238E27FC236}">
                <a16:creationId xmlns:a16="http://schemas.microsoft.com/office/drawing/2014/main" id="{37F5E008-3A83-DE79-A432-7B2975CBA765}"/>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7D74A791-2C47-DB7E-0EC6-4BADAE49093B}"/>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FF81F559-D6E3-86B9-BC7F-DAA29ACE5FA4}"/>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1" name="TextBox 10">
              <a:extLst>
                <a:ext uri="{FF2B5EF4-FFF2-40B4-BE49-F238E27FC236}">
                  <a16:creationId xmlns:a16="http://schemas.microsoft.com/office/drawing/2014/main" id="{E2083854-A594-0B2C-60FB-D20DED6FEE2C}"/>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2" name="Rectangle 11">
              <a:extLst>
                <a:ext uri="{FF2B5EF4-FFF2-40B4-BE49-F238E27FC236}">
                  <a16:creationId xmlns:a16="http://schemas.microsoft.com/office/drawing/2014/main" id="{E08665C9-00D0-2EDC-37EB-8959FF0D8FBE}"/>
                </a:ext>
              </a:extLst>
            </p:cNvPr>
            <p:cNvSpPr/>
            <p:nvPr userDrawn="1"/>
          </p:nvSpPr>
          <p:spPr>
            <a:xfrm>
              <a:off x="12356815" y="3592729"/>
              <a:ext cx="553069" cy="3279913"/>
            </a:xfrm>
            <a:prstGeom prst="rect">
              <a:avLst/>
            </a:prstGeom>
            <a:solidFill>
              <a:schemeClr val="bg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40EB6CCE-D4DC-A26E-B9F6-56681EF529C1}"/>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AA6FCFE6-9A42-C0A4-7651-3C327FA7913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A4BB8897-7CC7-F184-9162-766D236BED80}"/>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09BAC78B-0A42-AE1F-205D-DF24D3D01788}"/>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75253BA7-F037-B8E9-6D95-E7C9F457312E}"/>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6E7E4C17-3483-FDE8-CBF0-1FAC58D5F39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76E74A2E-FED2-BC00-CFC3-70A4797BB618}"/>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F543477-EC09-3B05-42D6-0F516DCEFE9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C260A97F-52C3-DC8F-5134-AE112497BC72}"/>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CF3FA482-C53A-BD27-75DB-0E83D9BDC2FE}"/>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90E58F4A-17C5-E8A1-2ADC-FB08B77DE62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C30BC0D5-7239-B8EC-D320-46E7D6761169}"/>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677BE16E-24B3-82C8-B756-9364A43BA65C}"/>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B2372DA4-D5C9-92E7-2FEF-036E9D9D7EF0}"/>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184143C9-1693-2171-C953-6D1F4530FD47}"/>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9D925E18-08AB-5E37-F5D6-04B90CB08EC3}"/>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3872958E-6276-7577-5426-3F8BC37BB09D}"/>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E55B7AB9-4FBD-CFA3-DA56-8A44CD689E8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D83007A7-F5A2-CF03-DD85-1A7E0E51B5AE}"/>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7D4AC602-B200-80F0-D7F1-C7269924839F}"/>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9E2CB5E0-04C9-55B3-E056-6EFF8849D176}"/>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DBE3387-B946-F78B-F5F8-47803676A3CE}"/>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A93E427F-F707-6279-0C6A-30946448E04B}"/>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56A2D27B-EF52-AAC1-AF3D-B734ECAC525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68495342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ynamic Slices 1 / Dark - Subhead">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8142973" y="0"/>
            <a:ext cx="2029968" cy="6167438"/>
          </a:xfrm>
          <a:solidFill>
            <a:srgbClr val="A6A9AA"/>
          </a:solidFill>
        </p:spPr>
        <p:txBody>
          <a:bodyPr anchor="ctr"/>
          <a:lstStyle>
            <a:lvl1pPr algn="ctr">
              <a:defRPr b="0">
                <a:solidFill>
                  <a:schemeClr val="bg1"/>
                </a:solidFill>
                <a:latin typeface="+mn-lt"/>
              </a:defRPr>
            </a:lvl1pPr>
          </a:lstStyle>
          <a:p>
            <a:r>
              <a:rPr lang="en-US" dirty="0"/>
              <a:t>Dynamic slice crop 1</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6" name="Picture Placeholder 9">
            <a:extLst>
              <a:ext uri="{FF2B5EF4-FFF2-40B4-BE49-F238E27FC236}">
                <a16:creationId xmlns:a16="http://schemas.microsoft.com/office/drawing/2014/main" id="{76B8FFAA-4288-7A55-0BCC-B4A10908B32D}"/>
              </a:ext>
            </a:extLst>
          </p:cNvPr>
          <p:cNvSpPr>
            <a:spLocks noGrp="1"/>
          </p:cNvSpPr>
          <p:nvPr>
            <p:ph type="pic" sz="quarter" idx="14" hasCustomPrompt="1"/>
          </p:nvPr>
        </p:nvSpPr>
        <p:spPr>
          <a:xfrm>
            <a:off x="10162032" y="0"/>
            <a:ext cx="2029968" cy="3984625"/>
          </a:xfrm>
          <a:solidFill>
            <a:srgbClr val="A6A9AA"/>
          </a:solidFill>
        </p:spPr>
        <p:txBody>
          <a:bodyPr anchor="ctr"/>
          <a:lstStyle>
            <a:lvl1pPr algn="ctr">
              <a:defRPr b="0">
                <a:solidFill>
                  <a:schemeClr val="bg1"/>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12" name="Title 11">
            <a:extLst>
              <a:ext uri="{FF2B5EF4-FFF2-40B4-BE49-F238E27FC236}">
                <a16:creationId xmlns:a16="http://schemas.microsoft.com/office/drawing/2014/main" id="{2C685442-9E1D-96DF-CF89-A92CB871F5BC}"/>
              </a:ext>
            </a:extLst>
          </p:cNvPr>
          <p:cNvSpPr>
            <a:spLocks noGrp="1"/>
          </p:cNvSpPr>
          <p:nvPr>
            <p:ph type="title"/>
          </p:nvPr>
        </p:nvSpPr>
        <p:spPr>
          <a:xfrm>
            <a:off x="546891" y="552450"/>
            <a:ext cx="6850858" cy="428626"/>
          </a:xfrm>
        </p:spPr>
        <p:txBody>
          <a:bodyPr/>
          <a:lstStyle>
            <a:lvl1pPr>
              <a:defRPr>
                <a:solidFill>
                  <a:schemeClr val="accent1"/>
                </a:solidFill>
              </a:defRPr>
            </a:lvl1p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9E6A5714-8F29-43FB-2C8C-E2BDF9308AA2}"/>
              </a:ext>
            </a:extLst>
          </p:cNvPr>
          <p:cNvSpPr>
            <a:spLocks noGrp="1"/>
          </p:cNvSpPr>
          <p:nvPr>
            <p:ph type="body" sz="quarter" idx="23"/>
          </p:nvPr>
        </p:nvSpPr>
        <p:spPr>
          <a:xfrm>
            <a:off x="546891" y="1127125"/>
            <a:ext cx="6852254" cy="292608"/>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tx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tx1"/>
                </a:solidFill>
                <a:latin typeface="+mj-lt"/>
                <a:ea typeface="GT America Regular" charset="0"/>
                <a:cs typeface="GT America Regular" charset="0"/>
              </a:defRPr>
            </a:lvl9pPr>
          </a:lstStyle>
          <a:p>
            <a:pPr lvl="0"/>
            <a:r>
              <a:rPr lang="en-US"/>
              <a:t>Click to edit Master text styles</a:t>
            </a:r>
          </a:p>
        </p:txBody>
      </p:sp>
      <p:sp>
        <p:nvSpPr>
          <p:cNvPr id="21" name="Text Placeholder 13">
            <a:extLst>
              <a:ext uri="{FF2B5EF4-FFF2-40B4-BE49-F238E27FC236}">
                <a16:creationId xmlns:a16="http://schemas.microsoft.com/office/drawing/2014/main" id="{EECC0D08-185E-0174-824D-5A7A264DB01F}"/>
              </a:ext>
            </a:extLst>
          </p:cNvPr>
          <p:cNvSpPr>
            <a:spLocks noGrp="1"/>
          </p:cNvSpPr>
          <p:nvPr>
            <p:ph type="body" sz="quarter" idx="24"/>
          </p:nvPr>
        </p:nvSpPr>
        <p:spPr>
          <a:xfrm>
            <a:off x="546891" y="6019801"/>
            <a:ext cx="6850857"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chemeClr val="tx1"/>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chemeClr val="tx1"/>
                </a:solidFill>
                <a:latin typeface="+mn-lt"/>
                <a:ea typeface="GT America Regular" charset="0"/>
                <a:cs typeface="GT America Regular" charset="0"/>
              </a:defRPr>
            </a:lvl9pPr>
          </a:lstStyle>
          <a:p>
            <a:pPr lvl="0"/>
            <a:r>
              <a:rPr lang="en-US"/>
              <a:t>Click to edit Master text styles</a:t>
            </a:r>
          </a:p>
        </p:txBody>
      </p:sp>
      <p:sp>
        <p:nvSpPr>
          <p:cNvPr id="23" name="Text Placeholder 33">
            <a:extLst>
              <a:ext uri="{FF2B5EF4-FFF2-40B4-BE49-F238E27FC236}">
                <a16:creationId xmlns:a16="http://schemas.microsoft.com/office/drawing/2014/main" id="{2B526351-496B-235F-61A3-4656D3654893}"/>
              </a:ext>
            </a:extLst>
          </p:cNvPr>
          <p:cNvSpPr>
            <a:spLocks noGrp="1"/>
          </p:cNvSpPr>
          <p:nvPr>
            <p:ph type="body" sz="quarter" idx="29"/>
          </p:nvPr>
        </p:nvSpPr>
        <p:spPr>
          <a:xfrm>
            <a:off x="539750" y="1849437"/>
            <a:ext cx="6857999"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4" name="Content Placeholder 25">
            <a:extLst>
              <a:ext uri="{FF2B5EF4-FFF2-40B4-BE49-F238E27FC236}">
                <a16:creationId xmlns:a16="http://schemas.microsoft.com/office/drawing/2014/main" id="{8D981F7B-3DFA-DAB1-22F5-DA649A21F2D3}"/>
              </a:ext>
            </a:extLst>
          </p:cNvPr>
          <p:cNvSpPr>
            <a:spLocks noGrp="1"/>
          </p:cNvSpPr>
          <p:nvPr>
            <p:ph sz="quarter" idx="45"/>
          </p:nvPr>
        </p:nvSpPr>
        <p:spPr>
          <a:xfrm>
            <a:off x="546891" y="2425700"/>
            <a:ext cx="6850859" cy="3441700"/>
          </a:xfrm>
        </p:spPr>
        <p:txBody>
          <a:bodyPr/>
          <a:lstStyle>
            <a:lvl3pPr>
              <a:buClr>
                <a:schemeClr val="tx1"/>
              </a:buClr>
              <a:defRPr/>
            </a:lvl3pPr>
            <a:lvl5pPr>
              <a:buClr>
                <a:schemeClr val="tx1"/>
              </a:buClr>
              <a:defRPr/>
            </a:lvl5pPr>
            <a:lvl7pPr>
              <a:buClr>
                <a:schemeClr val="tx1"/>
              </a:buClr>
              <a:defRPr/>
            </a:lvl7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10">
            <a:extLst>
              <a:ext uri="{FF2B5EF4-FFF2-40B4-BE49-F238E27FC236}">
                <a16:creationId xmlns:a16="http://schemas.microsoft.com/office/drawing/2014/main" id="{F25F54A3-D120-54AB-F35E-3513D51D1A4C}"/>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5D4D36E2-D1AD-9EDD-A35C-8EDE7232DC7A}"/>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D9578BE7-2890-24DB-6B5D-BFC981B8F3B1}"/>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2A74A0A7-9A46-869A-993C-A57569D3D862}"/>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6E14DAE4-6FDC-7834-98C4-4BDE84C974FC}"/>
                </a:ext>
              </a:extLst>
            </p:cNvPr>
            <p:cNvSpPr/>
            <p:nvPr userDrawn="1"/>
          </p:nvSpPr>
          <p:spPr>
            <a:xfrm>
              <a:off x="12356815" y="3592729"/>
              <a:ext cx="553069" cy="3279913"/>
            </a:xfrm>
            <a:prstGeom prst="rect">
              <a:avLst/>
            </a:prstGeom>
            <a:solidFill>
              <a:schemeClr val="bg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1" name="Group 10">
              <a:extLst>
                <a:ext uri="{FF2B5EF4-FFF2-40B4-BE49-F238E27FC236}">
                  <a16:creationId xmlns:a16="http://schemas.microsoft.com/office/drawing/2014/main" id="{E7D3F9B3-BD27-343C-B1CB-47FAEBB40CF6}"/>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0687EED0-AD7D-5877-A43F-75711F23D83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EA73F1DA-C91B-AA89-687A-B2614E84B80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0554CC92-D04D-13C0-71C2-6A8CB7207CFE}"/>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8B58D630-216A-C8E7-49FA-E6D2534847E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33F5379B-31A5-C5A3-4F2D-691964442491}"/>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6F410097-D78E-87B1-0B51-52B99E2F3AE0}"/>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8E8067D-F98C-881B-4390-28133D48C39B}"/>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CF5750E6-40AA-C5B5-9A2C-E8B12C570DC8}"/>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CA92CED6-56CE-7217-19E5-3B0E05C3BA0B}"/>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5E20734E-AA52-D695-4BD1-399A7ACBB39A}"/>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EB963E87-3D68-563F-6214-672220A76348}"/>
                </a:ext>
              </a:extLst>
            </p:cNvPr>
            <p:cNvGrpSpPr/>
            <p:nvPr userDrawn="1"/>
          </p:nvGrpSpPr>
          <p:grpSpPr>
            <a:xfrm>
              <a:off x="12442019" y="198485"/>
              <a:ext cx="382660" cy="2882942"/>
              <a:chOff x="12742785" y="3716048"/>
              <a:chExt cx="316248" cy="3171236"/>
            </a:xfrm>
          </p:grpSpPr>
          <p:sp>
            <p:nvSpPr>
              <p:cNvPr id="15" name="Rectangle 14">
                <a:extLst>
                  <a:ext uri="{FF2B5EF4-FFF2-40B4-BE49-F238E27FC236}">
                    <a16:creationId xmlns:a16="http://schemas.microsoft.com/office/drawing/2014/main" id="{878D573E-EA7F-5717-89B6-90250F9B5A2E}"/>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F4F59E0A-CF69-6C8C-802B-7AB2836D622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4300F39B-A229-0372-E4FE-302137DDC991}"/>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F0027737-3559-A0A4-9552-48AEE991A6B6}"/>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158AFF1D-4EBA-3F68-BA02-D2EA0C2249D0}"/>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9B0A3BFB-E6CA-370C-FF3F-3F1EA059DE27}"/>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9B052A2D-3A9A-1058-4208-708C5F88624A}"/>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5FD4D999-909F-45AC-E4FE-E06BEC4165C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3EF84B08-719B-5946-7FB0-C31E6D4C1F86}"/>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06C703AD-E363-6940-E3CB-8FD4743432EC}"/>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357FD775-6B41-8588-1469-68BEDD68D398}"/>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FD8B30DA-FFC9-6C7A-1411-C4377A45210C}"/>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711124521"/>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ynamic Slices 2 / Ligh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a:xfrm>
            <a:off x="4773613" y="6311900"/>
            <a:ext cx="3236581" cy="269875"/>
          </a:xfrm>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5" name="Title 4">
            <a:extLst>
              <a:ext uri="{FF2B5EF4-FFF2-40B4-BE49-F238E27FC236}">
                <a16:creationId xmlns:a16="http://schemas.microsoft.com/office/drawing/2014/main" id="{239C2D3C-EE71-F9D5-90F0-145F2DCE4065}"/>
              </a:ext>
            </a:extLst>
          </p:cNvPr>
          <p:cNvSpPr>
            <a:spLocks noGrp="1"/>
          </p:cNvSpPr>
          <p:nvPr>
            <p:ph type="title"/>
          </p:nvPr>
        </p:nvSpPr>
        <p:spPr>
          <a:xfrm>
            <a:off x="546100" y="552450"/>
            <a:ext cx="5445125" cy="434975"/>
          </a:xfrm>
        </p:spPr>
        <p:txBody>
          <a:bodyPr/>
          <a:lstStyle>
            <a:lvl1pPr>
              <a:defRPr>
                <a:solidFill>
                  <a:schemeClr val="tx2"/>
                </a:solidFill>
              </a:defRPr>
            </a:lvl1pPr>
          </a:lstStyle>
          <a:p>
            <a:r>
              <a:rPr lang="en-US"/>
              <a:t>Click to edit Master title style</a:t>
            </a:r>
            <a:endParaRPr lang="en-US" dirty="0"/>
          </a:p>
        </p:txBody>
      </p:sp>
      <p:sp>
        <p:nvSpPr>
          <p:cNvPr id="12" name="Picture Placeholder 9">
            <a:extLst>
              <a:ext uri="{FF2B5EF4-FFF2-40B4-BE49-F238E27FC236}">
                <a16:creationId xmlns:a16="http://schemas.microsoft.com/office/drawing/2014/main" id="{44C754A0-D8DE-596F-C5FB-AB25D5782CCF}"/>
              </a:ext>
            </a:extLst>
          </p:cNvPr>
          <p:cNvSpPr>
            <a:spLocks noGrp="1"/>
          </p:cNvSpPr>
          <p:nvPr>
            <p:ph type="pic" sz="quarter" idx="13" hasCustomPrompt="1"/>
          </p:nvPr>
        </p:nvSpPr>
        <p:spPr>
          <a:xfrm>
            <a:off x="6096000" y="0"/>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17" name="Text Placeholder 11">
            <a:extLst>
              <a:ext uri="{FF2B5EF4-FFF2-40B4-BE49-F238E27FC236}">
                <a16:creationId xmlns:a16="http://schemas.microsoft.com/office/drawing/2014/main" id="{ECB37E7F-4E3C-E404-9DDD-59DE28C0077B}"/>
              </a:ext>
            </a:extLst>
          </p:cNvPr>
          <p:cNvSpPr>
            <a:spLocks noGrp="1"/>
          </p:cNvSpPr>
          <p:nvPr>
            <p:ph type="body" sz="quarter" idx="18"/>
          </p:nvPr>
        </p:nvSpPr>
        <p:spPr>
          <a:xfrm>
            <a:off x="546100" y="1127126"/>
            <a:ext cx="5445125" cy="295274"/>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8" name="Text Placeholder 15">
            <a:extLst>
              <a:ext uri="{FF2B5EF4-FFF2-40B4-BE49-F238E27FC236}">
                <a16:creationId xmlns:a16="http://schemas.microsoft.com/office/drawing/2014/main" id="{832FAA27-BCE1-37FB-9BE3-8699F7E0E899}"/>
              </a:ext>
            </a:extLst>
          </p:cNvPr>
          <p:cNvSpPr>
            <a:spLocks noGrp="1"/>
          </p:cNvSpPr>
          <p:nvPr>
            <p:ph type="body" sz="quarter" idx="19" hasCustomPrompt="1"/>
          </p:nvPr>
        </p:nvSpPr>
        <p:spPr>
          <a:xfrm>
            <a:off x="546101" y="6019800"/>
            <a:ext cx="6851650"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19" name="Content Placeholder 25">
            <a:extLst>
              <a:ext uri="{FF2B5EF4-FFF2-40B4-BE49-F238E27FC236}">
                <a16:creationId xmlns:a16="http://schemas.microsoft.com/office/drawing/2014/main" id="{C6AFCAE6-3A9A-0A39-AF9B-54D500EE9D1A}"/>
              </a:ext>
            </a:extLst>
          </p:cNvPr>
          <p:cNvSpPr>
            <a:spLocks noGrp="1"/>
          </p:cNvSpPr>
          <p:nvPr>
            <p:ph sz="quarter" idx="23"/>
          </p:nvPr>
        </p:nvSpPr>
        <p:spPr>
          <a:xfrm>
            <a:off x="546100" y="1849438"/>
            <a:ext cx="6851650" cy="401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C32F9A93-72A9-3D7C-5E64-1256DD12F966}"/>
              </a:ext>
            </a:extLst>
          </p:cNvPr>
          <p:cNvSpPr/>
          <p:nvPr userDrawn="1"/>
        </p:nvSpPr>
        <p:spPr>
          <a:xfrm>
            <a:off x="8125765" y="1566862"/>
            <a:ext cx="4066235" cy="5291137"/>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D3E5534D-668A-F3FA-3A87-AF2CA9556356}"/>
              </a:ext>
            </a:extLst>
          </p:cNvPr>
          <p:cNvSpPr>
            <a:spLocks noGrp="1"/>
          </p:cNvSpPr>
          <p:nvPr>
            <p:ph type="pic" sz="quarter" idx="14" hasCustomPrompt="1"/>
          </p:nvPr>
        </p:nvSpPr>
        <p:spPr>
          <a:xfrm>
            <a:off x="8125765" y="1566862"/>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4" name="Freeform: Shape 1">
            <a:extLst>
              <a:ext uri="{FF2B5EF4-FFF2-40B4-BE49-F238E27FC236}">
                <a16:creationId xmlns:a16="http://schemas.microsoft.com/office/drawing/2014/main" id="{4C826D53-D1A0-C31B-BF75-A1D38159F102}"/>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3" name="Group 2">
            <a:extLst>
              <a:ext uri="{FF2B5EF4-FFF2-40B4-BE49-F238E27FC236}">
                <a16:creationId xmlns:a16="http://schemas.microsoft.com/office/drawing/2014/main" id="{05199504-CDD1-C67B-D95F-DA651DE8664E}"/>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E35633FC-3A08-D1B5-C082-ABE524120AFF}"/>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A1B13F6C-6DA2-32B0-14C6-A1BC48B49E5E}"/>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B50EDFB0-1B4B-4BB9-FEBE-579DF3E8C39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13368A19-0618-B93D-5165-2ECFDDBEFB6A}"/>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5D15F4AF-CB29-A55D-663B-B82639C51329}"/>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EE8425CB-043C-87B7-F90B-F1977DE709A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4F4DD431-5153-0459-26FB-F48D9E7524E7}"/>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DDC3A0A7-EBB6-818F-27E0-77E8238C4050}"/>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69D93B59-9F5D-2D88-ACF8-DBAB59369768}"/>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C8ACB8F8-EC39-3AFD-51A5-BC1A1FEF161E}"/>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1A33B616-CBD0-56E1-335B-92780A8D0A0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0211CF20-6434-5BE1-6E0B-572B25C9666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32149491-EE05-BA1F-4EB8-FD51645BAFA9}"/>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2AB29A30-87F9-258C-B873-D3CEF9E87108}"/>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46DF2F44-EBB6-29BF-6D75-4089405A1AD7}"/>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4B4E7AF8-2637-B558-7BDB-59499075EDB3}"/>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DF3B0FE-3F03-5ADC-24C7-DB5835E2CA96}"/>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E170F80F-CEE5-6026-5864-CB91FF919F4E}"/>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FA1A842D-ADAC-6763-2C11-CFB2D6CD3ADD}"/>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79686F35-0E91-5F40-EEF7-11A7B6501F0B}"/>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320983A8-BC7A-0DB6-DDB8-54FC4CF4AA0E}"/>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521FA3AB-4164-A85B-AE71-D609F2CF126D}"/>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71933B0D-D64A-9BDF-9DD2-923F5469E2BD}"/>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4FDFB440-DFF6-033C-B778-EFBE42656E51}"/>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E4AB0F16-7EDD-2B83-7011-08075A50BA97}"/>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18B2C718-66ED-2FBA-404F-54A978983350}"/>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3CD37B72-29AE-882F-8642-15906170B3A3}"/>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9266445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ynamic Slices 2 / Light - Sub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4E9E3F-0E54-D2AC-2C3B-B2AD042CCF2F}"/>
              </a:ext>
            </a:extLst>
          </p:cNvPr>
          <p:cNvSpPr/>
          <p:nvPr userDrawn="1"/>
        </p:nvSpPr>
        <p:spPr>
          <a:xfrm>
            <a:off x="8125764" y="1566863"/>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6096000" y="0"/>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a:xfrm>
            <a:off x="4773613" y="6311900"/>
            <a:ext cx="3236581" cy="269875"/>
          </a:xfrm>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12" name="Title 11">
            <a:extLst>
              <a:ext uri="{FF2B5EF4-FFF2-40B4-BE49-F238E27FC236}">
                <a16:creationId xmlns:a16="http://schemas.microsoft.com/office/drawing/2014/main" id="{B6A2B7E6-3059-8E4F-3CF4-F1E41E44420F}"/>
              </a:ext>
            </a:extLst>
          </p:cNvPr>
          <p:cNvSpPr>
            <a:spLocks noGrp="1"/>
          </p:cNvSpPr>
          <p:nvPr>
            <p:ph type="title"/>
          </p:nvPr>
        </p:nvSpPr>
        <p:spPr>
          <a:xfrm>
            <a:off x="546100" y="552450"/>
            <a:ext cx="5441473" cy="434975"/>
          </a:xfrm>
        </p:spPr>
        <p:txBody>
          <a:bodyPr/>
          <a:lstStyle>
            <a:lvl1pPr>
              <a:defRPr>
                <a:solidFill>
                  <a:schemeClr val="tx2"/>
                </a:solidFill>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9D388E5C-FB1D-8ADE-23C8-8F02759F89BF}"/>
              </a:ext>
            </a:extLst>
          </p:cNvPr>
          <p:cNvSpPr>
            <a:spLocks noGrp="1"/>
          </p:cNvSpPr>
          <p:nvPr>
            <p:ph type="body" sz="quarter" idx="23"/>
          </p:nvPr>
        </p:nvSpPr>
        <p:spPr>
          <a:xfrm>
            <a:off x="546100" y="1127125"/>
            <a:ext cx="5445125" cy="29260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9" name="Text Placeholder 13">
            <a:extLst>
              <a:ext uri="{FF2B5EF4-FFF2-40B4-BE49-F238E27FC236}">
                <a16:creationId xmlns:a16="http://schemas.microsoft.com/office/drawing/2014/main" id="{912FB487-0A83-3038-FA1F-1E425681D205}"/>
              </a:ext>
            </a:extLst>
          </p:cNvPr>
          <p:cNvSpPr>
            <a:spLocks noGrp="1"/>
          </p:cNvSpPr>
          <p:nvPr>
            <p:ph type="body" sz="quarter" idx="24"/>
          </p:nvPr>
        </p:nvSpPr>
        <p:spPr>
          <a:xfrm>
            <a:off x="546100" y="6019801"/>
            <a:ext cx="6855345"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0" name="Content Placeholder 29">
            <a:extLst>
              <a:ext uri="{FF2B5EF4-FFF2-40B4-BE49-F238E27FC236}">
                <a16:creationId xmlns:a16="http://schemas.microsoft.com/office/drawing/2014/main" id="{58C0D593-9DC8-91DA-877C-F657119FC2AA}"/>
              </a:ext>
            </a:extLst>
          </p:cNvPr>
          <p:cNvSpPr>
            <a:spLocks noGrp="1"/>
          </p:cNvSpPr>
          <p:nvPr>
            <p:ph sz="quarter" idx="27"/>
          </p:nvPr>
        </p:nvSpPr>
        <p:spPr>
          <a:xfrm>
            <a:off x="550069" y="2425700"/>
            <a:ext cx="6847681" cy="344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33">
            <a:extLst>
              <a:ext uri="{FF2B5EF4-FFF2-40B4-BE49-F238E27FC236}">
                <a16:creationId xmlns:a16="http://schemas.microsoft.com/office/drawing/2014/main" id="{F724E384-38F7-2332-6CDE-587ABAE34345}"/>
              </a:ext>
            </a:extLst>
          </p:cNvPr>
          <p:cNvSpPr>
            <a:spLocks noGrp="1"/>
          </p:cNvSpPr>
          <p:nvPr>
            <p:ph type="body" sz="quarter" idx="29"/>
          </p:nvPr>
        </p:nvSpPr>
        <p:spPr>
          <a:xfrm>
            <a:off x="546100" y="1849437"/>
            <a:ext cx="6851650"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 name="Picture Placeholder 9">
            <a:extLst>
              <a:ext uri="{FF2B5EF4-FFF2-40B4-BE49-F238E27FC236}">
                <a16:creationId xmlns:a16="http://schemas.microsoft.com/office/drawing/2014/main" id="{4EB62E2F-2E37-C08A-71AA-5EDB5BF3A79E}"/>
              </a:ext>
            </a:extLst>
          </p:cNvPr>
          <p:cNvSpPr>
            <a:spLocks noGrp="1"/>
          </p:cNvSpPr>
          <p:nvPr>
            <p:ph type="pic" sz="quarter" idx="14" hasCustomPrompt="1"/>
          </p:nvPr>
        </p:nvSpPr>
        <p:spPr>
          <a:xfrm>
            <a:off x="8125765" y="1566862"/>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3" name="Freeform: Shape 1">
            <a:extLst>
              <a:ext uri="{FF2B5EF4-FFF2-40B4-BE49-F238E27FC236}">
                <a16:creationId xmlns:a16="http://schemas.microsoft.com/office/drawing/2014/main" id="{1ECC1225-0794-5F5F-DE65-DF1EE3FC5B70}"/>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517CA4ED-25B7-BABA-4441-B1EB5426DA4B}"/>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8F2D9E9C-252A-C172-1A36-DAE42FA3D35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0EDD6664-00CA-8930-69F8-E664CD66A541}"/>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C83BF71F-C58B-4891-31A7-31F32C6CF15E}"/>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1184C169-3CCF-3703-F452-FCDBA74FFA23}"/>
                </a:ext>
              </a:extLst>
            </p:cNvPr>
            <p:cNvGrpSpPr/>
            <p:nvPr userDrawn="1"/>
          </p:nvGrpSpPr>
          <p:grpSpPr>
            <a:xfrm>
              <a:off x="12442019" y="3791214"/>
              <a:ext cx="382660" cy="2882942"/>
              <a:chOff x="14001569" y="3716048"/>
              <a:chExt cx="316248" cy="3171236"/>
            </a:xfrm>
          </p:grpSpPr>
          <p:sp>
            <p:nvSpPr>
              <p:cNvPr id="30" name="Rectangle 29">
                <a:extLst>
                  <a:ext uri="{FF2B5EF4-FFF2-40B4-BE49-F238E27FC236}">
                    <a16:creationId xmlns:a16="http://schemas.microsoft.com/office/drawing/2014/main" id="{DEE2AB7C-7576-4F3E-83DD-E8E301FE02EF}"/>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5455854D-9AC7-0960-1393-5A3FB395CDFF}"/>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D4A38F47-B2A9-622B-9D0D-FB17A199160F}"/>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78CED96-9B6B-C569-F130-B367F1BEA788}"/>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F822A1E-A1EE-61A6-60AD-0472BFB06E5E}"/>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B9771772-70D5-9516-5B4A-1A7417B95BB5}"/>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A980092-4C44-1415-B34D-B8CEFF1FA26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D7379388-14A7-ED4F-1211-ECE7F40DB785}"/>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EF8012E8-3B81-7374-6B7F-30C5697D5379}"/>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4929702D-B776-A674-08AB-1A1EE4CCB4A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54101F63-05EC-C279-9DCB-C6848E53A998}"/>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F7AE39EE-B1F4-93F4-2488-FDE60D543859}"/>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11314B46-7003-0AF2-0F6F-A6322F4A4DA5}"/>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AA36AA08-C6F9-31DC-DD46-7F56B6816E66}"/>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92B31EC3-F16C-EFE4-53F1-8182B57366BE}"/>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E8A957E9-CE82-568E-FBA6-CB00168F0284}"/>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F98CD07C-78F6-E995-69EF-4579265CA7CF}"/>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CE678569-49A3-4357-DA43-D6339FBFA6F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710F834F-3A17-2E38-00FB-654B04B534B2}"/>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C3A60612-7CCE-2B73-6CCC-6A7342629613}"/>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FA619780-1296-4200-A614-DBB91C6F2098}"/>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42211F4A-9B20-D538-0A75-C6A961BE0B58}"/>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0" name="TextBox 39">
            <a:extLst>
              <a:ext uri="{FF2B5EF4-FFF2-40B4-BE49-F238E27FC236}">
                <a16:creationId xmlns:a16="http://schemas.microsoft.com/office/drawing/2014/main" id="{0E256FED-5F03-E3EA-6EFF-2DCF1D91EA73}"/>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89898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3552825"/>
            <a:ext cx="5441950" cy="2179638"/>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7AC15287-0630-B8DA-C579-8B9B7FB3569E}"/>
              </a:ext>
            </a:extLst>
          </p:cNvPr>
          <p:cNvSpPr>
            <a:spLocks noGrp="1"/>
          </p:cNvSpPr>
          <p:nvPr>
            <p:ph type="pic" sz="quarter" idx="13" hasCustomPrompt="1"/>
          </p:nvPr>
        </p:nvSpPr>
        <p:spPr bwMode="auto">
          <a:xfrm>
            <a:off x="6096000" y="0"/>
            <a:ext cx="2029968" cy="5868988"/>
          </a:xfrm>
          <a:solidFill>
            <a:srgbClr val="A6A9AA"/>
          </a:solidFill>
        </p:spPr>
        <p:txBody>
          <a:bodyPr tIns="731520" anchor="ctr"/>
          <a:lstStyle>
            <a:lvl1pPr algn="ctr">
              <a:defRPr b="0">
                <a:solidFill>
                  <a:schemeClr val="bg1"/>
                </a:solidFill>
                <a:latin typeface="+mn-lt"/>
              </a:defRPr>
            </a:lvl1pPr>
          </a:lstStyle>
          <a:p>
            <a:r>
              <a:rPr lang="en-US" dirty="0"/>
              <a:t>Dynamic slice crop 1</a:t>
            </a:r>
          </a:p>
        </p:txBody>
      </p:sp>
      <p:sp>
        <p:nvSpPr>
          <p:cNvPr id="13" name="Picture Placeholder 8">
            <a:extLst>
              <a:ext uri="{FF2B5EF4-FFF2-40B4-BE49-F238E27FC236}">
                <a16:creationId xmlns:a16="http://schemas.microsoft.com/office/drawing/2014/main" id="{88B0AA94-1619-F4BF-E5D2-311BE603DDAC}"/>
              </a:ext>
            </a:extLst>
          </p:cNvPr>
          <p:cNvSpPr>
            <a:spLocks noGrp="1"/>
          </p:cNvSpPr>
          <p:nvPr>
            <p:ph type="pic" sz="quarter" idx="14" hasCustomPrompt="1"/>
          </p:nvPr>
        </p:nvSpPr>
        <p:spPr bwMode="auto">
          <a:xfrm>
            <a:off x="8125968" y="1422400"/>
            <a:ext cx="2029968" cy="5434765"/>
          </a:xfrm>
          <a:solidFill>
            <a:srgbClr val="A6A9AA"/>
          </a:solidFill>
        </p:spPr>
        <p:txBody>
          <a:bodyPr tIns="731520" anchor="ctr"/>
          <a:lstStyle>
            <a:lvl1pPr algn="ctr">
              <a:defRPr b="0">
                <a:solidFill>
                  <a:schemeClr val="bg1"/>
                </a:solidFill>
                <a:latin typeface="+mn-lt"/>
              </a:defRPr>
            </a:lvl1pPr>
          </a:lstStyle>
          <a:p>
            <a:r>
              <a:rPr lang="en-US" dirty="0"/>
              <a:t>Dynamic slice crop 2</a:t>
            </a:r>
          </a:p>
        </p:txBody>
      </p:sp>
      <p:sp>
        <p:nvSpPr>
          <p:cNvPr id="15" name="Picture Placeholder 8">
            <a:extLst>
              <a:ext uri="{FF2B5EF4-FFF2-40B4-BE49-F238E27FC236}">
                <a16:creationId xmlns:a16="http://schemas.microsoft.com/office/drawing/2014/main" id="{D814C211-DBD2-6DA0-0A9F-8BF774A63EE4}"/>
              </a:ext>
            </a:extLst>
          </p:cNvPr>
          <p:cNvSpPr>
            <a:spLocks noGrp="1"/>
          </p:cNvSpPr>
          <p:nvPr>
            <p:ph type="pic" sz="quarter" idx="15" hasCustomPrompt="1"/>
          </p:nvPr>
        </p:nvSpPr>
        <p:spPr bwMode="auto">
          <a:xfrm>
            <a:off x="10155936" y="1"/>
            <a:ext cx="2036063" cy="4419599"/>
          </a:xfrm>
          <a:solidFill>
            <a:srgbClr val="A6A9AA"/>
          </a:solidFill>
        </p:spPr>
        <p:txBody>
          <a:bodyPr tIns="731520" anchor="ctr"/>
          <a:lstStyle>
            <a:lvl1pPr algn="ctr">
              <a:defRPr b="0">
                <a:solidFill>
                  <a:schemeClr val="bg1"/>
                </a:solidFill>
                <a:latin typeface="+mn-lt"/>
              </a:defRPr>
            </a:lvl1pPr>
          </a:lstStyle>
          <a:p>
            <a:r>
              <a:rPr lang="en-US" dirty="0"/>
              <a:t>Dynamic slice crop 3</a:t>
            </a:r>
          </a:p>
        </p:txBody>
      </p:sp>
      <p:sp>
        <p:nvSpPr>
          <p:cNvPr id="4" name="Text Placeholder 11">
            <a:extLst>
              <a:ext uri="{FF2B5EF4-FFF2-40B4-BE49-F238E27FC236}">
                <a16:creationId xmlns:a16="http://schemas.microsoft.com/office/drawing/2014/main" id="{662F28CC-4FDC-6231-81B1-808636A2AFE1}"/>
              </a:ext>
            </a:extLst>
          </p:cNvPr>
          <p:cNvSpPr>
            <a:spLocks noGrp="1"/>
          </p:cNvSpPr>
          <p:nvPr>
            <p:ph type="body" sz="quarter" idx="11" hasCustomPrompt="1"/>
          </p:nvPr>
        </p:nvSpPr>
        <p:spPr>
          <a:xfrm>
            <a:off x="3367089" y="6311900"/>
            <a:ext cx="5445126" cy="269875"/>
          </a:xfrm>
        </p:spPr>
        <p:txBody>
          <a:bodyPr anchor="b">
            <a:normAutofit/>
          </a:bodyPr>
          <a:lstStyle>
            <a:lvl1pPr marL="0" algn="l" defTabSz="914400" rtl="0" eaLnBrk="1" latinLnBrk="0" hangingPunct="1">
              <a:defRPr lang="en-US" sz="1000" b="0" i="0" kern="1200" dirty="0" smtClean="0">
                <a:solidFill>
                  <a:schemeClr val="tx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3" name="Date Placeholder 3">
            <a:extLst>
              <a:ext uri="{FF2B5EF4-FFF2-40B4-BE49-F238E27FC236}">
                <a16:creationId xmlns:a16="http://schemas.microsoft.com/office/drawing/2014/main" id="{4E4E5E40-9936-2B1A-A957-B3832110D191}"/>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11" name="Text Placeholder 12">
            <a:extLst>
              <a:ext uri="{FF2B5EF4-FFF2-40B4-BE49-F238E27FC236}">
                <a16:creationId xmlns:a16="http://schemas.microsoft.com/office/drawing/2014/main" id="{2831160B-5FF4-1736-F0D0-4A4677891D9D}"/>
              </a:ext>
            </a:extLst>
          </p:cNvPr>
          <p:cNvSpPr>
            <a:spLocks noGrp="1"/>
          </p:cNvSpPr>
          <p:nvPr>
            <p:ph type="body" sz="quarter" idx="99" hasCustomPrompt="1"/>
          </p:nvPr>
        </p:nvSpPr>
        <p:spPr>
          <a:xfrm>
            <a:off x="539750" y="6311900"/>
            <a:ext cx="2619375" cy="269875"/>
          </a:xfrm>
        </p:spPr>
        <p:txBody>
          <a:bodyPr anchor="b">
            <a:noAutofit/>
          </a:bodyPr>
          <a:lstStyle>
            <a:lvl1pPr>
              <a:defRPr sz="1000" b="0"/>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2" name="Text Placeholder 15">
            <a:extLst>
              <a:ext uri="{FF2B5EF4-FFF2-40B4-BE49-F238E27FC236}">
                <a16:creationId xmlns:a16="http://schemas.microsoft.com/office/drawing/2014/main" id="{CF96A1AB-78C0-6521-B97B-BDB3F01285A2}"/>
              </a:ext>
            </a:extLst>
          </p:cNvPr>
          <p:cNvSpPr>
            <a:spLocks noGrp="1"/>
          </p:cNvSpPr>
          <p:nvPr>
            <p:ph type="body" sz="quarter" idx="100" hasCustomPrompt="1"/>
          </p:nvPr>
        </p:nvSpPr>
        <p:spPr>
          <a:xfrm>
            <a:off x="559816" y="1717185"/>
            <a:ext cx="2615184" cy="281478"/>
          </a:xfrm>
        </p:spPr>
        <p:txBody>
          <a:bodyPr>
            <a:noAutofit/>
          </a:bodyPr>
          <a:lstStyle>
            <a:lvl1pPr>
              <a:defRPr sz="1000"/>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4" name="Text Placeholder 17">
            <a:extLst>
              <a:ext uri="{FF2B5EF4-FFF2-40B4-BE49-F238E27FC236}">
                <a16:creationId xmlns:a16="http://schemas.microsoft.com/office/drawing/2014/main" id="{E8D27B1D-88E9-5CC5-DDCC-40CEA313B46B}"/>
              </a:ext>
            </a:extLst>
          </p:cNvPr>
          <p:cNvSpPr>
            <a:spLocks noGrp="1"/>
          </p:cNvSpPr>
          <p:nvPr>
            <p:ph type="body" sz="quarter" idx="101" hasCustomPrompt="1"/>
          </p:nvPr>
        </p:nvSpPr>
        <p:spPr>
          <a:xfrm>
            <a:off x="559816" y="2284135"/>
            <a:ext cx="2615184" cy="286028"/>
          </a:xfrm>
        </p:spPr>
        <p:txBody>
          <a:bodyPr>
            <a:noAutofit/>
          </a:bodyPr>
          <a:lstStyle>
            <a:lvl1pPr>
              <a:defRPr sz="1000"/>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16" name="Text Placeholder 19">
            <a:extLst>
              <a:ext uri="{FF2B5EF4-FFF2-40B4-BE49-F238E27FC236}">
                <a16:creationId xmlns:a16="http://schemas.microsoft.com/office/drawing/2014/main" id="{B7AFFEB9-D67F-9298-FCF9-0054A5CB24FB}"/>
              </a:ext>
            </a:extLst>
          </p:cNvPr>
          <p:cNvSpPr>
            <a:spLocks noGrp="1"/>
          </p:cNvSpPr>
          <p:nvPr>
            <p:ph type="body" sz="quarter" idx="102" hasCustomPrompt="1"/>
          </p:nvPr>
        </p:nvSpPr>
        <p:spPr>
          <a:xfrm>
            <a:off x="559816" y="2857474"/>
            <a:ext cx="2615184" cy="286028"/>
          </a:xfrm>
        </p:spPr>
        <p:txBody>
          <a:bodyPr>
            <a:normAutofit/>
          </a:bodyPr>
          <a:lstStyle>
            <a:lvl1pPr>
              <a:defRPr sz="1000"/>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6" name="Freeform: Shape 4">
            <a:extLst>
              <a:ext uri="{FF2B5EF4-FFF2-40B4-BE49-F238E27FC236}">
                <a16:creationId xmlns:a16="http://schemas.microsoft.com/office/drawing/2014/main" id="{D539389E-C9A9-91C9-3151-419E45435C30}"/>
              </a:ext>
            </a:extLst>
          </p:cNvPr>
          <p:cNvSpPr>
            <a:spLocks noChangeAspect="1"/>
          </p:cNvSpPr>
          <p:nvPr userDrawn="1"/>
        </p:nvSpPr>
        <p:spPr>
          <a:xfrm>
            <a:off x="539750" y="545106"/>
            <a:ext cx="2633472" cy="876959"/>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3037804546"/>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ynamic Slices 2 / Dark">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308A00-4938-A4F1-3780-B52C6BA58AC5}"/>
              </a:ext>
            </a:extLst>
          </p:cNvPr>
          <p:cNvSpPr/>
          <p:nvPr userDrawn="1"/>
        </p:nvSpPr>
        <p:spPr>
          <a:xfrm>
            <a:off x="8125764" y="1566863"/>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9">
            <a:extLst>
              <a:ext uri="{FF2B5EF4-FFF2-40B4-BE49-F238E27FC236}">
                <a16:creationId xmlns:a16="http://schemas.microsoft.com/office/drawing/2014/main" id="{A5C25FA9-2DC2-B06B-E7AA-31258B974C05}"/>
              </a:ext>
            </a:extLst>
          </p:cNvPr>
          <p:cNvSpPr>
            <a:spLocks noGrp="1"/>
          </p:cNvSpPr>
          <p:nvPr>
            <p:ph type="pic" sz="quarter" idx="14" hasCustomPrompt="1"/>
          </p:nvPr>
        </p:nvSpPr>
        <p:spPr>
          <a:xfrm>
            <a:off x="8125765" y="1566862"/>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a:xfrm>
            <a:off x="4773613" y="6311900"/>
            <a:ext cx="3236581" cy="269875"/>
          </a:xfrm>
        </p:spPr>
        <p:txBody>
          <a:bodyPr/>
          <a:lstStyle>
            <a:lvl1pPr>
              <a:defRPr>
                <a:solidFill>
                  <a:schemeClr val="bg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5" name="Title 4">
            <a:extLst>
              <a:ext uri="{FF2B5EF4-FFF2-40B4-BE49-F238E27FC236}">
                <a16:creationId xmlns:a16="http://schemas.microsoft.com/office/drawing/2014/main" id="{239C2D3C-EE71-F9D5-90F0-145F2DCE4065}"/>
              </a:ext>
            </a:extLst>
          </p:cNvPr>
          <p:cNvSpPr>
            <a:spLocks noGrp="1"/>
          </p:cNvSpPr>
          <p:nvPr>
            <p:ph type="title"/>
          </p:nvPr>
        </p:nvSpPr>
        <p:spPr>
          <a:xfrm>
            <a:off x="546892" y="552450"/>
            <a:ext cx="5444333" cy="434975"/>
          </a:xfrm>
        </p:spPr>
        <p:txBody>
          <a:bodyPr/>
          <a:lstStyle>
            <a:lvl1pPr>
              <a:defRPr>
                <a:solidFill>
                  <a:schemeClr val="accent1"/>
                </a:solidFill>
              </a:defRPr>
            </a:lvl1pPr>
          </a:lstStyle>
          <a:p>
            <a:r>
              <a:rPr lang="en-US"/>
              <a:t>Click to edit Master title style</a:t>
            </a:r>
            <a:endParaRPr lang="en-US" dirty="0"/>
          </a:p>
        </p:txBody>
      </p:sp>
      <p:sp>
        <p:nvSpPr>
          <p:cNvPr id="12" name="Picture Placeholder 9">
            <a:extLst>
              <a:ext uri="{FF2B5EF4-FFF2-40B4-BE49-F238E27FC236}">
                <a16:creationId xmlns:a16="http://schemas.microsoft.com/office/drawing/2014/main" id="{44C754A0-D8DE-596F-C5FB-AB25D5782CCF}"/>
              </a:ext>
            </a:extLst>
          </p:cNvPr>
          <p:cNvSpPr>
            <a:spLocks noGrp="1"/>
          </p:cNvSpPr>
          <p:nvPr>
            <p:ph type="pic" sz="quarter" idx="13" hasCustomPrompt="1"/>
          </p:nvPr>
        </p:nvSpPr>
        <p:spPr>
          <a:xfrm>
            <a:off x="6096000" y="0"/>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22" name="Text Placeholder 11">
            <a:extLst>
              <a:ext uri="{FF2B5EF4-FFF2-40B4-BE49-F238E27FC236}">
                <a16:creationId xmlns:a16="http://schemas.microsoft.com/office/drawing/2014/main" id="{A09E7A87-B133-8C2E-3361-C82516967FAB}"/>
              </a:ext>
            </a:extLst>
          </p:cNvPr>
          <p:cNvSpPr>
            <a:spLocks noGrp="1"/>
          </p:cNvSpPr>
          <p:nvPr>
            <p:ph type="body" sz="quarter" idx="18"/>
          </p:nvPr>
        </p:nvSpPr>
        <p:spPr>
          <a:xfrm>
            <a:off x="546892" y="1127125"/>
            <a:ext cx="5444333"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24" name="Content Placeholder 25">
            <a:extLst>
              <a:ext uri="{FF2B5EF4-FFF2-40B4-BE49-F238E27FC236}">
                <a16:creationId xmlns:a16="http://schemas.microsoft.com/office/drawing/2014/main" id="{80128354-9047-7350-5416-848442CCD831}"/>
              </a:ext>
            </a:extLst>
          </p:cNvPr>
          <p:cNvSpPr>
            <a:spLocks noGrp="1"/>
          </p:cNvSpPr>
          <p:nvPr>
            <p:ph sz="quarter" idx="23"/>
          </p:nvPr>
        </p:nvSpPr>
        <p:spPr>
          <a:xfrm>
            <a:off x="546892" y="1849438"/>
            <a:ext cx="6850858" cy="4017961"/>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13">
            <a:extLst>
              <a:ext uri="{FF2B5EF4-FFF2-40B4-BE49-F238E27FC236}">
                <a16:creationId xmlns:a16="http://schemas.microsoft.com/office/drawing/2014/main" id="{72CE5105-8928-8980-F557-C8D17BD90A57}"/>
              </a:ext>
            </a:extLst>
          </p:cNvPr>
          <p:cNvSpPr>
            <a:spLocks noGrp="1"/>
          </p:cNvSpPr>
          <p:nvPr>
            <p:ph type="body" sz="quarter" idx="24"/>
          </p:nvPr>
        </p:nvSpPr>
        <p:spPr>
          <a:xfrm>
            <a:off x="546892" y="6019801"/>
            <a:ext cx="6854553"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chemeClr val="bg1"/>
                </a:solidFill>
                <a:latin typeface="+mn-lt"/>
                <a:ea typeface="GT America Regular" charset="0"/>
                <a:cs typeface="GT America Regular" charset="0"/>
              </a:defRPr>
            </a:lvl9pPr>
          </a:lstStyle>
          <a:p>
            <a:pPr lvl="0"/>
            <a:r>
              <a:rPr lang="en-US"/>
              <a:t>Click to edit Master text styles</a:t>
            </a:r>
          </a:p>
        </p:txBody>
      </p:sp>
      <p:sp>
        <p:nvSpPr>
          <p:cNvPr id="6" name="Freeform: Shape 10">
            <a:extLst>
              <a:ext uri="{FF2B5EF4-FFF2-40B4-BE49-F238E27FC236}">
                <a16:creationId xmlns:a16="http://schemas.microsoft.com/office/drawing/2014/main" id="{55B0E663-0726-3BBA-78F5-5E2EF1754786}"/>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 name="Group 3">
            <a:extLst>
              <a:ext uri="{FF2B5EF4-FFF2-40B4-BE49-F238E27FC236}">
                <a16:creationId xmlns:a16="http://schemas.microsoft.com/office/drawing/2014/main" id="{9ADE9398-CFA6-4B7B-5907-4108FFBD1C54}"/>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E979F7D1-CAA4-71BA-5765-3FD2BD3B7C40}"/>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E22EE775-E75D-A01F-93C8-8199A536C24E}"/>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B9C81355-C3FB-2052-F22B-B6530A91112F}"/>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48BA2FCC-2FE5-4639-086A-85FE787AE2E2}"/>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1CB0DED3-FAB1-DEB9-E41E-CB38F56D0FD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3AFCAA09-B53C-E68C-677F-E20FF67BB09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D0036E13-DB4C-EA18-6A08-DE55DB1F19C1}"/>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434DF91C-226D-4457-1484-896794241673}"/>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09AC5CA-500B-A22C-BAA8-E97F938C1C60}"/>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219FB57-98DA-AA5F-2E45-934E136EED69}"/>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CAAB3E0E-87F7-2B11-49CE-D8F4718F623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5E7177A5-E1F6-1628-FDA1-19F3D6B39D64}"/>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370FEDD8-0A88-42A2-9ED9-7138725281DB}"/>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EB4BFEC3-610F-4C05-EDC6-6CFAF0DA836D}"/>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4230BA8F-5C53-EEB0-3D80-ED6FE47458A8}"/>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C140A539-33ED-B03A-C902-CE8A55CA9C4A}"/>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FDC8B9E6-4AA9-3314-12E2-CB119A4CD442}"/>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8758261F-2120-90A0-88DE-F22EF48334D8}"/>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30C9A60E-7449-0EA6-FC64-4BB37882FB1E}"/>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EC65113B-B971-5DB4-5D29-BEFC756D85DE}"/>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5096F071-5A37-BE99-F53D-D359294AACC7}"/>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FD4CF0C4-20BA-A2BF-7C5E-51207E9742BD}"/>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E72B2DBD-CD8A-7D65-0A0D-1D2C9666613E}"/>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7E029A79-FFFF-A15E-B00E-9BFCDB3D52DE}"/>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0CDDEC67-20C5-E0FB-A10D-007F96EDDBB6}"/>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A95DA9FC-1FBB-3116-F9FB-D0CBFB6E2D3C}"/>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747214BE-6D79-822B-0145-98E51981BF1E}"/>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130886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ynamic Slices 2 / Dark - Subhead">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10EE1-689A-470F-628F-EEA20DE95059}"/>
              </a:ext>
            </a:extLst>
          </p:cNvPr>
          <p:cNvSpPr/>
          <p:nvPr userDrawn="1"/>
        </p:nvSpPr>
        <p:spPr>
          <a:xfrm>
            <a:off x="8125764" y="1566863"/>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9">
            <a:extLst>
              <a:ext uri="{FF2B5EF4-FFF2-40B4-BE49-F238E27FC236}">
                <a16:creationId xmlns:a16="http://schemas.microsoft.com/office/drawing/2014/main" id="{4A49D3FC-5492-D318-3220-FE343B99E4C8}"/>
              </a:ext>
            </a:extLst>
          </p:cNvPr>
          <p:cNvSpPr>
            <a:spLocks noGrp="1"/>
          </p:cNvSpPr>
          <p:nvPr>
            <p:ph type="pic" sz="quarter" idx="14" hasCustomPrompt="1"/>
          </p:nvPr>
        </p:nvSpPr>
        <p:spPr>
          <a:xfrm>
            <a:off x="8125765" y="1566862"/>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10" name="Picture Placeholder 9">
            <a:extLst>
              <a:ext uri="{FF2B5EF4-FFF2-40B4-BE49-F238E27FC236}">
                <a16:creationId xmlns:a16="http://schemas.microsoft.com/office/drawing/2014/main" id="{BE85ED21-179E-C2B7-89F1-D4AD14EEDA9A}"/>
              </a:ext>
            </a:extLst>
          </p:cNvPr>
          <p:cNvSpPr>
            <a:spLocks noGrp="1"/>
          </p:cNvSpPr>
          <p:nvPr>
            <p:ph type="pic" sz="quarter" idx="13" hasCustomPrompt="1"/>
          </p:nvPr>
        </p:nvSpPr>
        <p:spPr>
          <a:xfrm>
            <a:off x="6096000" y="0"/>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a:xfrm>
            <a:off x="4773613" y="6311900"/>
            <a:ext cx="3236581" cy="269875"/>
          </a:xfrm>
        </p:spPr>
        <p:txBody>
          <a:bodyPr/>
          <a:lstStyle>
            <a:lvl1pPr>
              <a:defRPr>
                <a:solidFill>
                  <a:schemeClr val="bg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12" name="Title 11">
            <a:extLst>
              <a:ext uri="{FF2B5EF4-FFF2-40B4-BE49-F238E27FC236}">
                <a16:creationId xmlns:a16="http://schemas.microsoft.com/office/drawing/2014/main" id="{B6A2B7E6-3059-8E4F-3CF4-F1E41E44420F}"/>
              </a:ext>
            </a:extLst>
          </p:cNvPr>
          <p:cNvSpPr>
            <a:spLocks noGrp="1"/>
          </p:cNvSpPr>
          <p:nvPr>
            <p:ph type="title"/>
          </p:nvPr>
        </p:nvSpPr>
        <p:spPr>
          <a:xfrm>
            <a:off x="546100" y="552450"/>
            <a:ext cx="5441473" cy="434975"/>
          </a:xfrm>
        </p:spPr>
        <p:txBody>
          <a:bodyPr/>
          <a:lstStyle>
            <a:lvl1pPr>
              <a:defRPr>
                <a:solidFill>
                  <a:schemeClr val="accent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C9BE862-933D-B8D2-1646-E5CF8CEC4FF4}"/>
              </a:ext>
            </a:extLst>
          </p:cNvPr>
          <p:cNvSpPr>
            <a:spLocks noGrp="1"/>
          </p:cNvSpPr>
          <p:nvPr>
            <p:ph type="body" sz="quarter" idx="23"/>
          </p:nvPr>
        </p:nvSpPr>
        <p:spPr>
          <a:xfrm>
            <a:off x="546100" y="1127125"/>
            <a:ext cx="5445125" cy="29260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23" name="Text Placeholder 13">
            <a:extLst>
              <a:ext uri="{FF2B5EF4-FFF2-40B4-BE49-F238E27FC236}">
                <a16:creationId xmlns:a16="http://schemas.microsoft.com/office/drawing/2014/main" id="{2265EDEA-EF70-E7C2-266B-98ED28E8BD71}"/>
              </a:ext>
            </a:extLst>
          </p:cNvPr>
          <p:cNvSpPr>
            <a:spLocks noGrp="1"/>
          </p:cNvSpPr>
          <p:nvPr>
            <p:ph type="body" sz="quarter" idx="24"/>
          </p:nvPr>
        </p:nvSpPr>
        <p:spPr>
          <a:xfrm>
            <a:off x="546100" y="6019801"/>
            <a:ext cx="6851648"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chemeClr val="bg1"/>
                </a:solidFill>
                <a:latin typeface="+mn-lt"/>
                <a:ea typeface="GT America Regular" charset="0"/>
                <a:cs typeface="GT America Regular" charset="0"/>
              </a:defRPr>
            </a:lvl9pPr>
          </a:lstStyle>
          <a:p>
            <a:pPr lvl="0"/>
            <a:r>
              <a:rPr lang="en-US"/>
              <a:t>Click to edit Master text styles</a:t>
            </a:r>
          </a:p>
        </p:txBody>
      </p:sp>
      <p:sp>
        <p:nvSpPr>
          <p:cNvPr id="24" name="Text Placeholder 33">
            <a:extLst>
              <a:ext uri="{FF2B5EF4-FFF2-40B4-BE49-F238E27FC236}">
                <a16:creationId xmlns:a16="http://schemas.microsoft.com/office/drawing/2014/main" id="{BCC2869B-FAAE-3BB6-A892-BE38C3B3A864}"/>
              </a:ext>
            </a:extLst>
          </p:cNvPr>
          <p:cNvSpPr>
            <a:spLocks noGrp="1"/>
          </p:cNvSpPr>
          <p:nvPr>
            <p:ph type="body" sz="quarter" idx="29"/>
          </p:nvPr>
        </p:nvSpPr>
        <p:spPr>
          <a:xfrm>
            <a:off x="546100" y="1849437"/>
            <a:ext cx="6851648"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5" name="Content Placeholder 25">
            <a:extLst>
              <a:ext uri="{FF2B5EF4-FFF2-40B4-BE49-F238E27FC236}">
                <a16:creationId xmlns:a16="http://schemas.microsoft.com/office/drawing/2014/main" id="{9D00109D-23D6-35EC-8D08-145972370CD0}"/>
              </a:ext>
            </a:extLst>
          </p:cNvPr>
          <p:cNvSpPr>
            <a:spLocks noGrp="1"/>
          </p:cNvSpPr>
          <p:nvPr>
            <p:ph sz="quarter" idx="45"/>
          </p:nvPr>
        </p:nvSpPr>
        <p:spPr>
          <a:xfrm>
            <a:off x="546100" y="2425700"/>
            <a:ext cx="6851650" cy="34417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reeform: Shape 10">
            <a:extLst>
              <a:ext uri="{FF2B5EF4-FFF2-40B4-BE49-F238E27FC236}">
                <a16:creationId xmlns:a16="http://schemas.microsoft.com/office/drawing/2014/main" id="{6E098A66-2B70-921A-076F-EA1870421D1A}"/>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 name="Group 3">
            <a:extLst>
              <a:ext uri="{FF2B5EF4-FFF2-40B4-BE49-F238E27FC236}">
                <a16:creationId xmlns:a16="http://schemas.microsoft.com/office/drawing/2014/main" id="{9628467B-0F29-3D2B-6EF0-900C39F95767}"/>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95F5DBB3-97FD-0A48-A406-7388880A284A}"/>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835BD967-50D3-8AA6-180C-7D0C4F1467E6}"/>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E2C6E423-3C6D-1124-F772-5D23D4A3E3A4}"/>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5A5A6B27-3369-638E-FB34-EB8FCDA1386A}"/>
                </a:ext>
              </a:extLst>
            </p:cNvPr>
            <p:cNvGrpSpPr/>
            <p:nvPr userDrawn="1"/>
          </p:nvGrpSpPr>
          <p:grpSpPr>
            <a:xfrm>
              <a:off x="12442019" y="3791214"/>
              <a:ext cx="382660" cy="2882942"/>
              <a:chOff x="14001569" y="3716048"/>
              <a:chExt cx="316248" cy="3171236"/>
            </a:xfrm>
          </p:grpSpPr>
          <p:sp>
            <p:nvSpPr>
              <p:cNvPr id="30" name="Rectangle 29">
                <a:extLst>
                  <a:ext uri="{FF2B5EF4-FFF2-40B4-BE49-F238E27FC236}">
                    <a16:creationId xmlns:a16="http://schemas.microsoft.com/office/drawing/2014/main" id="{A56C821F-C147-2C5F-6FE4-69B36CCE76E5}"/>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34D09007-89C1-5D7B-FAD9-600225ED3F31}"/>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FBD6E1D7-48CF-7524-17D2-FE9F10A11424}"/>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55DA2289-2BEA-14FB-3445-3C83D59348AF}"/>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4347519D-47EF-9D33-ECDC-8BCDE3431589}"/>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BCD1C02F-A997-51F7-DB3C-F68F1E8E8385}"/>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E279D132-14FF-27D9-FF4F-5781883EA809}"/>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F0169920-2537-7D10-D4A8-5621210599A9}"/>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B507B438-725F-64FB-87BF-1E2BAE906BB9}"/>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9FECE5FB-D36F-265C-E0F1-D74222F39762}"/>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2C1E813E-1DD0-0B1C-0F24-CAFFB3A41B2C}"/>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BB0CCFBE-5DA9-2E50-3C95-3EC0AB8C5CBE}"/>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A4D21DB1-5566-43A9-4DDE-74FE67AE06E9}"/>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DD8D531A-69AA-0342-B5C5-56ECAEFF16B1}"/>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8AB91115-5E12-58DB-33A5-0658ACDE591F}"/>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2C7D85B8-C92B-F2BF-D0C3-5C5B8E259168}"/>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A7E49BBD-765A-A40B-5CA7-D4F1B715C32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0626CC45-AD8C-EB4C-FAD8-163730A2AAAE}"/>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E30BEFF3-9909-4DD2-F49D-1E3A953811C4}"/>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A580EAF1-3E39-6306-B3B6-C22EC8B1E84F}"/>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33F0D4BD-EFF2-EECA-D406-4308DB23B5CB}"/>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28FD07A6-4E72-7FF5-C989-68698F457285}"/>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0" name="TextBox 39">
            <a:extLst>
              <a:ext uri="{FF2B5EF4-FFF2-40B4-BE49-F238E27FC236}">
                <a16:creationId xmlns:a16="http://schemas.microsoft.com/office/drawing/2014/main" id="{4AF729AB-D29F-97ED-D2DC-DBF4B8BB0DEF}"/>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95117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ynamic Slices 3 / Ligh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6" name="Title 5">
            <a:extLst>
              <a:ext uri="{FF2B5EF4-FFF2-40B4-BE49-F238E27FC236}">
                <a16:creationId xmlns:a16="http://schemas.microsoft.com/office/drawing/2014/main" id="{DC8B780F-A068-964A-78C1-26D461FDD8F3}"/>
              </a:ext>
            </a:extLst>
          </p:cNvPr>
          <p:cNvSpPr>
            <a:spLocks noGrp="1"/>
          </p:cNvSpPr>
          <p:nvPr>
            <p:ph type="title"/>
          </p:nvPr>
        </p:nvSpPr>
        <p:spPr>
          <a:xfrm>
            <a:off x="546891" y="552450"/>
            <a:ext cx="6850858" cy="434975"/>
          </a:xfrm>
        </p:spPr>
        <p:txBody>
          <a:bodyPr/>
          <a:lstStyle>
            <a:lvl1pPr>
              <a:defRPr>
                <a:solidFill>
                  <a:schemeClr val="tx2"/>
                </a:solidFill>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28364535-ED1A-CBB0-F2E7-B24E32C753E0}"/>
              </a:ext>
            </a:extLst>
          </p:cNvPr>
          <p:cNvSpPr>
            <a:spLocks noGrp="1"/>
          </p:cNvSpPr>
          <p:nvPr>
            <p:ph type="pic" sz="quarter" idx="13" hasCustomPrompt="1"/>
          </p:nvPr>
        </p:nvSpPr>
        <p:spPr>
          <a:xfrm>
            <a:off x="6096000" y="5292725"/>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16" name="Text Placeholder 11">
            <a:extLst>
              <a:ext uri="{FF2B5EF4-FFF2-40B4-BE49-F238E27FC236}">
                <a16:creationId xmlns:a16="http://schemas.microsoft.com/office/drawing/2014/main" id="{9E4B5CA9-B99A-587A-7D0F-4D043F1DC21F}"/>
              </a:ext>
            </a:extLst>
          </p:cNvPr>
          <p:cNvSpPr>
            <a:spLocks noGrp="1"/>
          </p:cNvSpPr>
          <p:nvPr>
            <p:ph type="body" sz="quarter" idx="18"/>
          </p:nvPr>
        </p:nvSpPr>
        <p:spPr>
          <a:xfrm>
            <a:off x="546100" y="1128713"/>
            <a:ext cx="6851648" cy="29368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7" name="Text Placeholder 15">
            <a:extLst>
              <a:ext uri="{FF2B5EF4-FFF2-40B4-BE49-F238E27FC236}">
                <a16:creationId xmlns:a16="http://schemas.microsoft.com/office/drawing/2014/main" id="{4FCD9D92-5EBB-1267-37DE-7FFC864C27C1}"/>
              </a:ext>
            </a:extLst>
          </p:cNvPr>
          <p:cNvSpPr>
            <a:spLocks noGrp="1"/>
          </p:cNvSpPr>
          <p:nvPr>
            <p:ph type="body" sz="quarter" idx="19" hasCustomPrompt="1"/>
          </p:nvPr>
        </p:nvSpPr>
        <p:spPr>
          <a:xfrm>
            <a:off x="546892" y="6019800"/>
            <a:ext cx="5444333"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dirty="0"/>
              <a:t>Click to add footnotes or disclaimer information</a:t>
            </a:r>
          </a:p>
        </p:txBody>
      </p:sp>
      <p:sp>
        <p:nvSpPr>
          <p:cNvPr id="18" name="Content Placeholder 25">
            <a:extLst>
              <a:ext uri="{FF2B5EF4-FFF2-40B4-BE49-F238E27FC236}">
                <a16:creationId xmlns:a16="http://schemas.microsoft.com/office/drawing/2014/main" id="{A2A7940A-1484-5578-4B6A-6E74DB89CA57}"/>
              </a:ext>
            </a:extLst>
          </p:cNvPr>
          <p:cNvSpPr>
            <a:spLocks noGrp="1"/>
          </p:cNvSpPr>
          <p:nvPr>
            <p:ph sz="quarter" idx="23"/>
          </p:nvPr>
        </p:nvSpPr>
        <p:spPr>
          <a:xfrm>
            <a:off x="546892" y="1849438"/>
            <a:ext cx="6850858" cy="330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Rectangle 1">
            <a:extLst>
              <a:ext uri="{FF2B5EF4-FFF2-40B4-BE49-F238E27FC236}">
                <a16:creationId xmlns:a16="http://schemas.microsoft.com/office/drawing/2014/main" id="{1E315FF8-12D7-D071-8093-E6198E390C07}"/>
              </a:ext>
            </a:extLst>
          </p:cNvPr>
          <p:cNvSpPr/>
          <p:nvPr userDrawn="1"/>
        </p:nvSpPr>
        <p:spPr>
          <a:xfrm>
            <a:off x="8125764" y="0"/>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9">
            <a:extLst>
              <a:ext uri="{FF2B5EF4-FFF2-40B4-BE49-F238E27FC236}">
                <a16:creationId xmlns:a16="http://schemas.microsoft.com/office/drawing/2014/main" id="{A89257F7-621A-5336-6983-2E0294700EF3}"/>
              </a:ext>
            </a:extLst>
          </p:cNvPr>
          <p:cNvSpPr>
            <a:spLocks noGrp="1"/>
          </p:cNvSpPr>
          <p:nvPr>
            <p:ph type="pic" sz="quarter" idx="14" hasCustomPrompt="1"/>
          </p:nvPr>
        </p:nvSpPr>
        <p:spPr>
          <a:xfrm>
            <a:off x="8125765" y="0"/>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4" name="Freeform: Shape 1">
            <a:extLst>
              <a:ext uri="{FF2B5EF4-FFF2-40B4-BE49-F238E27FC236}">
                <a16:creationId xmlns:a16="http://schemas.microsoft.com/office/drawing/2014/main" id="{CFE22884-F975-9623-0AFE-39EC3446764F}"/>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8093311A-3C01-B677-1A4A-0888EA81F333}"/>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FEB24BE3-EFBB-988D-1154-A33276F9B63C}"/>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8" name="TextBox 7">
              <a:extLst>
                <a:ext uri="{FF2B5EF4-FFF2-40B4-BE49-F238E27FC236}">
                  <a16:creationId xmlns:a16="http://schemas.microsoft.com/office/drawing/2014/main" id="{39314A53-F96C-9C3F-A543-23923C5AEF85}"/>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4700267F-54B4-83EF-3BF5-10C497016D70}"/>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0FFF767C-52B1-BC08-F4BA-B53834E5078A}"/>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4A46338F-C3BE-F65C-9FBB-E42563BB05A3}"/>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96E2BBE2-44AC-C215-5923-C3C84C60B01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A69B167B-6100-C1DC-6BFE-37B70686FBBB}"/>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0949B97E-AFEE-C380-7EDC-33C7D136ADFF}"/>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32707224-8B75-415D-FCE7-EB591894EE21}"/>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DEBB14BC-931C-F986-5EF6-549AAE75FA7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ACBD908-E1F7-3E60-1FCB-343B3730785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DBD06EB-C802-46F3-5DC5-865251CB78DC}"/>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60AE88C7-492B-FD27-4AB9-E3AD1C419055}"/>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D2495DA6-CBD4-A226-DD03-60F9F287D415}"/>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CC5ADBD4-6366-E8CD-EC54-11EF2FE5AD88}"/>
                </a:ext>
              </a:extLst>
            </p:cNvPr>
            <p:cNvGrpSpPr/>
            <p:nvPr userDrawn="1"/>
          </p:nvGrpSpPr>
          <p:grpSpPr>
            <a:xfrm>
              <a:off x="12442019" y="198485"/>
              <a:ext cx="382660" cy="2882942"/>
              <a:chOff x="12742785" y="3716048"/>
              <a:chExt cx="316248" cy="3171236"/>
            </a:xfrm>
          </p:grpSpPr>
          <p:sp>
            <p:nvSpPr>
              <p:cNvPr id="15" name="Rectangle 14">
                <a:extLst>
                  <a:ext uri="{FF2B5EF4-FFF2-40B4-BE49-F238E27FC236}">
                    <a16:creationId xmlns:a16="http://schemas.microsoft.com/office/drawing/2014/main" id="{C7F7EB7B-77A7-550C-FC41-C01372DADD8E}"/>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CDCED60E-362E-89D3-F6DA-C35A5776C1D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3CD1CC88-7AC3-9E7E-C4B2-24F7EECE7B55}"/>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DDE83188-3778-0E16-9603-A71317AAB221}"/>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227DDE5C-8E9B-53B5-8AA7-3E65ACDA6D23}"/>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494B47B5-7684-CA1C-94DB-F89CE224799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03ED750A-1DFE-618D-6B0D-F502CDA2F7A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D4E5C6FB-FC72-8DE4-EB61-260621CFDF82}"/>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97CC2E50-CDE9-2D95-8F79-45A7A2DB04F1}"/>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DF00EA6C-821B-D748-5545-253086B83682}"/>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940A2472-D36E-E1AE-8405-58260A584664}"/>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F355531B-A2AD-3C59-9566-8BAD4CB04263}"/>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981901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ynamic Slices 3 / Light - Subhea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8" name="Title 7">
            <a:extLst>
              <a:ext uri="{FF2B5EF4-FFF2-40B4-BE49-F238E27FC236}">
                <a16:creationId xmlns:a16="http://schemas.microsoft.com/office/drawing/2014/main" id="{F08C48AF-02EF-8FA0-A466-0869BF05C3EF}"/>
              </a:ext>
            </a:extLst>
          </p:cNvPr>
          <p:cNvSpPr>
            <a:spLocks noGrp="1"/>
          </p:cNvSpPr>
          <p:nvPr>
            <p:ph type="title"/>
          </p:nvPr>
        </p:nvSpPr>
        <p:spPr>
          <a:xfrm>
            <a:off x="546100" y="552450"/>
            <a:ext cx="6851649" cy="434975"/>
          </a:xfrm>
        </p:spPr>
        <p:txBody>
          <a:bodyPr/>
          <a:lstStyle>
            <a:lvl1pPr>
              <a:defRPr>
                <a:solidFill>
                  <a:schemeClr val="tx2"/>
                </a:solidFill>
              </a:defRPr>
            </a:lvl1pPr>
          </a:lstStyle>
          <a:p>
            <a:r>
              <a:rPr lang="en-US"/>
              <a:t>Click to edit Master title style</a:t>
            </a:r>
            <a:endParaRPr lang="en-US" dirty="0"/>
          </a:p>
        </p:txBody>
      </p:sp>
      <p:sp>
        <p:nvSpPr>
          <p:cNvPr id="17" name="Text Placeholder 11">
            <a:extLst>
              <a:ext uri="{FF2B5EF4-FFF2-40B4-BE49-F238E27FC236}">
                <a16:creationId xmlns:a16="http://schemas.microsoft.com/office/drawing/2014/main" id="{42B1C8D0-9BF5-7D51-4653-BA462E698BF8}"/>
              </a:ext>
            </a:extLst>
          </p:cNvPr>
          <p:cNvSpPr>
            <a:spLocks noGrp="1"/>
          </p:cNvSpPr>
          <p:nvPr>
            <p:ph type="body" sz="quarter" idx="23"/>
          </p:nvPr>
        </p:nvSpPr>
        <p:spPr>
          <a:xfrm>
            <a:off x="546100" y="1127125"/>
            <a:ext cx="6853396" cy="292608"/>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8" name="Text Placeholder 13">
            <a:extLst>
              <a:ext uri="{FF2B5EF4-FFF2-40B4-BE49-F238E27FC236}">
                <a16:creationId xmlns:a16="http://schemas.microsoft.com/office/drawing/2014/main" id="{871AEB0B-0B00-555A-5C9B-C9A03C9EDEEB}"/>
              </a:ext>
            </a:extLst>
          </p:cNvPr>
          <p:cNvSpPr>
            <a:spLocks noGrp="1"/>
          </p:cNvSpPr>
          <p:nvPr>
            <p:ph type="body" sz="quarter" idx="24"/>
          </p:nvPr>
        </p:nvSpPr>
        <p:spPr>
          <a:xfrm>
            <a:off x="546100" y="6019801"/>
            <a:ext cx="5445125"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9" name="Content Placeholder 29">
            <a:extLst>
              <a:ext uri="{FF2B5EF4-FFF2-40B4-BE49-F238E27FC236}">
                <a16:creationId xmlns:a16="http://schemas.microsoft.com/office/drawing/2014/main" id="{B08BBDC8-9EE2-4892-A502-EE24EF94D90E}"/>
              </a:ext>
            </a:extLst>
          </p:cNvPr>
          <p:cNvSpPr>
            <a:spLocks noGrp="1"/>
          </p:cNvSpPr>
          <p:nvPr>
            <p:ph sz="quarter" idx="27"/>
          </p:nvPr>
        </p:nvSpPr>
        <p:spPr>
          <a:xfrm>
            <a:off x="546100" y="2425700"/>
            <a:ext cx="6851650" cy="2725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3">
            <a:extLst>
              <a:ext uri="{FF2B5EF4-FFF2-40B4-BE49-F238E27FC236}">
                <a16:creationId xmlns:a16="http://schemas.microsoft.com/office/drawing/2014/main" id="{49A0AA3E-9575-EECD-E637-A3C1AED8E871}"/>
              </a:ext>
            </a:extLst>
          </p:cNvPr>
          <p:cNvSpPr>
            <a:spLocks noGrp="1"/>
          </p:cNvSpPr>
          <p:nvPr>
            <p:ph type="body" sz="quarter" idx="29"/>
          </p:nvPr>
        </p:nvSpPr>
        <p:spPr>
          <a:xfrm>
            <a:off x="546100" y="1849437"/>
            <a:ext cx="6851650"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tx2"/>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tx2"/>
                </a:solidFill>
                <a:latin typeface="+mj-lt"/>
                <a:ea typeface="GT America Regular" charset="0"/>
                <a:cs typeface="GT America Regular" charset="0"/>
              </a:defRPr>
            </a:lvl9pPr>
          </a:lstStyle>
          <a:p>
            <a:pPr lvl="0"/>
            <a:r>
              <a:rPr lang="en-US"/>
              <a:t>Click to edit Master text styles</a:t>
            </a:r>
          </a:p>
        </p:txBody>
      </p:sp>
      <p:sp>
        <p:nvSpPr>
          <p:cNvPr id="2" name="Picture Placeholder 9">
            <a:extLst>
              <a:ext uri="{FF2B5EF4-FFF2-40B4-BE49-F238E27FC236}">
                <a16:creationId xmlns:a16="http://schemas.microsoft.com/office/drawing/2014/main" id="{378C4A14-D3BD-0C77-5422-EA4EA16B7E7F}"/>
              </a:ext>
            </a:extLst>
          </p:cNvPr>
          <p:cNvSpPr>
            <a:spLocks noGrp="1"/>
          </p:cNvSpPr>
          <p:nvPr>
            <p:ph type="pic" sz="quarter" idx="13" hasCustomPrompt="1"/>
          </p:nvPr>
        </p:nvSpPr>
        <p:spPr>
          <a:xfrm>
            <a:off x="6096000" y="5292725"/>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3" name="Rectangle 2">
            <a:extLst>
              <a:ext uri="{FF2B5EF4-FFF2-40B4-BE49-F238E27FC236}">
                <a16:creationId xmlns:a16="http://schemas.microsoft.com/office/drawing/2014/main" id="{72BB9506-B167-D1C5-0F86-C217EEE5BFC3}"/>
              </a:ext>
            </a:extLst>
          </p:cNvPr>
          <p:cNvSpPr/>
          <p:nvPr userDrawn="1"/>
        </p:nvSpPr>
        <p:spPr>
          <a:xfrm>
            <a:off x="8125764" y="0"/>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9">
            <a:extLst>
              <a:ext uri="{FF2B5EF4-FFF2-40B4-BE49-F238E27FC236}">
                <a16:creationId xmlns:a16="http://schemas.microsoft.com/office/drawing/2014/main" id="{1321E794-0491-E9E6-121A-E516B2215417}"/>
              </a:ext>
            </a:extLst>
          </p:cNvPr>
          <p:cNvSpPr>
            <a:spLocks noGrp="1"/>
          </p:cNvSpPr>
          <p:nvPr>
            <p:ph type="pic" sz="quarter" idx="14" hasCustomPrompt="1"/>
          </p:nvPr>
        </p:nvSpPr>
        <p:spPr>
          <a:xfrm>
            <a:off x="8125765" y="0"/>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4" name="Freeform: Shape 1">
            <a:extLst>
              <a:ext uri="{FF2B5EF4-FFF2-40B4-BE49-F238E27FC236}">
                <a16:creationId xmlns:a16="http://schemas.microsoft.com/office/drawing/2014/main" id="{967EB995-1AEB-6B93-77A7-3663487C9BD4}"/>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6" name="Group 5">
            <a:extLst>
              <a:ext uri="{FF2B5EF4-FFF2-40B4-BE49-F238E27FC236}">
                <a16:creationId xmlns:a16="http://schemas.microsoft.com/office/drawing/2014/main" id="{44788554-7794-3337-37C0-1E51AA2910C5}"/>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FA757B32-2A7D-31D3-441F-875B8817A0E7}"/>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918B6D3D-BA59-96C6-C139-3345E5892D80}"/>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CF2F3E87-732A-9DFA-E38A-2893BC506E2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9C512FF7-BDAF-5346-7BCB-BBE2E1C7B182}"/>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C6C97374-1420-3E00-1D1A-8577464FBC75}"/>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ACA0E204-B725-BD19-180E-72853085B269}"/>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6F838706-8958-E438-2A33-8AFBD1BE32CC}"/>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53B06E9-0C66-9EA5-7195-FBDEA274ECF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6A1FDAB0-BAE5-2DE2-2835-7F610B37138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D565E104-2262-D603-7C1B-CE364DAE94C4}"/>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D9E91474-F2F1-E769-EDD8-B6B7AC11ED5D}"/>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2DA52F77-BC6A-235A-E24F-030ACEF08062}"/>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82A68EE4-DC91-BBDD-111F-CF6C56B8F3B7}"/>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B3FB1A3B-6431-4470-0D46-44F2E247F9F2}"/>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16D0C4DD-BD4E-7160-52F3-8C2361757DF2}"/>
                </a:ext>
              </a:extLst>
            </p:cNvPr>
            <p:cNvGrpSpPr/>
            <p:nvPr userDrawn="1"/>
          </p:nvGrpSpPr>
          <p:grpSpPr>
            <a:xfrm>
              <a:off x="12442019" y="198485"/>
              <a:ext cx="382660" cy="2882942"/>
              <a:chOff x="12742785" y="3716048"/>
              <a:chExt cx="316248" cy="3171236"/>
            </a:xfrm>
          </p:grpSpPr>
          <p:sp>
            <p:nvSpPr>
              <p:cNvPr id="15" name="Rectangle 14">
                <a:extLst>
                  <a:ext uri="{FF2B5EF4-FFF2-40B4-BE49-F238E27FC236}">
                    <a16:creationId xmlns:a16="http://schemas.microsoft.com/office/drawing/2014/main" id="{CF89CA89-766A-629C-CB10-40E212D88C72}"/>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657B3E8E-63E2-1540-6881-67FAA8B06FB4}"/>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65F8BB50-1443-9A77-A155-C39ABB272619}"/>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968FA2DE-46E5-9BA3-F7E1-1914F1341291}"/>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F8D6F78F-DE68-44BE-6813-823787439015}"/>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45CC8127-0A7B-52AF-06BD-8728DA16281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A4F8E8F4-C11B-1ECA-213E-49945BAC65D6}"/>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899C5EBE-DAED-6A6B-3EDE-11368404E679}"/>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97F4AA2E-C5E2-9215-B71F-BBFAD959D6C1}"/>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822B6D06-C49D-933B-C855-6E1E67E324B7}"/>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B2273D56-213A-6D83-D1B2-CA38E7728C9D}"/>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05ED2D7A-FB32-B81D-72B9-30B3A17BEA71}"/>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688731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ynamic Slices 3 / Dark">
    <p:bg>
      <p:bgPr>
        <a:solidFill>
          <a:schemeClr val="tx2"/>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6" name="Title 5">
            <a:extLst>
              <a:ext uri="{FF2B5EF4-FFF2-40B4-BE49-F238E27FC236}">
                <a16:creationId xmlns:a16="http://schemas.microsoft.com/office/drawing/2014/main" id="{DC8B780F-A068-964A-78C1-26D461FDD8F3}"/>
              </a:ext>
            </a:extLst>
          </p:cNvPr>
          <p:cNvSpPr>
            <a:spLocks noGrp="1"/>
          </p:cNvSpPr>
          <p:nvPr>
            <p:ph type="title"/>
          </p:nvPr>
        </p:nvSpPr>
        <p:spPr>
          <a:xfrm>
            <a:off x="545147" y="552450"/>
            <a:ext cx="6850856" cy="434975"/>
          </a:xfrm>
        </p:spPr>
        <p:txBody>
          <a:bodyPr/>
          <a:lstStyle>
            <a:lvl1pPr>
              <a:defRPr>
                <a:solidFill>
                  <a:schemeClr val="accent1"/>
                </a:solidFill>
              </a:defRPr>
            </a:lvl1p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E8E7A520-8D19-1EB7-4C7B-61AA51ACCF70}"/>
              </a:ext>
            </a:extLst>
          </p:cNvPr>
          <p:cNvSpPr>
            <a:spLocks noGrp="1"/>
          </p:cNvSpPr>
          <p:nvPr>
            <p:ph type="body" sz="quarter" idx="18"/>
          </p:nvPr>
        </p:nvSpPr>
        <p:spPr>
          <a:xfrm>
            <a:off x="546100" y="1127126"/>
            <a:ext cx="6851649" cy="295274"/>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6" name="Content Placeholder 25">
            <a:extLst>
              <a:ext uri="{FF2B5EF4-FFF2-40B4-BE49-F238E27FC236}">
                <a16:creationId xmlns:a16="http://schemas.microsoft.com/office/drawing/2014/main" id="{28AF4221-65CA-B054-F531-6DBCC5DE6AC0}"/>
              </a:ext>
            </a:extLst>
          </p:cNvPr>
          <p:cNvSpPr>
            <a:spLocks noGrp="1"/>
          </p:cNvSpPr>
          <p:nvPr>
            <p:ph sz="quarter" idx="23"/>
          </p:nvPr>
        </p:nvSpPr>
        <p:spPr>
          <a:xfrm>
            <a:off x="546892" y="1849438"/>
            <a:ext cx="6850857" cy="33020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3">
            <a:extLst>
              <a:ext uri="{FF2B5EF4-FFF2-40B4-BE49-F238E27FC236}">
                <a16:creationId xmlns:a16="http://schemas.microsoft.com/office/drawing/2014/main" id="{C1A6F190-ADA1-E908-E0F1-D9B0DC198DAE}"/>
              </a:ext>
            </a:extLst>
          </p:cNvPr>
          <p:cNvSpPr>
            <a:spLocks noGrp="1"/>
          </p:cNvSpPr>
          <p:nvPr>
            <p:ph type="body" sz="quarter" idx="24"/>
          </p:nvPr>
        </p:nvSpPr>
        <p:spPr>
          <a:xfrm>
            <a:off x="546892" y="6019801"/>
            <a:ext cx="5444333"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chemeClr val="bg1"/>
                </a:solidFill>
                <a:latin typeface="+mn-lt"/>
                <a:ea typeface="GT America Regular" charset="0"/>
                <a:cs typeface="GT America Regular" charset="0"/>
              </a:defRPr>
            </a:lvl9pPr>
          </a:lstStyle>
          <a:p>
            <a:pPr lvl="0"/>
            <a:r>
              <a:rPr lang="en-US"/>
              <a:t>Click to edit Master text styles</a:t>
            </a:r>
          </a:p>
        </p:txBody>
      </p:sp>
      <p:sp>
        <p:nvSpPr>
          <p:cNvPr id="2" name="Picture Placeholder 9">
            <a:extLst>
              <a:ext uri="{FF2B5EF4-FFF2-40B4-BE49-F238E27FC236}">
                <a16:creationId xmlns:a16="http://schemas.microsoft.com/office/drawing/2014/main" id="{7DD19302-3490-4363-31D6-A0E59636C5F8}"/>
              </a:ext>
            </a:extLst>
          </p:cNvPr>
          <p:cNvSpPr>
            <a:spLocks noGrp="1"/>
          </p:cNvSpPr>
          <p:nvPr>
            <p:ph type="pic" sz="quarter" idx="13" hasCustomPrompt="1"/>
          </p:nvPr>
        </p:nvSpPr>
        <p:spPr>
          <a:xfrm>
            <a:off x="6096000" y="5292725"/>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3" name="Rectangle 2">
            <a:extLst>
              <a:ext uri="{FF2B5EF4-FFF2-40B4-BE49-F238E27FC236}">
                <a16:creationId xmlns:a16="http://schemas.microsoft.com/office/drawing/2014/main" id="{398A8D35-FB18-754A-7B6A-B3BC203A0044}"/>
              </a:ext>
            </a:extLst>
          </p:cNvPr>
          <p:cNvSpPr/>
          <p:nvPr userDrawn="1"/>
        </p:nvSpPr>
        <p:spPr>
          <a:xfrm>
            <a:off x="8125764" y="0"/>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9">
            <a:extLst>
              <a:ext uri="{FF2B5EF4-FFF2-40B4-BE49-F238E27FC236}">
                <a16:creationId xmlns:a16="http://schemas.microsoft.com/office/drawing/2014/main" id="{DF234296-5557-C221-1254-5A736D5B7FFF}"/>
              </a:ext>
            </a:extLst>
          </p:cNvPr>
          <p:cNvSpPr>
            <a:spLocks noGrp="1"/>
          </p:cNvSpPr>
          <p:nvPr>
            <p:ph type="pic" sz="quarter" idx="14" hasCustomPrompt="1"/>
          </p:nvPr>
        </p:nvSpPr>
        <p:spPr>
          <a:xfrm>
            <a:off x="8125765" y="0"/>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7" name="Freeform: Shape 10">
            <a:extLst>
              <a:ext uri="{FF2B5EF4-FFF2-40B4-BE49-F238E27FC236}">
                <a16:creationId xmlns:a16="http://schemas.microsoft.com/office/drawing/2014/main" id="{E7C4533E-4A4B-B0CA-EB81-02E9FF426F30}"/>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70ABA1A9-866B-0540-C9E1-DEF56FAF20C2}"/>
              </a:ext>
            </a:extLst>
          </p:cNvPr>
          <p:cNvGrpSpPr/>
          <p:nvPr userDrawn="1"/>
        </p:nvGrpSpPr>
        <p:grpSpPr>
          <a:xfrm>
            <a:off x="12356815" y="0"/>
            <a:ext cx="756834" cy="6872642"/>
            <a:chOff x="12356815" y="0"/>
            <a:chExt cx="756834" cy="6872642"/>
          </a:xfrm>
        </p:grpSpPr>
        <p:sp>
          <p:nvSpPr>
            <p:cNvPr id="8" name="Rectangle 7">
              <a:extLst>
                <a:ext uri="{FF2B5EF4-FFF2-40B4-BE49-F238E27FC236}">
                  <a16:creationId xmlns:a16="http://schemas.microsoft.com/office/drawing/2014/main" id="{D134F0F2-F435-B8F6-0004-FF188A267223}"/>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EDF40861-91F5-E3C7-DE2B-A1678107F726}"/>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56F42D62-827F-74EA-6FEC-99EE07479A8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26AED6CD-FF56-3D85-7D39-4582A15D5F78}"/>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4404ADD7-8E6B-6766-79C7-A752DD7348E2}"/>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BD94D60C-5DDB-4431-F649-0024E5373DA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A71D18E7-A414-7444-60FD-884B461C1E6D}"/>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FACD73BF-DE18-21E6-641A-DFAEC8A112F4}"/>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7A44769-E211-FC3F-7874-8DB69AD4958D}"/>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3D521627-D960-89F0-E4EA-CCDCA4496047}"/>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3259F66-F867-8A0D-2000-0F5BDEDBE18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DFC8DD7C-3B58-6471-5C1C-7E0D527BBF93}"/>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A2207C81-54A3-0216-E399-A0530008C390}"/>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DAD09D23-E631-D8A6-444E-D84B9B9AEB8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09A82B56-30F3-70B2-D9D2-9843CB21E98F}"/>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E49868CE-51D2-3B44-BC94-D77E4B2BF0FF}"/>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E9CC933D-FB3D-3BC0-1045-EE466D4F2742}"/>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6BDE2B80-1424-A324-1916-40AFA27B761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5972CC44-66DC-79AB-D1A7-0C90D508CB10}"/>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529D446A-0613-6468-1D97-82E48BA8B370}"/>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B395A05A-30CA-D2AE-B456-3C48559053C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84CF8160-C71D-F8B4-9155-B253CB931B48}"/>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285FB4A1-B15A-21D6-2A76-BA678A224A9A}"/>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164C39ED-6501-9C29-02EE-FA81BCBE4BD9}"/>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0499EF5C-87D8-A026-51B9-B54499617612}"/>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D48BD5F0-AA51-2195-0E24-9E8D1ABD7B73}"/>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ECC5EC18-018B-925F-4512-954A6928E7E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761546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ynamic Slices 3 / Dark - Subhead">
    <p:bg>
      <p:bgPr>
        <a:solidFill>
          <a:schemeClr val="tx2"/>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8" name="Title 7">
            <a:extLst>
              <a:ext uri="{FF2B5EF4-FFF2-40B4-BE49-F238E27FC236}">
                <a16:creationId xmlns:a16="http://schemas.microsoft.com/office/drawing/2014/main" id="{F08C48AF-02EF-8FA0-A466-0869BF05C3EF}"/>
              </a:ext>
            </a:extLst>
          </p:cNvPr>
          <p:cNvSpPr>
            <a:spLocks noGrp="1"/>
          </p:cNvSpPr>
          <p:nvPr>
            <p:ph type="title"/>
          </p:nvPr>
        </p:nvSpPr>
        <p:spPr>
          <a:xfrm>
            <a:off x="546100" y="552450"/>
            <a:ext cx="6851649" cy="434975"/>
          </a:xfrm>
        </p:spPr>
        <p:txBody>
          <a:bodyPr/>
          <a:lstStyle>
            <a:lvl1pPr>
              <a:defRPr>
                <a:solidFill>
                  <a:schemeClr val="accent1"/>
                </a:solidFill>
              </a:defRPr>
            </a:lvl1pPr>
          </a:lstStyle>
          <a:p>
            <a:r>
              <a:rPr lang="en-US"/>
              <a:t>Click to edit Master title style</a:t>
            </a:r>
            <a:endParaRPr lang="en-US" dirty="0"/>
          </a:p>
        </p:txBody>
      </p:sp>
      <p:sp>
        <p:nvSpPr>
          <p:cNvPr id="13" name="Text Placeholder 11">
            <a:extLst>
              <a:ext uri="{FF2B5EF4-FFF2-40B4-BE49-F238E27FC236}">
                <a16:creationId xmlns:a16="http://schemas.microsoft.com/office/drawing/2014/main" id="{C1B3D74E-B270-D5EC-6F1E-2F3F425D169B}"/>
              </a:ext>
            </a:extLst>
          </p:cNvPr>
          <p:cNvSpPr>
            <a:spLocks noGrp="1"/>
          </p:cNvSpPr>
          <p:nvPr>
            <p:ph type="body" sz="quarter" idx="23"/>
          </p:nvPr>
        </p:nvSpPr>
        <p:spPr>
          <a:xfrm>
            <a:off x="546892" y="1127125"/>
            <a:ext cx="6853452" cy="292607"/>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7" name="Text Placeholder 13">
            <a:extLst>
              <a:ext uri="{FF2B5EF4-FFF2-40B4-BE49-F238E27FC236}">
                <a16:creationId xmlns:a16="http://schemas.microsoft.com/office/drawing/2014/main" id="{1F0B1429-1262-BB0D-EEE9-9308631827BA}"/>
              </a:ext>
            </a:extLst>
          </p:cNvPr>
          <p:cNvSpPr>
            <a:spLocks noGrp="1"/>
          </p:cNvSpPr>
          <p:nvPr>
            <p:ph type="body" sz="quarter" idx="24"/>
          </p:nvPr>
        </p:nvSpPr>
        <p:spPr>
          <a:xfrm>
            <a:off x="546892" y="6019801"/>
            <a:ext cx="5444333" cy="292100"/>
          </a:xfrm>
        </p:spPr>
        <p:txBody>
          <a:bodyPr anchor="b">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chemeClr val="bg1"/>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chemeClr val="bg1"/>
                </a:solidFill>
                <a:latin typeface="+mn-lt"/>
                <a:ea typeface="GT America Regular" charset="0"/>
                <a:cs typeface="GT America Regular" charset="0"/>
              </a:defRPr>
            </a:lvl9pPr>
          </a:lstStyle>
          <a:p>
            <a:pPr lvl="0"/>
            <a:r>
              <a:rPr lang="en-US"/>
              <a:t>Click to edit Master text styles</a:t>
            </a:r>
          </a:p>
        </p:txBody>
      </p:sp>
      <p:sp>
        <p:nvSpPr>
          <p:cNvPr id="18" name="Text Placeholder 33">
            <a:extLst>
              <a:ext uri="{FF2B5EF4-FFF2-40B4-BE49-F238E27FC236}">
                <a16:creationId xmlns:a16="http://schemas.microsoft.com/office/drawing/2014/main" id="{FC341142-156C-1A12-BFCF-8E43F622EC84}"/>
              </a:ext>
            </a:extLst>
          </p:cNvPr>
          <p:cNvSpPr>
            <a:spLocks noGrp="1"/>
          </p:cNvSpPr>
          <p:nvPr>
            <p:ph type="body" sz="quarter" idx="29"/>
          </p:nvPr>
        </p:nvSpPr>
        <p:spPr>
          <a:xfrm>
            <a:off x="546892" y="1849437"/>
            <a:ext cx="6850858" cy="296861"/>
          </a:xfrm>
        </p:spPr>
        <p:txBody>
          <a:bodyPr>
            <a:noAutofit/>
          </a:bodyPr>
          <a:lstStyle>
            <a:lvl1pPr marL="0" indent="0" algn="l" defTabSz="914400" rtl="0" eaLnBrk="1" latinLnBrk="0" hangingPunct="1">
              <a:lnSpc>
                <a:spcPct val="101000"/>
              </a:lnSpc>
              <a:spcBef>
                <a:spcPts val="0"/>
              </a:spcBef>
              <a:spcAft>
                <a:spcPts val="600"/>
              </a:spcAft>
              <a:buNone/>
              <a:defRPr lang="en-US" sz="20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20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20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9" name="Content Placeholder 25">
            <a:extLst>
              <a:ext uri="{FF2B5EF4-FFF2-40B4-BE49-F238E27FC236}">
                <a16:creationId xmlns:a16="http://schemas.microsoft.com/office/drawing/2014/main" id="{697DE6C5-E6D7-D5B0-D5AF-03E4A50E0461}"/>
              </a:ext>
            </a:extLst>
          </p:cNvPr>
          <p:cNvSpPr>
            <a:spLocks noGrp="1"/>
          </p:cNvSpPr>
          <p:nvPr>
            <p:ph sz="quarter" idx="45"/>
          </p:nvPr>
        </p:nvSpPr>
        <p:spPr>
          <a:xfrm>
            <a:off x="546892" y="2425700"/>
            <a:ext cx="6850858" cy="2725738"/>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9">
            <a:extLst>
              <a:ext uri="{FF2B5EF4-FFF2-40B4-BE49-F238E27FC236}">
                <a16:creationId xmlns:a16="http://schemas.microsoft.com/office/drawing/2014/main" id="{C6BD3E9F-3FB2-86B5-5D44-D025A9DEC744}"/>
              </a:ext>
            </a:extLst>
          </p:cNvPr>
          <p:cNvSpPr>
            <a:spLocks noGrp="1"/>
          </p:cNvSpPr>
          <p:nvPr>
            <p:ph type="pic" sz="quarter" idx="13" hasCustomPrompt="1"/>
          </p:nvPr>
        </p:nvSpPr>
        <p:spPr>
          <a:xfrm>
            <a:off x="6096000" y="5292725"/>
            <a:ext cx="2029765" cy="1566863"/>
          </a:xfrm>
          <a:solidFill>
            <a:schemeClr val="accent1"/>
          </a:solidFill>
          <a:ln>
            <a:noFill/>
          </a:ln>
        </p:spPr>
        <p:txBody>
          <a:bodyPr anchor="ctr"/>
          <a:lstStyle>
            <a:lvl1pPr algn="ctr">
              <a:defRPr sz="1200" b="0">
                <a:solidFill>
                  <a:schemeClr val="bg1"/>
                </a:solidFill>
                <a:latin typeface="+mn-lt"/>
              </a:defRPr>
            </a:lvl1pPr>
          </a:lstStyle>
          <a:p>
            <a:pPr lvl="0"/>
            <a:r>
              <a:rPr lang="en-US" dirty="0"/>
              <a:t>Dynamic slice image</a:t>
            </a:r>
            <a:br>
              <a:rPr lang="en-US" dirty="0"/>
            </a:br>
            <a:r>
              <a:rPr lang="en-US" dirty="0"/>
              <a:t>or color fill</a:t>
            </a:r>
          </a:p>
        </p:txBody>
      </p:sp>
      <p:sp>
        <p:nvSpPr>
          <p:cNvPr id="3" name="Rectangle 2">
            <a:extLst>
              <a:ext uri="{FF2B5EF4-FFF2-40B4-BE49-F238E27FC236}">
                <a16:creationId xmlns:a16="http://schemas.microsoft.com/office/drawing/2014/main" id="{CEE01ADF-2A73-83EE-EE3F-AC171880FCD8}"/>
              </a:ext>
            </a:extLst>
          </p:cNvPr>
          <p:cNvSpPr/>
          <p:nvPr userDrawn="1"/>
        </p:nvSpPr>
        <p:spPr>
          <a:xfrm>
            <a:off x="8125764" y="0"/>
            <a:ext cx="4066235" cy="5291136"/>
          </a:xfrm>
          <a:prstGeom prst="rect">
            <a:avLst/>
          </a:prstGeom>
          <a:solidFill>
            <a:srgbClr val="D7D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9">
            <a:extLst>
              <a:ext uri="{FF2B5EF4-FFF2-40B4-BE49-F238E27FC236}">
                <a16:creationId xmlns:a16="http://schemas.microsoft.com/office/drawing/2014/main" id="{254E1435-77AE-ED78-111D-A9A3F32B09FD}"/>
              </a:ext>
            </a:extLst>
          </p:cNvPr>
          <p:cNvSpPr>
            <a:spLocks noGrp="1"/>
          </p:cNvSpPr>
          <p:nvPr>
            <p:ph type="pic" sz="quarter" idx="14" hasCustomPrompt="1"/>
          </p:nvPr>
        </p:nvSpPr>
        <p:spPr>
          <a:xfrm>
            <a:off x="8125765" y="0"/>
            <a:ext cx="4066235" cy="5291137"/>
          </a:xfrm>
          <a:noFill/>
        </p:spPr>
        <p:txBody>
          <a:bodyPr lIns="548640" tIns="548640" rIns="548640" bIns="548640" anchor="ctr"/>
          <a:lstStyle>
            <a:lvl1pPr marL="0" indent="0" algn="l">
              <a:buFont typeface="Arial" panose="020B0604020202020204" pitchFamily="34" charset="0"/>
              <a:buNone/>
              <a:defRPr sz="3600" b="0">
                <a:solidFill>
                  <a:schemeClr val="tx2"/>
                </a:solidFill>
                <a:latin typeface="+mj-lt"/>
              </a:defRPr>
            </a:lvl1pPr>
            <a:lvl2pPr marL="0" indent="0" algn="l">
              <a:buNone/>
              <a:defRPr sz="3600">
                <a:solidFill>
                  <a:schemeClr val="bg1"/>
                </a:solidFill>
                <a:latin typeface="+mj-lt"/>
              </a:defRPr>
            </a:lvl2pPr>
            <a:lvl3pPr marL="0" indent="0">
              <a:buNone/>
              <a:defRPr sz="3600">
                <a:solidFill>
                  <a:schemeClr val="bg1"/>
                </a:solidFill>
                <a:latin typeface="+mj-lt"/>
              </a:defRPr>
            </a:lvl3pPr>
            <a:lvl4pPr marL="0" indent="0">
              <a:buNone/>
              <a:defRPr sz="3600">
                <a:solidFill>
                  <a:schemeClr val="bg1"/>
                </a:solidFill>
                <a:latin typeface="+mj-lt"/>
              </a:defRPr>
            </a:lvl4pPr>
            <a:lvl5pPr marL="0" indent="0">
              <a:buNone/>
              <a:defRPr sz="3600">
                <a:solidFill>
                  <a:schemeClr val="bg1"/>
                </a:solidFill>
                <a:latin typeface="+mj-lt"/>
              </a:defRPr>
            </a:lvl5pPr>
            <a:lvl6pPr marL="0" indent="0">
              <a:buNone/>
              <a:defRPr sz="3600">
                <a:solidFill>
                  <a:schemeClr val="bg1"/>
                </a:solidFill>
                <a:latin typeface="+mj-lt"/>
              </a:defRPr>
            </a:lvl6pPr>
            <a:lvl7pPr marL="0" indent="0">
              <a:buNone/>
              <a:defRPr sz="3600">
                <a:solidFill>
                  <a:schemeClr val="bg1"/>
                </a:solidFill>
                <a:latin typeface="+mj-lt"/>
              </a:defRPr>
            </a:lvl7pPr>
            <a:lvl8pPr marL="0" indent="0">
              <a:buNone/>
              <a:defRPr sz="1200">
                <a:solidFill>
                  <a:schemeClr val="bg1"/>
                </a:solidFill>
                <a:latin typeface="+mn-lt"/>
              </a:defRPr>
            </a:lvl8pPr>
            <a:lvl9pPr marL="171450" indent="-171450" algn="l">
              <a:buClrTx/>
              <a:buFont typeface="Arial" panose="020B0604020202020204" pitchFamily="34" charset="0"/>
              <a:buChar char="•"/>
              <a:defRPr sz="1200">
                <a:solidFill>
                  <a:schemeClr val="bg1"/>
                </a:solidFill>
                <a:latin typeface="+mn-lt"/>
              </a:defRPr>
            </a:lvl9pPr>
          </a:lstStyle>
          <a:p>
            <a:pPr lvl="7"/>
            <a:r>
              <a:rPr lang="en-US" dirty="0"/>
              <a:t>Use this box for the following:</a:t>
            </a:r>
          </a:p>
          <a:p>
            <a:pPr lvl="8"/>
            <a:r>
              <a:rPr lang="en-US" dirty="0"/>
              <a:t>Dynamic slice image</a:t>
            </a:r>
          </a:p>
          <a:p>
            <a:pPr lvl="8"/>
            <a:r>
              <a:rPr lang="en-US" dirty="0"/>
              <a:t>Quote, List level 1</a:t>
            </a:r>
            <a:br>
              <a:rPr lang="en-US" dirty="0"/>
            </a:br>
            <a:r>
              <a:rPr lang="en-US" dirty="0"/>
              <a:t>(Gray Moody’s Blue or Bright blue/white</a:t>
            </a:r>
          </a:p>
          <a:p>
            <a:pPr lvl="0"/>
            <a:r>
              <a:rPr lang="en-US" dirty="0"/>
              <a:t>First level</a:t>
            </a:r>
          </a:p>
        </p:txBody>
      </p:sp>
      <p:sp>
        <p:nvSpPr>
          <p:cNvPr id="6" name="Freeform: Shape 10">
            <a:extLst>
              <a:ext uri="{FF2B5EF4-FFF2-40B4-BE49-F238E27FC236}">
                <a16:creationId xmlns:a16="http://schemas.microsoft.com/office/drawing/2014/main" id="{8FAED54B-7BD4-7770-2B14-F275D945F112}"/>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DF443C65-C0E2-E327-0AE9-2F737AC254FC}"/>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FE4592DD-928B-4981-A197-6AD8F89EEB6C}"/>
                </a:ext>
              </a:extLst>
            </p:cNvPr>
            <p:cNvSpPr/>
            <p:nvPr userDrawn="1"/>
          </p:nvSpPr>
          <p:spPr>
            <a:xfrm>
              <a:off x="12356815" y="0"/>
              <a:ext cx="553069" cy="3279913"/>
            </a:xfrm>
            <a:prstGeom prst="rect">
              <a:avLst/>
            </a:prstGeom>
            <a:solidFill>
              <a:srgbClr val="F2F2F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2F826890-427F-F9A5-3918-B0F20C310E62}"/>
                </a:ext>
              </a:extLst>
            </p:cNvPr>
            <p:cNvSpPr txBox="1"/>
            <p:nvPr userDrawn="1"/>
          </p:nvSpPr>
          <p:spPr>
            <a:xfrm rot="16200000">
              <a:off x="12332216"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4164605F-FB1B-DF26-8CA7-EE4725C6772C}"/>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FF45CDD5-8754-12D2-580E-D98B28D67171}"/>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391CD9D5-01DB-BD38-18D6-520FF1D2941A}"/>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0C678958-3060-AE87-4B75-FD6C01EA7F92}"/>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6D29DBA0-A205-301A-E8C7-9303069C6FA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FB2798D1-3049-6C7B-85EC-DC842A7B4387}"/>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48FC3F0-3ABB-0C90-4B57-133A36857D1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F2DCD373-D6D3-0CF9-C0FB-120B25B5ECB5}"/>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B5BB3A86-B6D1-1E67-F63B-EAB1A6263763}"/>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B63C8CF9-F91C-D07E-F3B1-66C6CB5D7307}"/>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8E0D64A4-433B-3EA2-149D-669930611DCC}"/>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D8874099-8F1C-DB6C-7AAC-7230D4DE25D9}"/>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E45C76E1-FA10-C8A5-7980-0C5F27D34C8B}"/>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7D53FDA9-123F-6A8B-1A0D-9AF765369CBD}"/>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D97F9BCC-9234-4A44-B4E9-C47BE2AD2542}"/>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02F767A5-D2E6-9EE6-0D91-5405D1BFF3D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DB72D26F-90DC-C07C-B977-D1ADFFF68566}"/>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74812AE-5C23-D052-20C2-93B303848341}"/>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2E498552-A9A6-A3D9-3759-D8B57B35B225}"/>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E1EFEF59-EC12-D006-47A9-FDE194439FF4}"/>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BF45249D-548D-7754-7B00-74A54C4332D9}"/>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1C7E2686-FE5D-F69D-6074-15BD41E4B4E9}"/>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E7F55EB1-9657-CA5B-B5DB-BFDCA1E09D8E}"/>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05E3039F-5A1A-A7C1-54C2-D42F6694AFB3}"/>
                </a:ext>
              </a:extLst>
            </p:cNvPr>
            <p:cNvSpPr txBox="1"/>
            <p:nvPr userDrawn="1"/>
          </p:nvSpPr>
          <p:spPr>
            <a:xfrm rot="16200000">
              <a:off x="12574270"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BF963536-E343-2E8C-B331-BFBF8BC34856}"/>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958338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Column - Thirds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47BC93-BD05-FBA9-9A75-CF5DC39F98AF}"/>
              </a:ext>
            </a:extLst>
          </p:cNvPr>
          <p:cNvSpPr/>
          <p:nvPr userDrawn="1"/>
        </p:nvSpPr>
        <p:spPr bwMode="hidden">
          <a:xfrm>
            <a:off x="4072128" y="0"/>
            <a:ext cx="270662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0EC79A2-342A-9652-6F7E-8B9F2FEBF4B1}"/>
              </a:ext>
            </a:extLst>
          </p:cNvPr>
          <p:cNvSpPr/>
          <p:nvPr userDrawn="1"/>
        </p:nvSpPr>
        <p:spPr bwMode="hidden">
          <a:xfrm>
            <a:off x="6778752" y="0"/>
            <a:ext cx="270662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572EA71-88C4-3CD7-098E-AFD5D2B93CFA}"/>
              </a:ext>
            </a:extLst>
          </p:cNvPr>
          <p:cNvSpPr/>
          <p:nvPr userDrawn="1"/>
        </p:nvSpPr>
        <p:spPr bwMode="hidden">
          <a:xfrm>
            <a:off x="9485376" y="0"/>
            <a:ext cx="2706624" cy="6858000"/>
          </a:xfrm>
          <a:prstGeom prst="rect">
            <a:avLst/>
          </a:prstGeom>
          <a:solidFill>
            <a:srgbClr val="F0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8" name="Picture Placeholder 9">
            <a:extLst>
              <a:ext uri="{FF2B5EF4-FFF2-40B4-BE49-F238E27FC236}">
                <a16:creationId xmlns:a16="http://schemas.microsoft.com/office/drawing/2014/main" id="{CC315AB5-1A8A-0272-124A-17B0C97D4F3F}"/>
              </a:ext>
            </a:extLst>
          </p:cNvPr>
          <p:cNvSpPr>
            <a:spLocks noGrp="1"/>
          </p:cNvSpPr>
          <p:nvPr>
            <p:ph type="pic" sz="quarter" idx="28" hasCustomPrompt="1"/>
          </p:nvPr>
        </p:nvSpPr>
        <p:spPr>
          <a:xfrm>
            <a:off x="4287583" y="1700213"/>
            <a:ext cx="722376" cy="725487"/>
          </a:xfrm>
          <a:noFill/>
          <a:ln>
            <a:noFill/>
          </a:ln>
        </p:spPr>
        <p:txBody>
          <a:bodyPr anchor="b"/>
          <a:lstStyle>
            <a:lvl1pPr algn="ctr">
              <a:defRPr>
                <a:solidFill>
                  <a:schemeClr val="bg1"/>
                </a:solidFill>
              </a:defRPr>
            </a:lvl1pPr>
          </a:lstStyle>
          <a:p>
            <a:r>
              <a:rPr lang="en-US" dirty="0"/>
              <a:t>Icon</a:t>
            </a:r>
          </a:p>
        </p:txBody>
      </p:sp>
      <p:sp>
        <p:nvSpPr>
          <p:cNvPr id="21" name="Picture Placeholder 9">
            <a:extLst>
              <a:ext uri="{FF2B5EF4-FFF2-40B4-BE49-F238E27FC236}">
                <a16:creationId xmlns:a16="http://schemas.microsoft.com/office/drawing/2014/main" id="{9E00C7D1-33B8-8C13-3170-53723F9DC775}"/>
              </a:ext>
            </a:extLst>
          </p:cNvPr>
          <p:cNvSpPr>
            <a:spLocks noGrp="1"/>
          </p:cNvSpPr>
          <p:nvPr>
            <p:ph type="pic" sz="quarter" idx="29" hasCustomPrompt="1"/>
          </p:nvPr>
        </p:nvSpPr>
        <p:spPr>
          <a:xfrm>
            <a:off x="6969823" y="1700213"/>
            <a:ext cx="722376" cy="725487"/>
          </a:xfrm>
          <a:noFill/>
          <a:ln>
            <a:noFill/>
          </a:ln>
        </p:spPr>
        <p:txBody>
          <a:bodyPr anchor="b"/>
          <a:lstStyle>
            <a:lvl1pPr algn="ctr">
              <a:defRPr>
                <a:solidFill>
                  <a:schemeClr val="bg1"/>
                </a:solidFill>
              </a:defRPr>
            </a:lvl1pPr>
          </a:lstStyle>
          <a:p>
            <a:r>
              <a:rPr lang="en-US" dirty="0"/>
              <a:t>Icon</a:t>
            </a:r>
          </a:p>
        </p:txBody>
      </p:sp>
      <p:sp>
        <p:nvSpPr>
          <p:cNvPr id="22" name="Picture Placeholder 9">
            <a:extLst>
              <a:ext uri="{FF2B5EF4-FFF2-40B4-BE49-F238E27FC236}">
                <a16:creationId xmlns:a16="http://schemas.microsoft.com/office/drawing/2014/main" id="{25C2B24F-2F63-693C-4B5C-5218010E6E17}"/>
              </a:ext>
            </a:extLst>
          </p:cNvPr>
          <p:cNvSpPr>
            <a:spLocks noGrp="1"/>
          </p:cNvSpPr>
          <p:nvPr>
            <p:ph type="pic" sz="quarter" idx="30" hasCustomPrompt="1"/>
          </p:nvPr>
        </p:nvSpPr>
        <p:spPr>
          <a:xfrm>
            <a:off x="9695606" y="1700213"/>
            <a:ext cx="722376" cy="725487"/>
          </a:xfrm>
          <a:noFill/>
          <a:ln>
            <a:noFill/>
          </a:ln>
        </p:spPr>
        <p:txBody>
          <a:bodyPr anchor="b"/>
          <a:lstStyle>
            <a:lvl1pPr algn="ctr">
              <a:defRPr>
                <a:solidFill>
                  <a:schemeClr val="tx1"/>
                </a:solidFill>
              </a:defRPr>
            </a:lvl1pPr>
          </a:lstStyle>
          <a:p>
            <a:r>
              <a:rPr lang="en-US" dirty="0"/>
              <a:t>Icon</a:t>
            </a:r>
          </a:p>
        </p:txBody>
      </p:sp>
      <p:sp>
        <p:nvSpPr>
          <p:cNvPr id="6" name="Title 5">
            <a:extLst>
              <a:ext uri="{FF2B5EF4-FFF2-40B4-BE49-F238E27FC236}">
                <a16:creationId xmlns:a16="http://schemas.microsoft.com/office/drawing/2014/main" id="{F70F910A-0FDA-8569-64E0-CDA719003479}"/>
              </a:ext>
            </a:extLst>
          </p:cNvPr>
          <p:cNvSpPr>
            <a:spLocks noGrp="1"/>
          </p:cNvSpPr>
          <p:nvPr>
            <p:ph type="title"/>
          </p:nvPr>
        </p:nvSpPr>
        <p:spPr>
          <a:xfrm>
            <a:off x="546101" y="552450"/>
            <a:ext cx="3513784" cy="434975"/>
          </a:xfrm>
        </p:spPr>
        <p:txBody>
          <a:bodyPr rIns="274320"/>
          <a:lstStyle>
            <a:lvl1pPr>
              <a:defRPr>
                <a:solidFill>
                  <a:schemeClr val="tx2"/>
                </a:solidFill>
              </a:defRPr>
            </a:lvl1pPr>
          </a:lstStyle>
          <a:p>
            <a:r>
              <a:rPr lang="en-US"/>
              <a:t>Click to edit Master title style</a:t>
            </a:r>
            <a:endParaRPr lang="en-US" dirty="0"/>
          </a:p>
        </p:txBody>
      </p:sp>
      <p:sp>
        <p:nvSpPr>
          <p:cNvPr id="35" name="Text Placeholder 10">
            <a:extLst>
              <a:ext uri="{FF2B5EF4-FFF2-40B4-BE49-F238E27FC236}">
                <a16:creationId xmlns:a16="http://schemas.microsoft.com/office/drawing/2014/main" id="{B88CC021-CDD2-6418-1ADC-6959FDAC120A}"/>
              </a:ext>
            </a:extLst>
          </p:cNvPr>
          <p:cNvSpPr>
            <a:spLocks noGrp="1"/>
          </p:cNvSpPr>
          <p:nvPr>
            <p:ph type="body" sz="quarter" idx="21"/>
          </p:nvPr>
        </p:nvSpPr>
        <p:spPr>
          <a:xfrm>
            <a:off x="546100" y="1127125"/>
            <a:ext cx="3310473"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36" name="Text Placeholder 15">
            <a:extLst>
              <a:ext uri="{FF2B5EF4-FFF2-40B4-BE49-F238E27FC236}">
                <a16:creationId xmlns:a16="http://schemas.microsoft.com/office/drawing/2014/main" id="{BC76AFF6-CF90-29B2-6B5F-2F953DE61D0F}"/>
              </a:ext>
            </a:extLst>
          </p:cNvPr>
          <p:cNvSpPr>
            <a:spLocks noGrp="1"/>
          </p:cNvSpPr>
          <p:nvPr>
            <p:ph type="body" sz="quarter" idx="22"/>
          </p:nvPr>
        </p:nvSpPr>
        <p:spPr>
          <a:xfrm>
            <a:off x="546100" y="6019800"/>
            <a:ext cx="3314822"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7" name="Content Placeholder 22">
            <a:extLst>
              <a:ext uri="{FF2B5EF4-FFF2-40B4-BE49-F238E27FC236}">
                <a16:creationId xmlns:a16="http://schemas.microsoft.com/office/drawing/2014/main" id="{97E0F40B-B869-0C41-17E9-7CB4DEBBA384}"/>
              </a:ext>
            </a:extLst>
          </p:cNvPr>
          <p:cNvSpPr>
            <a:spLocks noGrp="1"/>
          </p:cNvSpPr>
          <p:nvPr>
            <p:ph sz="quarter" idx="23"/>
          </p:nvPr>
        </p:nvSpPr>
        <p:spPr>
          <a:xfrm>
            <a:off x="546099" y="1849438"/>
            <a:ext cx="3310473" cy="4017962"/>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9" name="Content Placeholder 38">
            <a:extLst>
              <a:ext uri="{FF2B5EF4-FFF2-40B4-BE49-F238E27FC236}">
                <a16:creationId xmlns:a16="http://schemas.microsoft.com/office/drawing/2014/main" id="{B8FB8A65-64DE-688C-A8C8-69259DE4ACFC}"/>
              </a:ext>
            </a:extLst>
          </p:cNvPr>
          <p:cNvSpPr>
            <a:spLocks noGrp="1"/>
          </p:cNvSpPr>
          <p:nvPr>
            <p:ph sz="quarter" idx="51"/>
          </p:nvPr>
        </p:nvSpPr>
        <p:spPr>
          <a:xfrm>
            <a:off x="4287584" y="2714626"/>
            <a:ext cx="1947672" cy="2727324"/>
          </a:xfrm>
        </p:spPr>
        <p:txBody>
          <a:bodyPr/>
          <a:lstStyle>
            <a:lvl1pPr>
              <a:defRPr b="1">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 name="Content Placeholder 40">
            <a:extLst>
              <a:ext uri="{FF2B5EF4-FFF2-40B4-BE49-F238E27FC236}">
                <a16:creationId xmlns:a16="http://schemas.microsoft.com/office/drawing/2014/main" id="{83F5807E-64D9-26C9-A052-A940055EC2EC}"/>
              </a:ext>
            </a:extLst>
          </p:cNvPr>
          <p:cNvSpPr>
            <a:spLocks noGrp="1"/>
          </p:cNvSpPr>
          <p:nvPr>
            <p:ph sz="quarter" idx="52"/>
          </p:nvPr>
        </p:nvSpPr>
        <p:spPr>
          <a:xfrm>
            <a:off x="6988240" y="2714625"/>
            <a:ext cx="1947672" cy="2727325"/>
          </a:xfrm>
        </p:spPr>
        <p:txBody>
          <a:bodyPr/>
          <a:lstStyle>
            <a:lvl1pPr>
              <a:defRPr b="1">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Content Placeholder 42">
            <a:extLst>
              <a:ext uri="{FF2B5EF4-FFF2-40B4-BE49-F238E27FC236}">
                <a16:creationId xmlns:a16="http://schemas.microsoft.com/office/drawing/2014/main" id="{D4223DE0-4467-4663-D8D2-667F2C64D3E3}"/>
              </a:ext>
            </a:extLst>
          </p:cNvPr>
          <p:cNvSpPr>
            <a:spLocks noGrp="1"/>
          </p:cNvSpPr>
          <p:nvPr>
            <p:ph sz="quarter" idx="53"/>
          </p:nvPr>
        </p:nvSpPr>
        <p:spPr>
          <a:xfrm>
            <a:off x="9694862" y="2714625"/>
            <a:ext cx="1943101" cy="2727325"/>
          </a:xfrm>
        </p:spPr>
        <p:txBody>
          <a:bodyPr/>
          <a:lstStyle>
            <a:lvl1pPr>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Shape 1">
            <a:extLst>
              <a:ext uri="{FF2B5EF4-FFF2-40B4-BE49-F238E27FC236}">
                <a16:creationId xmlns:a16="http://schemas.microsoft.com/office/drawing/2014/main" id="{A1F4EDCF-9B0C-AFA4-FFEA-CC6A96E5EB99}"/>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8" name="Group 7">
            <a:extLst>
              <a:ext uri="{FF2B5EF4-FFF2-40B4-BE49-F238E27FC236}">
                <a16:creationId xmlns:a16="http://schemas.microsoft.com/office/drawing/2014/main" id="{75B0A15E-E336-10F6-C905-BBBABD5035C8}"/>
              </a:ext>
            </a:extLst>
          </p:cNvPr>
          <p:cNvGrpSpPr/>
          <p:nvPr userDrawn="1"/>
        </p:nvGrpSpPr>
        <p:grpSpPr>
          <a:xfrm>
            <a:off x="12356815" y="0"/>
            <a:ext cx="756834" cy="6872642"/>
            <a:chOff x="12356815" y="0"/>
            <a:chExt cx="756834" cy="6872642"/>
          </a:xfrm>
        </p:grpSpPr>
        <p:sp>
          <p:nvSpPr>
            <p:cNvPr id="10" name="Rectangle 9">
              <a:extLst>
                <a:ext uri="{FF2B5EF4-FFF2-40B4-BE49-F238E27FC236}">
                  <a16:creationId xmlns:a16="http://schemas.microsoft.com/office/drawing/2014/main" id="{E9E2A9EA-D72C-2FDF-42DF-6D83B976DA64}"/>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1" name="TextBox 10">
              <a:extLst>
                <a:ext uri="{FF2B5EF4-FFF2-40B4-BE49-F238E27FC236}">
                  <a16:creationId xmlns:a16="http://schemas.microsoft.com/office/drawing/2014/main" id="{ABC86778-F1CC-6711-399A-3BB1AFE90EB8}"/>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4" name="Rectangle 13">
              <a:extLst>
                <a:ext uri="{FF2B5EF4-FFF2-40B4-BE49-F238E27FC236}">
                  <a16:creationId xmlns:a16="http://schemas.microsoft.com/office/drawing/2014/main" id="{541536BC-2447-CA0E-3A4D-B9BE5D1F8D31}"/>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5" name="Group 14">
              <a:extLst>
                <a:ext uri="{FF2B5EF4-FFF2-40B4-BE49-F238E27FC236}">
                  <a16:creationId xmlns:a16="http://schemas.microsoft.com/office/drawing/2014/main" id="{47B4C46E-77E5-3E5B-E394-D1F598A5A429}"/>
                </a:ext>
              </a:extLst>
            </p:cNvPr>
            <p:cNvGrpSpPr/>
            <p:nvPr userDrawn="1"/>
          </p:nvGrpSpPr>
          <p:grpSpPr>
            <a:xfrm>
              <a:off x="12442019" y="3791214"/>
              <a:ext cx="382660" cy="2882942"/>
              <a:chOff x="14001569" y="3716048"/>
              <a:chExt cx="316248" cy="3171236"/>
            </a:xfrm>
          </p:grpSpPr>
          <p:sp>
            <p:nvSpPr>
              <p:cNvPr id="31" name="Rectangle 30">
                <a:extLst>
                  <a:ext uri="{FF2B5EF4-FFF2-40B4-BE49-F238E27FC236}">
                    <a16:creationId xmlns:a16="http://schemas.microsoft.com/office/drawing/2014/main" id="{D6B7096D-DF74-AE28-247C-7B2F8BCAE16F}"/>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97064B72-A365-3535-9861-EEE2631380E4}"/>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246441D4-E7AB-D938-5691-29D99ACC3EC5}"/>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2092E5E6-3599-7CDE-463E-933817D674E9}"/>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24797083-9DCA-A88A-0EAA-E9AF30B74798}"/>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DFD26F74-8759-79AC-D65A-44FFE5A8B3CB}"/>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2" name="Rectangle 41">
                <a:extLst>
                  <a:ext uri="{FF2B5EF4-FFF2-40B4-BE49-F238E27FC236}">
                    <a16:creationId xmlns:a16="http://schemas.microsoft.com/office/drawing/2014/main" id="{B168B893-19B9-EB19-5898-C793B123CE22}"/>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4" name="Rectangle 43">
                <a:extLst>
                  <a:ext uri="{FF2B5EF4-FFF2-40B4-BE49-F238E27FC236}">
                    <a16:creationId xmlns:a16="http://schemas.microsoft.com/office/drawing/2014/main" id="{C7EAB409-63F8-6F59-574B-8C0404955041}"/>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5" name="Rectangle 44">
                <a:extLst>
                  <a:ext uri="{FF2B5EF4-FFF2-40B4-BE49-F238E27FC236}">
                    <a16:creationId xmlns:a16="http://schemas.microsoft.com/office/drawing/2014/main" id="{DC697AFD-7DC4-DBD2-5B5B-273C0F274A72}"/>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6" name="Rectangle 45">
                <a:extLst>
                  <a:ext uri="{FF2B5EF4-FFF2-40B4-BE49-F238E27FC236}">
                    <a16:creationId xmlns:a16="http://schemas.microsoft.com/office/drawing/2014/main" id="{D6359F61-168E-C6B6-04A6-5E5DCE243C95}"/>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6" name="Group 15">
              <a:extLst>
                <a:ext uri="{FF2B5EF4-FFF2-40B4-BE49-F238E27FC236}">
                  <a16:creationId xmlns:a16="http://schemas.microsoft.com/office/drawing/2014/main" id="{4C2E0895-AD9F-2241-46AA-A7302DF5E77F}"/>
                </a:ext>
              </a:extLst>
            </p:cNvPr>
            <p:cNvGrpSpPr/>
            <p:nvPr userDrawn="1"/>
          </p:nvGrpSpPr>
          <p:grpSpPr>
            <a:xfrm>
              <a:off x="12442019" y="198485"/>
              <a:ext cx="382660" cy="2882942"/>
              <a:chOff x="12742785" y="3716048"/>
              <a:chExt cx="316248" cy="3171236"/>
            </a:xfrm>
          </p:grpSpPr>
          <p:sp>
            <p:nvSpPr>
              <p:cNvPr id="19" name="Rectangle 18">
                <a:extLst>
                  <a:ext uri="{FF2B5EF4-FFF2-40B4-BE49-F238E27FC236}">
                    <a16:creationId xmlns:a16="http://schemas.microsoft.com/office/drawing/2014/main" id="{42B5D519-0C7D-8D77-AAF2-B274D4C6AAD8}"/>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B590FDAD-A2E8-8BE9-D9AB-FA59E2803E41}"/>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ADAFCB2-6308-C8C1-AA58-E3C5D99EC8AE}"/>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C5D6B08C-9819-BE42-7014-CB0042F07273}"/>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A0FFDB66-4070-94CB-B100-B258F17A9D15}"/>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280B4170-B924-14A4-2881-C8D239AEC0C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685BEC84-0364-92DA-063C-EA62FCDA529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F67EE9E3-7875-23FA-68FD-0682333DB3D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2E1208E2-E8A8-D624-96B2-8ECFF63B650C}"/>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09C1208-D6CD-A079-B76D-5588772D4E2B}"/>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90E820AB-63E2-787D-E934-C3B98754C3D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7" name="TextBox 46">
            <a:extLst>
              <a:ext uri="{FF2B5EF4-FFF2-40B4-BE49-F238E27FC236}">
                <a16:creationId xmlns:a16="http://schemas.microsoft.com/office/drawing/2014/main" id="{49993477-83DC-F3CA-995F-37C7B14E3C41}"/>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7407528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Left - Custom Columns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C42E88-6CA5-D615-F095-E179BC98BD17}"/>
              </a:ext>
            </a:extLst>
          </p:cNvPr>
          <p:cNvSpPr/>
          <p:nvPr userDrawn="1"/>
        </p:nvSpPr>
        <p:spPr bwMode="hidden">
          <a:xfrm>
            <a:off x="4059886" y="0"/>
            <a:ext cx="813211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70F910A-0FDA-8569-64E0-CDA719003479}"/>
              </a:ext>
            </a:extLst>
          </p:cNvPr>
          <p:cNvSpPr>
            <a:spLocks noGrp="1"/>
          </p:cNvSpPr>
          <p:nvPr>
            <p:ph type="title"/>
          </p:nvPr>
        </p:nvSpPr>
        <p:spPr>
          <a:xfrm>
            <a:off x="546099" y="552450"/>
            <a:ext cx="3513785" cy="434975"/>
          </a:xfrm>
        </p:spPr>
        <p:txBody>
          <a:bodyPr rIns="274320"/>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BAECEC3D-770F-7250-26AF-412E70DE9C76}"/>
              </a:ext>
            </a:extLst>
          </p:cNvPr>
          <p:cNvSpPr>
            <a:spLocks noGrp="1"/>
          </p:cNvSpPr>
          <p:nvPr>
            <p:ph type="ftr" sz="quarter" idx="33"/>
          </p:nvPr>
        </p:nvSpPr>
        <p:spPr/>
        <p:txBody>
          <a:bodyPr/>
          <a:lstStyle>
            <a:lvl1pPr>
              <a:defRPr>
                <a:solidFill>
                  <a:schemeClr val="bg1"/>
                </a:solidFill>
              </a:defRPr>
            </a:lvl1pPr>
          </a:lstStyle>
          <a:p>
            <a:r>
              <a:rPr lang="en-US"/>
              <a:t>ESG 2024</a:t>
            </a:r>
            <a:endParaRPr lang="en-US" dirty="0"/>
          </a:p>
        </p:txBody>
      </p:sp>
      <p:sp>
        <p:nvSpPr>
          <p:cNvPr id="16" name="Slide Number Placeholder 15">
            <a:extLst>
              <a:ext uri="{FF2B5EF4-FFF2-40B4-BE49-F238E27FC236}">
                <a16:creationId xmlns:a16="http://schemas.microsoft.com/office/drawing/2014/main" id="{C768E3CA-EE05-5C0C-7FDE-235DD91067BA}"/>
              </a:ext>
            </a:extLst>
          </p:cNvPr>
          <p:cNvSpPr>
            <a:spLocks noGrp="1"/>
          </p:cNvSpPr>
          <p:nvPr>
            <p:ph type="sldNum" sz="quarter" idx="34"/>
          </p:nvPr>
        </p:nvSpPr>
        <p:spPr/>
        <p:txBody>
          <a:bodyPr/>
          <a:lstStyle>
            <a:lvl1pPr>
              <a:defRPr>
                <a:solidFill>
                  <a:schemeClr val="bg1"/>
                </a:solidFill>
              </a:defRPr>
            </a:lvl1pPr>
          </a:lstStyle>
          <a:p>
            <a:fld id="{862A5111-985B-C14D-9115-5787026182A8}" type="slidenum">
              <a:rPr lang="en-US" smtClean="0"/>
              <a:pPr/>
              <a:t>‹#›</a:t>
            </a:fld>
            <a:endParaRPr lang="en-US" dirty="0"/>
          </a:p>
        </p:txBody>
      </p:sp>
      <p:sp>
        <p:nvSpPr>
          <p:cNvPr id="27" name="Text Placeholder 10">
            <a:extLst>
              <a:ext uri="{FF2B5EF4-FFF2-40B4-BE49-F238E27FC236}">
                <a16:creationId xmlns:a16="http://schemas.microsoft.com/office/drawing/2014/main" id="{8476A416-A714-4210-10C5-4ECE5403AD92}"/>
              </a:ext>
            </a:extLst>
          </p:cNvPr>
          <p:cNvSpPr>
            <a:spLocks noGrp="1"/>
          </p:cNvSpPr>
          <p:nvPr>
            <p:ph type="body" sz="quarter" idx="21"/>
          </p:nvPr>
        </p:nvSpPr>
        <p:spPr>
          <a:xfrm>
            <a:off x="546100" y="1127125"/>
            <a:ext cx="3310473"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8" name="Text Placeholder 15">
            <a:extLst>
              <a:ext uri="{FF2B5EF4-FFF2-40B4-BE49-F238E27FC236}">
                <a16:creationId xmlns:a16="http://schemas.microsoft.com/office/drawing/2014/main" id="{E821CB68-EA76-1467-1729-66BB76463650}"/>
              </a:ext>
            </a:extLst>
          </p:cNvPr>
          <p:cNvSpPr>
            <a:spLocks noGrp="1"/>
          </p:cNvSpPr>
          <p:nvPr>
            <p:ph type="body" sz="quarter" idx="22"/>
          </p:nvPr>
        </p:nvSpPr>
        <p:spPr>
          <a:xfrm>
            <a:off x="546100" y="6019800"/>
            <a:ext cx="3314822"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9" name="Content Placeholder 22">
            <a:extLst>
              <a:ext uri="{FF2B5EF4-FFF2-40B4-BE49-F238E27FC236}">
                <a16:creationId xmlns:a16="http://schemas.microsoft.com/office/drawing/2014/main" id="{51AAE891-E737-DFDA-7D8D-D6B9BFB4D07E}"/>
              </a:ext>
            </a:extLst>
          </p:cNvPr>
          <p:cNvSpPr>
            <a:spLocks noGrp="1"/>
          </p:cNvSpPr>
          <p:nvPr>
            <p:ph sz="quarter" idx="23"/>
          </p:nvPr>
        </p:nvSpPr>
        <p:spPr>
          <a:xfrm>
            <a:off x="546099" y="1849438"/>
            <a:ext cx="3310473" cy="4017962"/>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1" name="Content Placeholder 30">
            <a:extLst>
              <a:ext uri="{FF2B5EF4-FFF2-40B4-BE49-F238E27FC236}">
                <a16:creationId xmlns:a16="http://schemas.microsoft.com/office/drawing/2014/main" id="{11D2A5E2-5CF6-5A53-7EC3-8225F0D7FD1E}"/>
              </a:ext>
            </a:extLst>
          </p:cNvPr>
          <p:cNvSpPr>
            <a:spLocks noGrp="1"/>
          </p:cNvSpPr>
          <p:nvPr>
            <p:ph sz="quarter" idx="49" hasCustomPrompt="1"/>
          </p:nvPr>
        </p:nvSpPr>
        <p:spPr>
          <a:xfrm>
            <a:off x="4781550" y="552448"/>
            <a:ext cx="2103120" cy="2057400"/>
          </a:xfrm>
        </p:spPr>
        <p:txBody>
          <a:bodyPr/>
          <a:lstStyle>
            <a:lvl1pPr>
              <a:defRPr sz="4800">
                <a:solidFill>
                  <a:schemeClr val="accent1"/>
                </a:solidFill>
                <a:latin typeface="+mj-lt"/>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33">
            <a:extLst>
              <a:ext uri="{FF2B5EF4-FFF2-40B4-BE49-F238E27FC236}">
                <a16:creationId xmlns:a16="http://schemas.microsoft.com/office/drawing/2014/main" id="{1325EC07-DA2D-56D3-9A3C-C6F0509F3655}"/>
              </a:ext>
            </a:extLst>
          </p:cNvPr>
          <p:cNvSpPr>
            <a:spLocks noGrp="1"/>
          </p:cNvSpPr>
          <p:nvPr>
            <p:ph sz="quarter" idx="50" hasCustomPrompt="1"/>
          </p:nvPr>
        </p:nvSpPr>
        <p:spPr>
          <a:xfrm>
            <a:off x="7157707" y="552449"/>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marL="0" lvl="0" indent="0" algn="l" defTabSz="914400" rtl="0" eaLnBrk="1" latinLnBrk="0" hangingPunct="1">
              <a:lnSpc>
                <a:spcPct val="101000"/>
              </a:lnSpc>
              <a:spcBef>
                <a:spcPts val="0"/>
              </a:spcBef>
              <a:spcAft>
                <a:spcPts val="600"/>
              </a:spcAft>
              <a:buFont typeface="GT America Regular"/>
              <a:buNone/>
            </a:pPr>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Content Placeholder 35">
            <a:extLst>
              <a:ext uri="{FF2B5EF4-FFF2-40B4-BE49-F238E27FC236}">
                <a16:creationId xmlns:a16="http://schemas.microsoft.com/office/drawing/2014/main" id="{34DD913C-76A7-91A4-17C2-6A7974B58E09}"/>
              </a:ext>
            </a:extLst>
          </p:cNvPr>
          <p:cNvSpPr>
            <a:spLocks noGrp="1"/>
          </p:cNvSpPr>
          <p:nvPr>
            <p:ph sz="quarter" idx="51" hasCustomPrompt="1"/>
          </p:nvPr>
        </p:nvSpPr>
        <p:spPr>
          <a:xfrm>
            <a:off x="9533864" y="552449"/>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marL="0" lvl="0" indent="0" algn="l" defTabSz="914400" rtl="0" eaLnBrk="1" latinLnBrk="0" hangingPunct="1">
              <a:lnSpc>
                <a:spcPct val="101000"/>
              </a:lnSpc>
              <a:spcBef>
                <a:spcPts val="0"/>
              </a:spcBef>
              <a:spcAft>
                <a:spcPts val="600"/>
              </a:spcAft>
              <a:buFont typeface="GT America Regular"/>
              <a:buNone/>
            </a:pPr>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7">
            <a:extLst>
              <a:ext uri="{FF2B5EF4-FFF2-40B4-BE49-F238E27FC236}">
                <a16:creationId xmlns:a16="http://schemas.microsoft.com/office/drawing/2014/main" id="{91F7FEDE-0C8C-BB6B-64FE-0D7DAA4C41CC}"/>
              </a:ext>
            </a:extLst>
          </p:cNvPr>
          <p:cNvSpPr>
            <a:spLocks noGrp="1"/>
          </p:cNvSpPr>
          <p:nvPr>
            <p:ph sz="quarter" idx="52" hasCustomPrompt="1"/>
          </p:nvPr>
        </p:nvSpPr>
        <p:spPr>
          <a:xfrm>
            <a:off x="4781550" y="3013075"/>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marL="0" lvl="0" indent="0" algn="l" defTabSz="914400" rtl="0" eaLnBrk="1" latinLnBrk="0" hangingPunct="1">
              <a:lnSpc>
                <a:spcPct val="101000"/>
              </a:lnSpc>
              <a:spcBef>
                <a:spcPts val="0"/>
              </a:spcBef>
              <a:spcAft>
                <a:spcPts val="600"/>
              </a:spcAft>
              <a:buFont typeface="GT America Regular"/>
              <a:buNone/>
            </a:pPr>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Content Placeholder 39">
            <a:extLst>
              <a:ext uri="{FF2B5EF4-FFF2-40B4-BE49-F238E27FC236}">
                <a16:creationId xmlns:a16="http://schemas.microsoft.com/office/drawing/2014/main" id="{F341F831-D937-52AC-79EE-ED9B317A7A26}"/>
              </a:ext>
            </a:extLst>
          </p:cNvPr>
          <p:cNvSpPr>
            <a:spLocks noGrp="1"/>
          </p:cNvSpPr>
          <p:nvPr>
            <p:ph sz="quarter" idx="53" hasCustomPrompt="1"/>
          </p:nvPr>
        </p:nvSpPr>
        <p:spPr>
          <a:xfrm>
            <a:off x="7157707" y="3013074"/>
            <a:ext cx="2103120"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marL="0" lvl="0" indent="0" algn="l" defTabSz="914400" rtl="0" eaLnBrk="1" latinLnBrk="0" hangingPunct="1">
              <a:lnSpc>
                <a:spcPct val="101000"/>
              </a:lnSpc>
              <a:spcBef>
                <a:spcPts val="0"/>
              </a:spcBef>
              <a:spcAft>
                <a:spcPts val="600"/>
              </a:spcAft>
              <a:buFont typeface="GT America Regular"/>
              <a:buNone/>
            </a:pPr>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Placeholder 41">
            <a:extLst>
              <a:ext uri="{FF2B5EF4-FFF2-40B4-BE49-F238E27FC236}">
                <a16:creationId xmlns:a16="http://schemas.microsoft.com/office/drawing/2014/main" id="{34CDFFDE-72E2-952B-48CC-53250B995DFF}"/>
              </a:ext>
            </a:extLst>
          </p:cNvPr>
          <p:cNvSpPr>
            <a:spLocks noGrp="1"/>
          </p:cNvSpPr>
          <p:nvPr>
            <p:ph sz="quarter" idx="54" hasCustomPrompt="1"/>
          </p:nvPr>
        </p:nvSpPr>
        <p:spPr>
          <a:xfrm>
            <a:off x="9520599" y="3013074"/>
            <a:ext cx="2116385" cy="2057400"/>
          </a:xfrm>
        </p:spPr>
        <p:txBody>
          <a:bodyPr/>
          <a:lstStyle>
            <a:lvl1pPr>
              <a:defRPr lang="en-US" sz="4800" b="0" i="0" kern="1200" dirty="0" smtClean="0">
                <a:solidFill>
                  <a:schemeClr val="accent1"/>
                </a:solidFill>
                <a:latin typeface="+mj-lt"/>
                <a:ea typeface="GT America Regular" charset="0"/>
                <a:cs typeface="GT America Regular" charset="0"/>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marL="0" lvl="0" indent="0" algn="l" defTabSz="914400" rtl="0" eaLnBrk="1" latinLnBrk="0" hangingPunct="1">
              <a:lnSpc>
                <a:spcPct val="101000"/>
              </a:lnSpc>
              <a:spcBef>
                <a:spcPts val="0"/>
              </a:spcBef>
              <a:spcAft>
                <a:spcPts val="600"/>
              </a:spcAft>
              <a:buFont typeface="GT America Regular"/>
              <a:buNone/>
            </a:pPr>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1">
            <a:extLst>
              <a:ext uri="{FF2B5EF4-FFF2-40B4-BE49-F238E27FC236}">
                <a16:creationId xmlns:a16="http://schemas.microsoft.com/office/drawing/2014/main" id="{9B20BADF-5452-14FA-981D-6B98BF0DE90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93E9D75-9AA4-6157-B27F-5519479FB935}"/>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378B8AFF-4C54-A340-D0F3-1E539CDE280D}"/>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DB9579AB-9BE6-5594-E0F9-20C66F1ED6FB}"/>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8" name="Rectangle 7">
              <a:extLst>
                <a:ext uri="{FF2B5EF4-FFF2-40B4-BE49-F238E27FC236}">
                  <a16:creationId xmlns:a16="http://schemas.microsoft.com/office/drawing/2014/main" id="{437FB540-ADFC-3DEF-AC02-2102FE0783B9}"/>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9" name="Group 8">
              <a:extLst>
                <a:ext uri="{FF2B5EF4-FFF2-40B4-BE49-F238E27FC236}">
                  <a16:creationId xmlns:a16="http://schemas.microsoft.com/office/drawing/2014/main" id="{B434E53C-A6C2-2557-A140-3C23DF212F46}"/>
                </a:ext>
              </a:extLst>
            </p:cNvPr>
            <p:cNvGrpSpPr/>
            <p:nvPr userDrawn="1"/>
          </p:nvGrpSpPr>
          <p:grpSpPr>
            <a:xfrm>
              <a:off x="12442019" y="3791214"/>
              <a:ext cx="382660" cy="2882942"/>
              <a:chOff x="14001569" y="3716048"/>
              <a:chExt cx="316248" cy="3171236"/>
            </a:xfrm>
          </p:grpSpPr>
          <p:sp>
            <p:nvSpPr>
              <p:cNvPr id="24" name="Rectangle 23">
                <a:extLst>
                  <a:ext uri="{FF2B5EF4-FFF2-40B4-BE49-F238E27FC236}">
                    <a16:creationId xmlns:a16="http://schemas.microsoft.com/office/drawing/2014/main" id="{CCD1D0F9-EADD-794B-1918-4656AAC7DF2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91319B98-0518-5E82-C12C-94F4FD5E0D7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7E85E774-A625-DE31-7BEF-5A2D5D4EA8D3}"/>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68F9AC2E-E9AF-C487-FD60-E1C9B8FF87D3}"/>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333B0A7E-3DAF-FE35-68E9-28987E9B5516}"/>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7CC1C46-5870-22E9-9E04-67D691D161E2}"/>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CF69476C-3E14-4B6E-5C54-90E36ED8B253}"/>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44BB3384-F475-F459-F53F-FF8101BC92A2}"/>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6E72477F-F750-0106-F5CC-D867E2A6A3F0}"/>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BF836D0C-8511-C261-4399-C1EDE4810FD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FCB972D8-742D-95E2-68E4-A404E7968F2F}"/>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8199DFDC-78A8-436F-E776-7B8EE103265D}"/>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4" name="Rectangle 13">
                <a:extLst>
                  <a:ext uri="{FF2B5EF4-FFF2-40B4-BE49-F238E27FC236}">
                    <a16:creationId xmlns:a16="http://schemas.microsoft.com/office/drawing/2014/main" id="{90BC66D8-7458-A4B9-887E-5B9BDD51DC84}"/>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9F21FED9-9AEA-84BC-54D1-AD6A447BE21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62AABDF1-C7D1-3046-4E67-C2C0CDAA8086}"/>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6FDA3C1C-6053-4AAF-9C82-40846DD3E8C2}"/>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40650BE8-CDFB-CAD3-8E5F-DF749C59DB2C}"/>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CAB15BB-BF0E-0D66-84DA-B767B3A5EF2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17D28DF4-027F-F4A6-51BE-10409E24A9CE}"/>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CEE7B890-16F0-2E6C-298D-1A1AB6169129}"/>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33E6DABB-E08C-DA65-C424-4F93BB85FD5F}"/>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D0E06562-C4AC-3650-DB6C-40162F2CCDB7}"/>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3" name="TextBox 42">
            <a:extLst>
              <a:ext uri="{FF2B5EF4-FFF2-40B4-BE49-F238E27FC236}">
                <a16:creationId xmlns:a16="http://schemas.microsoft.com/office/drawing/2014/main" id="{612A1A00-34D6-A272-0338-F71DCDE093B7}"/>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1307397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Left - Quadra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0A8DD4-AFB3-6A0D-E0DC-BE0C252106E0}"/>
              </a:ext>
            </a:extLst>
          </p:cNvPr>
          <p:cNvSpPr>
            <a:spLocks/>
          </p:cNvSpPr>
          <p:nvPr userDrawn="1"/>
        </p:nvSpPr>
        <p:spPr>
          <a:xfrm>
            <a:off x="4055115" y="-3224"/>
            <a:ext cx="8136885" cy="68612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F7171D-56DB-60BD-88D4-7F7BF6A5CD65}"/>
              </a:ext>
            </a:extLst>
          </p:cNvPr>
          <p:cNvSpPr/>
          <p:nvPr userDrawn="1"/>
        </p:nvSpPr>
        <p:spPr>
          <a:xfrm>
            <a:off x="4055115" y="3429000"/>
            <a:ext cx="40690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66F2CC-C885-AE48-D625-8EF6963758F0}"/>
              </a:ext>
            </a:extLst>
          </p:cNvPr>
          <p:cNvSpPr/>
          <p:nvPr userDrawn="1"/>
        </p:nvSpPr>
        <p:spPr>
          <a:xfrm>
            <a:off x="8121341" y="0"/>
            <a:ext cx="40690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5">
            <a:extLst>
              <a:ext uri="{FF2B5EF4-FFF2-40B4-BE49-F238E27FC236}">
                <a16:creationId xmlns:a16="http://schemas.microsoft.com/office/drawing/2014/main" id="{10D68855-6C8B-26E2-7D19-EF4C14B54255}"/>
              </a:ext>
            </a:extLst>
          </p:cNvPr>
          <p:cNvSpPr>
            <a:spLocks noGrp="1"/>
          </p:cNvSpPr>
          <p:nvPr>
            <p:ph type="body" sz="quarter" idx="46"/>
          </p:nvPr>
        </p:nvSpPr>
        <p:spPr>
          <a:xfrm>
            <a:off x="546100" y="6019800"/>
            <a:ext cx="3314822"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0" name="Content Placeholder 19">
            <a:extLst>
              <a:ext uri="{FF2B5EF4-FFF2-40B4-BE49-F238E27FC236}">
                <a16:creationId xmlns:a16="http://schemas.microsoft.com/office/drawing/2014/main" id="{8C68C4CC-CEF3-3402-F640-B77CCA9E63E6}"/>
              </a:ext>
            </a:extLst>
          </p:cNvPr>
          <p:cNvSpPr>
            <a:spLocks noGrp="1"/>
          </p:cNvSpPr>
          <p:nvPr>
            <p:ph sz="quarter" idx="47" hasCustomPrompt="1"/>
          </p:nvPr>
        </p:nvSpPr>
        <p:spPr>
          <a:xfrm>
            <a:off x="4055115" y="-3223"/>
            <a:ext cx="4069080" cy="3429000"/>
          </a:xfrm>
          <a:noFill/>
        </p:spPr>
        <p:txBody>
          <a:bodyPr lIns="548640" tIns="0" rIns="548640" bIns="0" anchor="ctr"/>
          <a:lstStyle>
            <a:lvl1pPr>
              <a:defRPr b="1">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buClrTx/>
              <a:defRPr>
                <a:solidFill>
                  <a:schemeClr val="bg1"/>
                </a:solidFill>
              </a:defRPr>
            </a:lvl5pPr>
            <a:lvl6pPr marL="800100" indent="0">
              <a:buNone/>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dirty="0"/>
              <a:t>Add a photo or chart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1">
            <a:extLst>
              <a:ext uri="{FF2B5EF4-FFF2-40B4-BE49-F238E27FC236}">
                <a16:creationId xmlns:a16="http://schemas.microsoft.com/office/drawing/2014/main" id="{419B93D8-9F40-73DB-5A94-C874C8DAA5C6}"/>
              </a:ext>
            </a:extLst>
          </p:cNvPr>
          <p:cNvSpPr>
            <a:spLocks noGrp="1"/>
          </p:cNvSpPr>
          <p:nvPr>
            <p:ph sz="quarter" idx="48" hasCustomPrompt="1"/>
          </p:nvPr>
        </p:nvSpPr>
        <p:spPr>
          <a:xfrm>
            <a:off x="8496993" y="3747156"/>
            <a:ext cx="3320934" cy="2795912"/>
          </a:xfrm>
          <a:noFill/>
        </p:spPr>
        <p:txBody>
          <a:bodyPr lIns="548640" tIns="0" rIns="548640" bIns="0" anchor="ctr" anchorCtr="0"/>
          <a:lstStyle>
            <a:lvl1pPr>
              <a:defRPr b="1">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dirty="0"/>
              <a:t>Add a photo or chart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4">
            <a:extLst>
              <a:ext uri="{FF2B5EF4-FFF2-40B4-BE49-F238E27FC236}">
                <a16:creationId xmlns:a16="http://schemas.microsoft.com/office/drawing/2014/main" id="{F6249455-82E8-40E3-5DFB-873B422998AB}"/>
              </a:ext>
            </a:extLst>
          </p:cNvPr>
          <p:cNvSpPr>
            <a:spLocks noGrp="1"/>
          </p:cNvSpPr>
          <p:nvPr>
            <p:ph sz="quarter" idx="49" hasCustomPrompt="1"/>
          </p:nvPr>
        </p:nvSpPr>
        <p:spPr>
          <a:xfrm>
            <a:off x="4055115" y="3429000"/>
            <a:ext cx="4069080" cy="3429000"/>
          </a:xfrm>
          <a:noFill/>
        </p:spPr>
        <p:txBody>
          <a:bodyPr vert="horz" lIns="548640" tIns="0" rIns="548640" bIns="0" rtlCol="0" anchor="ctr">
            <a:normAutofit/>
          </a:bodyPr>
          <a:lstStyle>
            <a:lvl1pPr>
              <a:defRPr lang="en-US" sz="2100" b="0" dirty="0" smtClean="0">
                <a:solidFill>
                  <a:schemeClr val="bg1"/>
                </a:solidFill>
                <a:latin typeface="+mj-lt"/>
              </a:defRPr>
            </a:lvl1pPr>
            <a:lvl2pPr>
              <a:defRPr lang="en-US" dirty="0" smtClean="0">
                <a:solidFill>
                  <a:schemeClr val="bg1"/>
                </a:solidFill>
              </a:defRPr>
            </a:lvl2pPr>
            <a:lvl3pPr>
              <a:buClrTx/>
              <a:defRPr lang="en-US" dirty="0" smtClean="0">
                <a:solidFill>
                  <a:schemeClr val="bg1"/>
                </a:solidFill>
              </a:defRPr>
            </a:lvl3pPr>
            <a:lvl4pPr>
              <a:defRPr lang="en-US" dirty="0" smtClean="0">
                <a:solidFill>
                  <a:schemeClr val="bg1"/>
                </a:solidFill>
              </a:defRPr>
            </a:lvl4pPr>
            <a:lvl5pPr>
              <a:buClrTx/>
              <a:defRPr lang="en-US" dirty="0">
                <a:solidFill>
                  <a:schemeClr val="bg1"/>
                </a:solidFill>
              </a:defRPr>
            </a:lvl5pPr>
            <a:lvl6pPr marL="800100" indent="0">
              <a:buNone/>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dirty="0"/>
              <a:t>Quotes, text, or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26">
            <a:extLst>
              <a:ext uri="{FF2B5EF4-FFF2-40B4-BE49-F238E27FC236}">
                <a16:creationId xmlns:a16="http://schemas.microsoft.com/office/drawing/2014/main" id="{6433A83F-D9D0-E3DD-A0A1-A356E73FBFB2}"/>
              </a:ext>
            </a:extLst>
          </p:cNvPr>
          <p:cNvSpPr>
            <a:spLocks noGrp="1"/>
          </p:cNvSpPr>
          <p:nvPr>
            <p:ph sz="quarter" idx="50" hasCustomPrompt="1"/>
          </p:nvPr>
        </p:nvSpPr>
        <p:spPr>
          <a:xfrm>
            <a:off x="8122920" y="0"/>
            <a:ext cx="4069080" cy="3429000"/>
          </a:xfrm>
          <a:noFill/>
        </p:spPr>
        <p:txBody>
          <a:bodyPr vert="horz" lIns="548640" tIns="0" rIns="548640" bIns="0" rtlCol="0" anchor="ctr">
            <a:normAutofit/>
          </a:bodyPr>
          <a:lstStyle>
            <a:lvl1pPr>
              <a:defRPr lang="en-US" sz="2100" dirty="0" smtClean="0">
                <a:solidFill>
                  <a:schemeClr val="bg1"/>
                </a:solidFill>
                <a:latin typeface="+mj-lt"/>
              </a:defRPr>
            </a:lvl1pPr>
            <a:lvl2pPr>
              <a:defRPr lang="en-US" dirty="0" smtClean="0">
                <a:solidFill>
                  <a:schemeClr val="bg1"/>
                </a:solidFill>
              </a:defRPr>
            </a:lvl2pPr>
            <a:lvl3pPr>
              <a:buClrTx/>
              <a:defRPr lang="en-US" dirty="0" smtClean="0">
                <a:solidFill>
                  <a:schemeClr val="bg1"/>
                </a:solidFill>
              </a:defRPr>
            </a:lvl3pPr>
            <a:lvl4pPr>
              <a:defRPr lang="en-US" dirty="0" smtClean="0">
                <a:solidFill>
                  <a:schemeClr val="bg1"/>
                </a:solidFill>
              </a:defRPr>
            </a:lvl4pPr>
            <a:lvl5pPr>
              <a:buClrTx/>
              <a:defRPr lang="en-US" dirty="0">
                <a:solidFill>
                  <a:schemeClr val="bg1"/>
                </a:solidFill>
              </a:defRPr>
            </a:lvl5pPr>
            <a:lvl6pPr marL="800100" indent="0">
              <a:buNone/>
              <a:defRPr>
                <a:solidFill>
                  <a:schemeClr val="bg1"/>
                </a:solidFill>
              </a:defRPr>
            </a:lvl6pPr>
            <a:lvl7pPr>
              <a:buClrTx/>
              <a:defRPr>
                <a:solidFill>
                  <a:schemeClr val="bg1"/>
                </a:solidFill>
              </a:defRPr>
            </a:lvl7pPr>
            <a:lvl8pPr>
              <a:defRPr>
                <a:solidFill>
                  <a:schemeClr val="bg1"/>
                </a:solidFill>
              </a:defRPr>
            </a:lvl8pPr>
            <a:lvl9pPr>
              <a:buClrTx/>
              <a:defRPr>
                <a:solidFill>
                  <a:schemeClr val="bg1"/>
                </a:solidFill>
              </a:defRPr>
            </a:lvl9pPr>
          </a:lstStyle>
          <a:p>
            <a:pPr lvl="0"/>
            <a:r>
              <a:rPr lang="en-US" dirty="0"/>
              <a:t>Quotes, text, or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a:extLst>
              <a:ext uri="{FF2B5EF4-FFF2-40B4-BE49-F238E27FC236}">
                <a16:creationId xmlns:a16="http://schemas.microsoft.com/office/drawing/2014/main" id="{48AC8EA4-0D69-7185-E21E-3A998D4C0283}"/>
              </a:ext>
            </a:extLst>
          </p:cNvPr>
          <p:cNvSpPr>
            <a:spLocks noGrp="1"/>
          </p:cNvSpPr>
          <p:nvPr>
            <p:ph type="title"/>
          </p:nvPr>
        </p:nvSpPr>
        <p:spPr>
          <a:xfrm>
            <a:off x="546099" y="552450"/>
            <a:ext cx="3513785" cy="434975"/>
          </a:xfrm>
        </p:spPr>
        <p:txBody>
          <a:bodyPr rIns="274320"/>
          <a:lstStyle/>
          <a:p>
            <a:r>
              <a:rPr lang="en-US"/>
              <a:t>Click to edit Master title style</a:t>
            </a:r>
            <a:endParaRPr lang="en-US" dirty="0"/>
          </a:p>
        </p:txBody>
      </p:sp>
      <p:sp>
        <p:nvSpPr>
          <p:cNvPr id="8" name="Text Placeholder 10">
            <a:extLst>
              <a:ext uri="{FF2B5EF4-FFF2-40B4-BE49-F238E27FC236}">
                <a16:creationId xmlns:a16="http://schemas.microsoft.com/office/drawing/2014/main" id="{2FE058B6-3992-C015-0C1B-CF5A092DD0C5}"/>
              </a:ext>
            </a:extLst>
          </p:cNvPr>
          <p:cNvSpPr>
            <a:spLocks noGrp="1"/>
          </p:cNvSpPr>
          <p:nvPr>
            <p:ph type="body" sz="quarter" idx="21"/>
          </p:nvPr>
        </p:nvSpPr>
        <p:spPr>
          <a:xfrm>
            <a:off x="546100" y="1127125"/>
            <a:ext cx="3310473"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9" name="Content Placeholder 22">
            <a:extLst>
              <a:ext uri="{FF2B5EF4-FFF2-40B4-BE49-F238E27FC236}">
                <a16:creationId xmlns:a16="http://schemas.microsoft.com/office/drawing/2014/main" id="{C1B56411-5CA6-9842-0E70-A429EA905CD5}"/>
              </a:ext>
            </a:extLst>
          </p:cNvPr>
          <p:cNvSpPr>
            <a:spLocks noGrp="1"/>
          </p:cNvSpPr>
          <p:nvPr>
            <p:ph sz="quarter" idx="23"/>
          </p:nvPr>
        </p:nvSpPr>
        <p:spPr>
          <a:xfrm>
            <a:off x="546099" y="1849438"/>
            <a:ext cx="3310473" cy="4017962"/>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 name="Freeform: Shape 1">
            <a:extLst>
              <a:ext uri="{FF2B5EF4-FFF2-40B4-BE49-F238E27FC236}">
                <a16:creationId xmlns:a16="http://schemas.microsoft.com/office/drawing/2014/main" id="{5A5CC948-D9BA-CEC6-434D-FAD8B49E44F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6" name="Group 5">
            <a:extLst>
              <a:ext uri="{FF2B5EF4-FFF2-40B4-BE49-F238E27FC236}">
                <a16:creationId xmlns:a16="http://schemas.microsoft.com/office/drawing/2014/main" id="{0DD9A845-C91C-140D-B81C-97CED48F0FEC}"/>
              </a:ext>
            </a:extLst>
          </p:cNvPr>
          <p:cNvGrpSpPr/>
          <p:nvPr userDrawn="1"/>
        </p:nvGrpSpPr>
        <p:grpSpPr>
          <a:xfrm>
            <a:off x="12356815" y="0"/>
            <a:ext cx="756834" cy="6872642"/>
            <a:chOff x="12356815" y="0"/>
            <a:chExt cx="756834" cy="6872642"/>
          </a:xfrm>
        </p:grpSpPr>
        <p:sp>
          <p:nvSpPr>
            <p:cNvPr id="10" name="Rectangle 9">
              <a:extLst>
                <a:ext uri="{FF2B5EF4-FFF2-40B4-BE49-F238E27FC236}">
                  <a16:creationId xmlns:a16="http://schemas.microsoft.com/office/drawing/2014/main" id="{F764C6CC-1365-716A-4873-DE2E780BC921}"/>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1" name="TextBox 10">
              <a:extLst>
                <a:ext uri="{FF2B5EF4-FFF2-40B4-BE49-F238E27FC236}">
                  <a16:creationId xmlns:a16="http://schemas.microsoft.com/office/drawing/2014/main" id="{9A910C18-B6C5-BE10-8E20-4C8AB6E60BC8}"/>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3" name="Rectangle 12">
              <a:extLst>
                <a:ext uri="{FF2B5EF4-FFF2-40B4-BE49-F238E27FC236}">
                  <a16:creationId xmlns:a16="http://schemas.microsoft.com/office/drawing/2014/main" id="{E2D12367-2A83-8DC5-4F4A-70E834AC9D90}"/>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73B774BE-A4F1-4222-B885-103D1B49D405}"/>
                </a:ext>
              </a:extLst>
            </p:cNvPr>
            <p:cNvGrpSpPr/>
            <p:nvPr userDrawn="1"/>
          </p:nvGrpSpPr>
          <p:grpSpPr>
            <a:xfrm>
              <a:off x="12442019" y="3791214"/>
              <a:ext cx="382660" cy="2882942"/>
              <a:chOff x="14001569" y="3716048"/>
              <a:chExt cx="316248" cy="3171236"/>
            </a:xfrm>
          </p:grpSpPr>
          <p:sp>
            <p:nvSpPr>
              <p:cNvPr id="31" name="Rectangle 30">
                <a:extLst>
                  <a:ext uri="{FF2B5EF4-FFF2-40B4-BE49-F238E27FC236}">
                    <a16:creationId xmlns:a16="http://schemas.microsoft.com/office/drawing/2014/main" id="{9C6E4900-7947-263C-84D6-81D7A7B449EE}"/>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CF31992C-62E7-BC05-ECA9-A612F5CBD6F9}"/>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E9FA8A4F-5B28-DD98-CB46-4BAD3331ECEC}"/>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68E42F0E-EC7A-3931-B621-97EAD7E5A9B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8A40B107-8262-A4DA-8E48-8B917A038E64}"/>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3919ECDF-A331-0EAD-6A0A-7A21EA637682}"/>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C527C2EE-5ACE-69F4-B231-1E31AD0D5368}"/>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7BAB4890-2E61-F423-3B72-93A82B49FFEE}"/>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BFFF1D12-AC9B-335A-3CFD-1F84A12A7026}"/>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85826252-C7AE-6724-2A0C-DDAD3534A489}"/>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C239728D-B946-2515-AD74-F4833B0B7460}"/>
                </a:ext>
              </a:extLst>
            </p:cNvPr>
            <p:cNvGrpSpPr/>
            <p:nvPr userDrawn="1"/>
          </p:nvGrpSpPr>
          <p:grpSpPr>
            <a:xfrm>
              <a:off x="12442019" y="198485"/>
              <a:ext cx="382660" cy="2882942"/>
              <a:chOff x="12742785" y="3716048"/>
              <a:chExt cx="316248" cy="3171236"/>
            </a:xfrm>
          </p:grpSpPr>
          <p:sp>
            <p:nvSpPr>
              <p:cNvPr id="17" name="Rectangle 16">
                <a:extLst>
                  <a:ext uri="{FF2B5EF4-FFF2-40B4-BE49-F238E27FC236}">
                    <a16:creationId xmlns:a16="http://schemas.microsoft.com/office/drawing/2014/main" id="{D5AD4440-1BA2-E784-37D0-10F5A345653B}"/>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0A36EB00-3FD3-6820-44EF-B274AF106AA5}"/>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3419CD9C-E4AF-4A6D-0FD8-EBABADB474DB}"/>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3872A833-FCB4-BC1E-C4A1-90A73D94B1F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0731E781-4129-226B-58F3-330566B2632D}"/>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65F9115-63C3-BB7B-C24F-A6A702715B1A}"/>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679C863-BF00-0039-FF0E-75AAC61F0D44}"/>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EB234D8B-19A4-EAD6-0A77-CC2B4597255F}"/>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054FB0BB-0A81-C18A-A745-870E406056AF}"/>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B3AEB2B-3892-AFB2-760C-43CE160E555E}"/>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6" name="TextBox 15">
              <a:extLst>
                <a:ext uri="{FF2B5EF4-FFF2-40B4-BE49-F238E27FC236}">
                  <a16:creationId xmlns:a16="http://schemas.microsoft.com/office/drawing/2014/main" id="{DD077E8B-A0F5-1DD7-58B3-D9419B2DB14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1" name="TextBox 40">
            <a:extLst>
              <a:ext uri="{FF2B5EF4-FFF2-40B4-BE49-F238E27FC236}">
                <a16:creationId xmlns:a16="http://schemas.microsoft.com/office/drawing/2014/main" id="{66B51C3B-9E9B-BB18-0438-47FA60455CB7}"/>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253468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Column - Ic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2" name="Title 11">
            <a:extLst>
              <a:ext uri="{FF2B5EF4-FFF2-40B4-BE49-F238E27FC236}">
                <a16:creationId xmlns:a16="http://schemas.microsoft.com/office/drawing/2014/main" id="{91874068-FCB3-3E67-FD8A-888858391AF4}"/>
              </a:ext>
            </a:extLst>
          </p:cNvPr>
          <p:cNvSpPr>
            <a:spLocks noGrp="1"/>
          </p:cNvSpPr>
          <p:nvPr>
            <p:ph type="title"/>
          </p:nvPr>
        </p:nvSpPr>
        <p:spPr>
          <a:xfrm>
            <a:off x="546100" y="552450"/>
            <a:ext cx="11091861" cy="434975"/>
          </a:xfrm>
        </p:spPr>
        <p:txBody>
          <a:bodyPr/>
          <a:lstStyle>
            <a:lvl1pPr>
              <a:defRPr>
                <a:solidFill>
                  <a:schemeClr val="tx2"/>
                </a:solidFill>
              </a:defRPr>
            </a:lvl1pPr>
          </a:lstStyle>
          <a:p>
            <a:r>
              <a:rPr lang="en-US"/>
              <a:t>Click to edit Master title style</a:t>
            </a:r>
            <a:endParaRPr lang="en-US" dirty="0"/>
          </a:p>
        </p:txBody>
      </p:sp>
      <p:sp>
        <p:nvSpPr>
          <p:cNvPr id="3" name="Picture Placeholder 9">
            <a:extLst>
              <a:ext uri="{FF2B5EF4-FFF2-40B4-BE49-F238E27FC236}">
                <a16:creationId xmlns:a16="http://schemas.microsoft.com/office/drawing/2014/main" id="{FD134F76-7012-6EEC-A825-D898002DCBEA}"/>
              </a:ext>
            </a:extLst>
          </p:cNvPr>
          <p:cNvSpPr>
            <a:spLocks noGrp="1"/>
          </p:cNvSpPr>
          <p:nvPr>
            <p:ph type="pic" sz="quarter" idx="28" hasCustomPrompt="1"/>
          </p:nvPr>
        </p:nvSpPr>
        <p:spPr>
          <a:xfrm>
            <a:off x="545821" y="1849438"/>
            <a:ext cx="694944" cy="720725"/>
          </a:xfrm>
          <a:noFill/>
          <a:ln>
            <a:noFill/>
          </a:ln>
        </p:spPr>
        <p:txBody>
          <a:bodyPr tIns="457200" anchor="ctr">
            <a:normAutofit/>
          </a:bodyPr>
          <a:lstStyle>
            <a:lvl1pPr algn="ctr">
              <a:defRPr sz="1100">
                <a:solidFill>
                  <a:schemeClr val="tx1"/>
                </a:solidFill>
              </a:defRPr>
            </a:lvl1pPr>
          </a:lstStyle>
          <a:p>
            <a:r>
              <a:rPr lang="en-US" dirty="0"/>
              <a:t>Icon</a:t>
            </a:r>
          </a:p>
        </p:txBody>
      </p:sp>
      <p:sp>
        <p:nvSpPr>
          <p:cNvPr id="22" name="Picture Placeholder 9">
            <a:extLst>
              <a:ext uri="{FF2B5EF4-FFF2-40B4-BE49-F238E27FC236}">
                <a16:creationId xmlns:a16="http://schemas.microsoft.com/office/drawing/2014/main" id="{863DF09F-2802-54BC-34C2-BC92D3C8205A}"/>
              </a:ext>
            </a:extLst>
          </p:cNvPr>
          <p:cNvSpPr>
            <a:spLocks noGrp="1"/>
          </p:cNvSpPr>
          <p:nvPr>
            <p:ph type="pic" sz="quarter" idx="36" hasCustomPrompt="1"/>
          </p:nvPr>
        </p:nvSpPr>
        <p:spPr>
          <a:xfrm>
            <a:off x="2802335" y="1849438"/>
            <a:ext cx="694944" cy="720725"/>
          </a:xfrm>
          <a:noFill/>
          <a:ln>
            <a:noFill/>
          </a:ln>
        </p:spPr>
        <p:txBody>
          <a:bodyPr tIns="457200" anchor="ctr">
            <a:normAutofit/>
          </a:bodyPr>
          <a:lstStyle>
            <a:lvl1pPr algn="ctr">
              <a:defRPr sz="1100">
                <a:solidFill>
                  <a:schemeClr val="tx1"/>
                </a:solidFill>
              </a:defRPr>
            </a:lvl1pPr>
          </a:lstStyle>
          <a:p>
            <a:r>
              <a:rPr lang="en-US" dirty="0"/>
              <a:t>Icon</a:t>
            </a:r>
          </a:p>
        </p:txBody>
      </p:sp>
      <p:sp>
        <p:nvSpPr>
          <p:cNvPr id="23" name="Picture Placeholder 9">
            <a:extLst>
              <a:ext uri="{FF2B5EF4-FFF2-40B4-BE49-F238E27FC236}">
                <a16:creationId xmlns:a16="http://schemas.microsoft.com/office/drawing/2014/main" id="{3D2406FE-BD16-3B98-1AC4-2D5AA65FF9D9}"/>
              </a:ext>
            </a:extLst>
          </p:cNvPr>
          <p:cNvSpPr>
            <a:spLocks noGrp="1"/>
          </p:cNvSpPr>
          <p:nvPr>
            <p:ph type="pic" sz="quarter" idx="37" hasCustomPrompt="1"/>
          </p:nvPr>
        </p:nvSpPr>
        <p:spPr>
          <a:xfrm>
            <a:off x="5050633" y="1849438"/>
            <a:ext cx="694944" cy="720725"/>
          </a:xfrm>
          <a:noFill/>
          <a:ln>
            <a:noFill/>
          </a:ln>
        </p:spPr>
        <p:txBody>
          <a:bodyPr tIns="457200" anchor="ctr">
            <a:normAutofit/>
          </a:bodyPr>
          <a:lstStyle>
            <a:lvl1pPr algn="ctr">
              <a:defRPr sz="1100">
                <a:solidFill>
                  <a:schemeClr val="tx1"/>
                </a:solidFill>
              </a:defRPr>
            </a:lvl1pPr>
          </a:lstStyle>
          <a:p>
            <a:r>
              <a:rPr lang="en-US" dirty="0"/>
              <a:t>Icon</a:t>
            </a:r>
          </a:p>
        </p:txBody>
      </p:sp>
      <p:sp>
        <p:nvSpPr>
          <p:cNvPr id="24" name="Picture Placeholder 9">
            <a:extLst>
              <a:ext uri="{FF2B5EF4-FFF2-40B4-BE49-F238E27FC236}">
                <a16:creationId xmlns:a16="http://schemas.microsoft.com/office/drawing/2014/main" id="{18479DC6-6C65-6D06-16A5-DC26A0B633FF}"/>
              </a:ext>
            </a:extLst>
          </p:cNvPr>
          <p:cNvSpPr>
            <a:spLocks noGrp="1"/>
          </p:cNvSpPr>
          <p:nvPr>
            <p:ph type="pic" sz="quarter" idx="38" hasCustomPrompt="1"/>
          </p:nvPr>
        </p:nvSpPr>
        <p:spPr>
          <a:xfrm>
            <a:off x="7298931" y="1849438"/>
            <a:ext cx="694944" cy="720725"/>
          </a:xfrm>
          <a:noFill/>
          <a:ln>
            <a:noFill/>
          </a:ln>
        </p:spPr>
        <p:txBody>
          <a:bodyPr tIns="457200" anchor="ctr">
            <a:normAutofit/>
          </a:bodyPr>
          <a:lstStyle>
            <a:lvl1pPr algn="ctr">
              <a:defRPr sz="1100">
                <a:solidFill>
                  <a:schemeClr val="tx1"/>
                </a:solidFill>
              </a:defRPr>
            </a:lvl1pPr>
          </a:lstStyle>
          <a:p>
            <a:r>
              <a:rPr lang="en-US" dirty="0"/>
              <a:t>Icon</a:t>
            </a:r>
          </a:p>
        </p:txBody>
      </p:sp>
      <p:sp>
        <p:nvSpPr>
          <p:cNvPr id="25" name="Picture Placeholder 9">
            <a:extLst>
              <a:ext uri="{FF2B5EF4-FFF2-40B4-BE49-F238E27FC236}">
                <a16:creationId xmlns:a16="http://schemas.microsoft.com/office/drawing/2014/main" id="{BBAE8DFB-8DC8-374F-6F98-F8A1ADCA2C3C}"/>
              </a:ext>
            </a:extLst>
          </p:cNvPr>
          <p:cNvSpPr>
            <a:spLocks noGrp="1"/>
          </p:cNvSpPr>
          <p:nvPr>
            <p:ph type="pic" sz="quarter" idx="39" hasCustomPrompt="1"/>
          </p:nvPr>
        </p:nvSpPr>
        <p:spPr>
          <a:xfrm>
            <a:off x="9547229" y="1849438"/>
            <a:ext cx="694944" cy="720725"/>
          </a:xfrm>
          <a:noFill/>
          <a:ln>
            <a:noFill/>
          </a:ln>
        </p:spPr>
        <p:txBody>
          <a:bodyPr tIns="457200" anchor="ctr">
            <a:normAutofit/>
          </a:bodyPr>
          <a:lstStyle>
            <a:lvl1pPr algn="ctr">
              <a:defRPr sz="1100">
                <a:solidFill>
                  <a:schemeClr val="tx1"/>
                </a:solidFill>
              </a:defRPr>
            </a:lvl1pPr>
          </a:lstStyle>
          <a:p>
            <a:r>
              <a:rPr lang="en-US" dirty="0"/>
              <a:t>Icon</a:t>
            </a:r>
          </a:p>
        </p:txBody>
      </p:sp>
      <p:sp>
        <p:nvSpPr>
          <p:cNvPr id="11" name="Text Placeholder 10">
            <a:extLst>
              <a:ext uri="{FF2B5EF4-FFF2-40B4-BE49-F238E27FC236}">
                <a16:creationId xmlns:a16="http://schemas.microsoft.com/office/drawing/2014/main" id="{5155D0AF-DC50-1231-8C20-9614D9642834}"/>
              </a:ext>
            </a:extLst>
          </p:cNvPr>
          <p:cNvSpPr>
            <a:spLocks noGrp="1"/>
          </p:cNvSpPr>
          <p:nvPr>
            <p:ph type="body" sz="quarter" idx="45"/>
          </p:nvPr>
        </p:nvSpPr>
        <p:spPr>
          <a:xfrm>
            <a:off x="546100" y="1127125"/>
            <a:ext cx="11091861"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3" name="Text Placeholder 15">
            <a:extLst>
              <a:ext uri="{FF2B5EF4-FFF2-40B4-BE49-F238E27FC236}">
                <a16:creationId xmlns:a16="http://schemas.microsoft.com/office/drawing/2014/main" id="{23EA351B-2744-2292-EA13-ECF616B5AF66}"/>
              </a:ext>
            </a:extLst>
          </p:cNvPr>
          <p:cNvSpPr>
            <a:spLocks noGrp="1"/>
          </p:cNvSpPr>
          <p:nvPr>
            <p:ph type="body" sz="quarter" idx="46"/>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4" name="Content Placeholder 32">
            <a:extLst>
              <a:ext uri="{FF2B5EF4-FFF2-40B4-BE49-F238E27FC236}">
                <a16:creationId xmlns:a16="http://schemas.microsoft.com/office/drawing/2014/main" id="{739AFE11-1479-0079-CBFD-DE22CF1EF3D7}"/>
              </a:ext>
            </a:extLst>
          </p:cNvPr>
          <p:cNvSpPr>
            <a:spLocks noGrp="1"/>
          </p:cNvSpPr>
          <p:nvPr>
            <p:ph sz="quarter" idx="40"/>
          </p:nvPr>
        </p:nvSpPr>
        <p:spPr>
          <a:xfrm>
            <a:off x="546100" y="2715418"/>
            <a:ext cx="1828800" cy="315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a:extLst>
              <a:ext uri="{FF2B5EF4-FFF2-40B4-BE49-F238E27FC236}">
                <a16:creationId xmlns:a16="http://schemas.microsoft.com/office/drawing/2014/main" id="{0A10D501-BB72-6F51-3E2C-9A5D9855D3B8}"/>
              </a:ext>
            </a:extLst>
          </p:cNvPr>
          <p:cNvSpPr>
            <a:spLocks noGrp="1"/>
          </p:cNvSpPr>
          <p:nvPr>
            <p:ph sz="quarter" idx="47"/>
          </p:nvPr>
        </p:nvSpPr>
        <p:spPr>
          <a:xfrm>
            <a:off x="2802335" y="2714624"/>
            <a:ext cx="1828800" cy="315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18" name="Content Placeholder 17">
            <a:extLst>
              <a:ext uri="{FF2B5EF4-FFF2-40B4-BE49-F238E27FC236}">
                <a16:creationId xmlns:a16="http://schemas.microsoft.com/office/drawing/2014/main" id="{DDF53402-575C-C10C-7E8E-6C99DEA94988}"/>
              </a:ext>
            </a:extLst>
          </p:cNvPr>
          <p:cNvSpPr>
            <a:spLocks noGrp="1"/>
          </p:cNvSpPr>
          <p:nvPr>
            <p:ph sz="quarter" idx="48"/>
          </p:nvPr>
        </p:nvSpPr>
        <p:spPr>
          <a:xfrm>
            <a:off x="5050632" y="2715417"/>
            <a:ext cx="1828800" cy="315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21" name="Content Placeholder 20">
            <a:extLst>
              <a:ext uri="{FF2B5EF4-FFF2-40B4-BE49-F238E27FC236}">
                <a16:creationId xmlns:a16="http://schemas.microsoft.com/office/drawing/2014/main" id="{B95D6E10-7BC7-5B48-5FC8-AA3FBBF31296}"/>
              </a:ext>
            </a:extLst>
          </p:cNvPr>
          <p:cNvSpPr>
            <a:spLocks noGrp="1"/>
          </p:cNvSpPr>
          <p:nvPr>
            <p:ph sz="quarter" idx="49"/>
          </p:nvPr>
        </p:nvSpPr>
        <p:spPr>
          <a:xfrm>
            <a:off x="7298927" y="2716608"/>
            <a:ext cx="1828800" cy="315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34" name="Content Placeholder 33">
            <a:extLst>
              <a:ext uri="{FF2B5EF4-FFF2-40B4-BE49-F238E27FC236}">
                <a16:creationId xmlns:a16="http://schemas.microsoft.com/office/drawing/2014/main" id="{35D3FA32-E657-445D-AFF1-5F98826EF595}"/>
              </a:ext>
            </a:extLst>
          </p:cNvPr>
          <p:cNvSpPr>
            <a:spLocks noGrp="1"/>
          </p:cNvSpPr>
          <p:nvPr>
            <p:ph sz="quarter" idx="50"/>
          </p:nvPr>
        </p:nvSpPr>
        <p:spPr>
          <a:xfrm>
            <a:off x="9547222" y="2714624"/>
            <a:ext cx="1828800" cy="315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2" name="Freeform: Shape 1">
            <a:extLst>
              <a:ext uri="{FF2B5EF4-FFF2-40B4-BE49-F238E27FC236}">
                <a16:creationId xmlns:a16="http://schemas.microsoft.com/office/drawing/2014/main" id="{995AE691-1E8A-52E2-5712-DCF8E0437815}"/>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 name="Group 3">
            <a:extLst>
              <a:ext uri="{FF2B5EF4-FFF2-40B4-BE49-F238E27FC236}">
                <a16:creationId xmlns:a16="http://schemas.microsoft.com/office/drawing/2014/main" id="{10BF9EFF-51B9-DF26-6EF5-D719C31BEBD8}"/>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472CD5AE-5F8A-9DDA-D228-4781472AA2E3}"/>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DF8B54E2-AE5B-409B-C4FC-A9DDC98DFCA7}"/>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90AD272E-BBBE-8CD8-B3AD-1CF32F39311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ECF4E75A-25B5-5879-D9C5-C0ACB5682AB6}"/>
                </a:ext>
              </a:extLst>
            </p:cNvPr>
            <p:cNvGrpSpPr/>
            <p:nvPr userDrawn="1"/>
          </p:nvGrpSpPr>
          <p:grpSpPr>
            <a:xfrm>
              <a:off x="12442019" y="3791214"/>
              <a:ext cx="382660" cy="2882942"/>
              <a:chOff x="14001569" y="3716048"/>
              <a:chExt cx="316248" cy="3171236"/>
            </a:xfrm>
          </p:grpSpPr>
          <p:sp>
            <p:nvSpPr>
              <p:cNvPr id="35" name="Rectangle 34">
                <a:extLst>
                  <a:ext uri="{FF2B5EF4-FFF2-40B4-BE49-F238E27FC236}">
                    <a16:creationId xmlns:a16="http://schemas.microsoft.com/office/drawing/2014/main" id="{B17EE8D4-933B-34B9-75C9-E6D1E02FD968}"/>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FD77D3E6-9178-283B-98FD-1A927C48014A}"/>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3AAE7823-B98D-CB7A-019F-6D6C9F7CFF38}"/>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F6445B85-41F3-81E3-88A2-B3143F0A9C12}"/>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74EA0FAA-ACBE-D9B0-AA32-82F381C38B31}"/>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4E54924C-3126-D9AE-81E7-C67BA4786CEE}"/>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C54EDBB1-3027-6AD0-B20A-9D21FE3A43CE}"/>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2" name="Rectangle 41">
                <a:extLst>
                  <a:ext uri="{FF2B5EF4-FFF2-40B4-BE49-F238E27FC236}">
                    <a16:creationId xmlns:a16="http://schemas.microsoft.com/office/drawing/2014/main" id="{222B3F2B-3155-1DA4-C655-9334E64A24E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3" name="Rectangle 42">
                <a:extLst>
                  <a:ext uri="{FF2B5EF4-FFF2-40B4-BE49-F238E27FC236}">
                    <a16:creationId xmlns:a16="http://schemas.microsoft.com/office/drawing/2014/main" id="{C296EA80-0FC5-A427-96FA-2D5347D919E9}"/>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4" name="Rectangle 43">
                <a:extLst>
                  <a:ext uri="{FF2B5EF4-FFF2-40B4-BE49-F238E27FC236}">
                    <a16:creationId xmlns:a16="http://schemas.microsoft.com/office/drawing/2014/main" id="{712171D6-33B4-A4F5-5BEB-910C07A58010}"/>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632AB17B-F23E-9A9B-2C3A-9EFF2AAE0865}"/>
                </a:ext>
              </a:extLst>
            </p:cNvPr>
            <p:cNvGrpSpPr/>
            <p:nvPr userDrawn="1"/>
          </p:nvGrpSpPr>
          <p:grpSpPr>
            <a:xfrm>
              <a:off x="12442019" y="198485"/>
              <a:ext cx="382660" cy="2882942"/>
              <a:chOff x="12742785" y="3716048"/>
              <a:chExt cx="316248" cy="3171236"/>
            </a:xfrm>
          </p:grpSpPr>
          <p:sp>
            <p:nvSpPr>
              <p:cNvPr id="19" name="Rectangle 18">
                <a:extLst>
                  <a:ext uri="{FF2B5EF4-FFF2-40B4-BE49-F238E27FC236}">
                    <a16:creationId xmlns:a16="http://schemas.microsoft.com/office/drawing/2014/main" id="{7E1507AA-BB84-BAF9-D952-7C4BA861B219}"/>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662EFF2F-5D88-383B-FC82-24F5B3EADAF3}"/>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E4ACF6E0-3D32-D7C5-4BED-267DFE4256A4}"/>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E43BA714-6F62-5928-E856-F72C9B38443C}"/>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013EB7B8-F24C-715D-CC88-62F10DF8644D}"/>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D12ED8A1-65D3-2DED-FC25-5DDEF2AB1866}"/>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806D24C-2341-89EF-ECA3-8203175A1B5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824FEE3-11A6-4008-9922-4FC62CF43E9E}"/>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37B89DE6-2B1B-830D-D00C-E4452DACCCE2}"/>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01CAF0BB-F89F-1249-BCFA-F8168251C957}"/>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7" name="TextBox 16">
              <a:extLst>
                <a:ext uri="{FF2B5EF4-FFF2-40B4-BE49-F238E27FC236}">
                  <a16:creationId xmlns:a16="http://schemas.microsoft.com/office/drawing/2014/main" id="{DB9EF40F-3C73-8FB7-5CD0-C63BDFFFE1F1}"/>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5" name="TextBox 44">
            <a:extLst>
              <a:ext uri="{FF2B5EF4-FFF2-40B4-BE49-F238E27FC236}">
                <a16:creationId xmlns:a16="http://schemas.microsoft.com/office/drawing/2014/main" id="{C3EDE39D-6A11-8BFC-CDD4-EA1AEBD7D5E9}"/>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80666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3552825"/>
            <a:ext cx="5441950" cy="2179638"/>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4" name="Text Placeholder 11">
            <a:extLst>
              <a:ext uri="{FF2B5EF4-FFF2-40B4-BE49-F238E27FC236}">
                <a16:creationId xmlns:a16="http://schemas.microsoft.com/office/drawing/2014/main" id="{6FA1FE30-4DE2-0D36-81F6-894372591DE3}"/>
              </a:ext>
            </a:extLst>
          </p:cNvPr>
          <p:cNvSpPr>
            <a:spLocks noGrp="1"/>
          </p:cNvSpPr>
          <p:nvPr>
            <p:ph type="body" sz="quarter" idx="11" hasCustomPrompt="1"/>
          </p:nvPr>
        </p:nvSpPr>
        <p:spPr>
          <a:xfrm>
            <a:off x="3367089" y="6311900"/>
            <a:ext cx="2624136" cy="269875"/>
          </a:xfrm>
        </p:spPr>
        <p:txBody>
          <a:bodyPr anchor="b">
            <a:normAutofit/>
          </a:bodyPr>
          <a:lstStyle>
            <a:lvl1pPr marL="0" algn="l" defTabSz="914400" rtl="0" eaLnBrk="1" latinLnBrk="0" hangingPunct="1">
              <a:defRPr lang="en-US" sz="1000" b="0" i="0" kern="1200" dirty="0" smtClean="0">
                <a:solidFill>
                  <a:schemeClr val="tx1"/>
                </a:solidFill>
                <a:latin typeface="+mn-lt"/>
                <a:ea typeface="GT America Regular" pitchFamily="2" charset="77"/>
                <a:cs typeface="GT America Regular" pitchFamily="2" charset="77"/>
              </a:defRPr>
            </a:lvl1pPr>
            <a:lvl2pPr>
              <a:defRPr sz="1000"/>
            </a:lvl2pPr>
            <a:lvl3pPr marL="0" indent="0">
              <a:buNone/>
              <a:defRPr sz="1000"/>
            </a:lvl3pPr>
            <a:lvl4pPr marL="0" indent="0">
              <a:defRPr sz="1000"/>
            </a:lvl4pPr>
            <a:lvl5pPr marL="0" indent="0">
              <a:buNone/>
              <a:defRPr sz="1000"/>
            </a:lvl5pPr>
            <a:lvl6pPr marL="0" indent="0">
              <a:defRPr sz="1000"/>
            </a:lvl6pPr>
            <a:lvl7pPr marL="0" indent="0">
              <a:buNone/>
              <a:defRPr sz="1000"/>
            </a:lvl7pPr>
            <a:lvl8pPr marL="0" indent="0">
              <a:defRPr sz="1000"/>
            </a:lvl8pPr>
            <a:lvl9pPr marL="0" indent="0">
              <a:buNone/>
              <a:defRPr sz="1000"/>
            </a:lvl9pPr>
          </a:lstStyle>
          <a:p>
            <a:pPr lvl="0"/>
            <a:r>
              <a:rPr lang="en-US" dirty="0"/>
              <a:t>Title Department</a:t>
            </a:r>
          </a:p>
        </p:txBody>
      </p:sp>
      <p:sp>
        <p:nvSpPr>
          <p:cNvPr id="8" name="Picture Placeholder 9">
            <a:extLst>
              <a:ext uri="{FF2B5EF4-FFF2-40B4-BE49-F238E27FC236}">
                <a16:creationId xmlns:a16="http://schemas.microsoft.com/office/drawing/2014/main" id="{4DFF5D06-761A-8209-6035-68AC3551CA5A}"/>
              </a:ext>
            </a:extLst>
          </p:cNvPr>
          <p:cNvSpPr>
            <a:spLocks noGrp="1"/>
          </p:cNvSpPr>
          <p:nvPr>
            <p:ph type="pic" sz="quarter" idx="13" hasCustomPrompt="1"/>
          </p:nvPr>
        </p:nvSpPr>
        <p:spPr>
          <a:xfrm>
            <a:off x="6096000" y="2425700"/>
            <a:ext cx="2029968" cy="4432300"/>
          </a:xfrm>
          <a:solidFill>
            <a:srgbClr val="A6A9AA"/>
          </a:solidFill>
        </p:spPr>
        <p:txBody>
          <a:bodyPr tIns="548640" anchor="ctr"/>
          <a:lstStyle>
            <a:lvl1pPr algn="ctr">
              <a:defRPr b="0">
                <a:solidFill>
                  <a:schemeClr val="tx2"/>
                </a:solidFill>
                <a:latin typeface="+mn-lt"/>
              </a:defRPr>
            </a:lvl1pPr>
          </a:lstStyle>
          <a:p>
            <a:r>
              <a:rPr lang="en-US" dirty="0"/>
              <a:t>Dynamic slice crop 1</a:t>
            </a:r>
          </a:p>
        </p:txBody>
      </p:sp>
      <p:sp>
        <p:nvSpPr>
          <p:cNvPr id="9" name="Picture Placeholder 9">
            <a:extLst>
              <a:ext uri="{FF2B5EF4-FFF2-40B4-BE49-F238E27FC236}">
                <a16:creationId xmlns:a16="http://schemas.microsoft.com/office/drawing/2014/main" id="{A06D238C-D66D-D54D-25CD-678D0ECC7E53}"/>
              </a:ext>
            </a:extLst>
          </p:cNvPr>
          <p:cNvSpPr>
            <a:spLocks noGrp="1"/>
          </p:cNvSpPr>
          <p:nvPr>
            <p:ph type="pic" sz="quarter" idx="14" hasCustomPrompt="1"/>
          </p:nvPr>
        </p:nvSpPr>
        <p:spPr>
          <a:xfrm>
            <a:off x="8125968" y="0"/>
            <a:ext cx="4066032" cy="4567237"/>
          </a:xfrm>
          <a:solidFill>
            <a:srgbClr val="A6A9AA"/>
          </a:solidFill>
        </p:spPr>
        <p:txBody>
          <a:bodyPr tIns="548640" anchor="ctr"/>
          <a:lstStyle>
            <a:lvl1pPr algn="ctr">
              <a:defRPr b="0">
                <a:solidFill>
                  <a:schemeClr val="tx2"/>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3" name="Date Placeholder 3">
            <a:extLst>
              <a:ext uri="{FF2B5EF4-FFF2-40B4-BE49-F238E27FC236}">
                <a16:creationId xmlns:a16="http://schemas.microsoft.com/office/drawing/2014/main" id="{0C3AF8AB-703B-6EF3-1025-97479D9CF493}"/>
              </a:ext>
            </a:extLst>
          </p:cNvPr>
          <p:cNvSpPr>
            <a:spLocks noGrp="1"/>
          </p:cNvSpPr>
          <p:nvPr>
            <p:ph type="dt" sz="half" idx="2"/>
          </p:nvPr>
        </p:nvSpPr>
        <p:spPr>
          <a:xfrm>
            <a:off x="9013829" y="6311900"/>
            <a:ext cx="2619375" cy="269875"/>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
        <p:nvSpPr>
          <p:cNvPr id="12" name="Text Placeholder 12">
            <a:extLst>
              <a:ext uri="{FF2B5EF4-FFF2-40B4-BE49-F238E27FC236}">
                <a16:creationId xmlns:a16="http://schemas.microsoft.com/office/drawing/2014/main" id="{EDF60DF2-B8E2-23E1-0952-91B36AE41896}"/>
              </a:ext>
            </a:extLst>
          </p:cNvPr>
          <p:cNvSpPr>
            <a:spLocks noGrp="1"/>
          </p:cNvSpPr>
          <p:nvPr>
            <p:ph type="body" sz="quarter" idx="99" hasCustomPrompt="1"/>
          </p:nvPr>
        </p:nvSpPr>
        <p:spPr>
          <a:xfrm>
            <a:off x="539750" y="6311900"/>
            <a:ext cx="2619375" cy="269875"/>
          </a:xfrm>
        </p:spPr>
        <p:txBody>
          <a:bodyPr anchor="b">
            <a:noAutofit/>
          </a:bodyPr>
          <a:lstStyle>
            <a:lvl1pPr>
              <a:defRPr sz="1000" b="0"/>
            </a:lvl1pPr>
            <a:lvl2pP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Single presenter</a:t>
            </a:r>
          </a:p>
        </p:txBody>
      </p:sp>
      <p:sp>
        <p:nvSpPr>
          <p:cNvPr id="13" name="Text Placeholder 15">
            <a:extLst>
              <a:ext uri="{FF2B5EF4-FFF2-40B4-BE49-F238E27FC236}">
                <a16:creationId xmlns:a16="http://schemas.microsoft.com/office/drawing/2014/main" id="{83A399C3-4B34-EF9D-F98F-879132EB60BE}"/>
              </a:ext>
            </a:extLst>
          </p:cNvPr>
          <p:cNvSpPr>
            <a:spLocks noGrp="1"/>
          </p:cNvSpPr>
          <p:nvPr>
            <p:ph type="body" sz="quarter" idx="100" hasCustomPrompt="1"/>
          </p:nvPr>
        </p:nvSpPr>
        <p:spPr>
          <a:xfrm>
            <a:off x="559816" y="1717185"/>
            <a:ext cx="2615184" cy="281478"/>
          </a:xfrm>
        </p:spPr>
        <p:txBody>
          <a:bodyPr>
            <a:noAutofit/>
          </a:bodyPr>
          <a:lstStyle>
            <a:lvl1pPr>
              <a:defRPr sz="1000"/>
            </a:lvl1pPr>
            <a:lvl2pPr marL="285750" indent="-285750">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1</a:t>
            </a:r>
          </a:p>
        </p:txBody>
      </p:sp>
      <p:sp>
        <p:nvSpPr>
          <p:cNvPr id="14" name="Text Placeholder 17">
            <a:extLst>
              <a:ext uri="{FF2B5EF4-FFF2-40B4-BE49-F238E27FC236}">
                <a16:creationId xmlns:a16="http://schemas.microsoft.com/office/drawing/2014/main" id="{04311926-1FA1-54E9-A566-1E93D701E606}"/>
              </a:ext>
            </a:extLst>
          </p:cNvPr>
          <p:cNvSpPr>
            <a:spLocks noGrp="1"/>
          </p:cNvSpPr>
          <p:nvPr>
            <p:ph type="body" sz="quarter" idx="101" hasCustomPrompt="1"/>
          </p:nvPr>
        </p:nvSpPr>
        <p:spPr>
          <a:xfrm>
            <a:off x="559816" y="2284135"/>
            <a:ext cx="2615184" cy="286028"/>
          </a:xfrm>
        </p:spPr>
        <p:txBody>
          <a:bodyPr>
            <a:noAutofit/>
          </a:bodyPr>
          <a:lstStyle>
            <a:lvl1pPr>
              <a:defRPr sz="1000"/>
            </a:lvl1pPr>
            <a:lvl2pPr marL="284163" indent="-284163">
              <a:buClrTx/>
              <a:buFont typeface="GT America" charset="0"/>
              <a:buChar char="→"/>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2</a:t>
            </a:r>
          </a:p>
        </p:txBody>
      </p:sp>
      <p:sp>
        <p:nvSpPr>
          <p:cNvPr id="15" name="Text Placeholder 19">
            <a:extLst>
              <a:ext uri="{FF2B5EF4-FFF2-40B4-BE49-F238E27FC236}">
                <a16:creationId xmlns:a16="http://schemas.microsoft.com/office/drawing/2014/main" id="{C7A7ABC1-D1E0-552E-EE6B-7B417C789504}"/>
              </a:ext>
            </a:extLst>
          </p:cNvPr>
          <p:cNvSpPr>
            <a:spLocks noGrp="1"/>
          </p:cNvSpPr>
          <p:nvPr>
            <p:ph type="body" sz="quarter" idx="102" hasCustomPrompt="1"/>
          </p:nvPr>
        </p:nvSpPr>
        <p:spPr>
          <a:xfrm>
            <a:off x="559816" y="2857474"/>
            <a:ext cx="2615184" cy="286028"/>
          </a:xfrm>
        </p:spPr>
        <p:txBody>
          <a:bodyPr>
            <a:normAutofit/>
          </a:bodyPr>
          <a:lstStyle>
            <a:lvl1pPr>
              <a:defRPr sz="1000"/>
            </a:lvl1pPr>
            <a:lvl2pPr marL="284163" indent="-284163">
              <a:defRPr sz="1000"/>
            </a:lvl2pPr>
            <a:lvl3pPr marL="0" indent="0">
              <a:buClrTx/>
              <a:buFont typeface="GT America" charset="0"/>
              <a:buNone/>
              <a:defRPr sz="1000"/>
            </a:lvl3pPr>
            <a:lvl4pPr marL="284163" indent="-284163">
              <a:buClrTx/>
              <a:buFont typeface="GT America" charset="0"/>
              <a:buChar char="→"/>
              <a:defRPr sz="1000"/>
            </a:lvl4pPr>
            <a:lvl5pPr marL="284163" indent="-284163">
              <a:buClrTx/>
              <a:buFont typeface="GT America" charset="0"/>
              <a:buChar char="→"/>
              <a:defRPr sz="1000"/>
            </a:lvl5pPr>
            <a:lvl6pPr marL="284163" indent="-284163">
              <a:buClrTx/>
              <a:buFont typeface="GT America" charset="0"/>
              <a:buChar char="→"/>
              <a:defRPr sz="1000"/>
            </a:lvl6pPr>
            <a:lvl7pPr marL="284163" indent="-284163">
              <a:buClrTx/>
              <a:buFont typeface="GT America" charset="0"/>
              <a:buChar char="→"/>
              <a:defRPr sz="1000"/>
            </a:lvl7pPr>
            <a:lvl8pPr marL="284163" indent="-284163">
              <a:buClrTx/>
              <a:buFont typeface="GT America" charset="0"/>
              <a:buChar char="→"/>
              <a:defRPr sz="1000"/>
            </a:lvl8pPr>
            <a:lvl9pPr marL="284163" indent="-284163">
              <a:buClrTx/>
              <a:buFont typeface="GT America" charset="0"/>
              <a:buChar char="→"/>
              <a:defRPr sz="1000"/>
            </a:lvl9pPr>
          </a:lstStyle>
          <a:p>
            <a:pPr lvl="0"/>
            <a:r>
              <a:rPr lang="en-US" dirty="0"/>
              <a:t>Multiple presenter 3</a:t>
            </a:r>
          </a:p>
        </p:txBody>
      </p:sp>
      <p:sp>
        <p:nvSpPr>
          <p:cNvPr id="6" name="Freeform: Shape 4">
            <a:extLst>
              <a:ext uri="{FF2B5EF4-FFF2-40B4-BE49-F238E27FC236}">
                <a16:creationId xmlns:a16="http://schemas.microsoft.com/office/drawing/2014/main" id="{45D2AEB6-6908-A371-63D0-47506BC6ADB2}"/>
              </a:ext>
            </a:extLst>
          </p:cNvPr>
          <p:cNvSpPr>
            <a:spLocks noChangeAspect="1"/>
          </p:cNvSpPr>
          <p:nvPr userDrawn="1"/>
        </p:nvSpPr>
        <p:spPr>
          <a:xfrm>
            <a:off x="539750" y="545106"/>
            <a:ext cx="2633472" cy="876959"/>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447921218"/>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 - Photo To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noChangeAspect="1"/>
          </p:cNvSpPr>
          <p:nvPr>
            <p:ph type="pic" sz="quarter" idx="13"/>
          </p:nvPr>
        </p:nvSpPr>
        <p:spPr>
          <a:xfrm>
            <a:off x="0" y="0"/>
            <a:ext cx="12192000" cy="3429000"/>
          </a:xfrm>
          <a:solidFill>
            <a:schemeClr val="bg1">
              <a:lumMod val="65000"/>
            </a:schemeClr>
          </a:solidFill>
        </p:spPr>
        <p:txBody>
          <a:bodyPr anchor="ctr"/>
          <a:lstStyle>
            <a:lvl1pPr algn="ctr">
              <a:defRPr>
                <a:solidFill>
                  <a:schemeClr val="bg1"/>
                </a:solidFill>
              </a:defRPr>
            </a:lvl1pPr>
          </a:lstStyle>
          <a:p>
            <a:r>
              <a:rPr lang="en-US"/>
              <a:t>Click icon to add picture</a:t>
            </a:r>
            <a:endParaRPr lang="en-US" dirty="0"/>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2" name="Title 11">
            <a:extLst>
              <a:ext uri="{FF2B5EF4-FFF2-40B4-BE49-F238E27FC236}">
                <a16:creationId xmlns:a16="http://schemas.microsoft.com/office/drawing/2014/main" id="{91874068-FCB3-3E67-FD8A-888858391AF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3" name="Text Placeholder 10">
            <a:extLst>
              <a:ext uri="{FF2B5EF4-FFF2-40B4-BE49-F238E27FC236}">
                <a16:creationId xmlns:a16="http://schemas.microsoft.com/office/drawing/2014/main" id="{89B32E50-9450-0A92-9772-59EA93C40AE7}"/>
              </a:ext>
            </a:extLst>
          </p:cNvPr>
          <p:cNvSpPr>
            <a:spLocks noGrp="1"/>
          </p:cNvSpPr>
          <p:nvPr>
            <p:ph type="body" sz="quarter" idx="45"/>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4" name="Text Placeholder 15">
            <a:extLst>
              <a:ext uri="{FF2B5EF4-FFF2-40B4-BE49-F238E27FC236}">
                <a16:creationId xmlns:a16="http://schemas.microsoft.com/office/drawing/2014/main" id="{81B1CE43-1A7D-92BC-9BE0-98FB6FC0D573}"/>
              </a:ext>
            </a:extLst>
          </p:cNvPr>
          <p:cNvSpPr>
            <a:spLocks noGrp="1"/>
          </p:cNvSpPr>
          <p:nvPr>
            <p:ph type="body" sz="quarter" idx="46"/>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5" name="Content Placeholder 32">
            <a:extLst>
              <a:ext uri="{FF2B5EF4-FFF2-40B4-BE49-F238E27FC236}">
                <a16:creationId xmlns:a16="http://schemas.microsoft.com/office/drawing/2014/main" id="{BA6EB3DD-394B-9F7E-9B89-633914C3BBFB}"/>
              </a:ext>
            </a:extLst>
          </p:cNvPr>
          <p:cNvSpPr>
            <a:spLocks noGrp="1"/>
          </p:cNvSpPr>
          <p:nvPr>
            <p:ph sz="quarter" idx="40"/>
          </p:nvPr>
        </p:nvSpPr>
        <p:spPr>
          <a:xfrm>
            <a:off x="546100" y="3984625"/>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5">
            <a:extLst>
              <a:ext uri="{FF2B5EF4-FFF2-40B4-BE49-F238E27FC236}">
                <a16:creationId xmlns:a16="http://schemas.microsoft.com/office/drawing/2014/main" id="{5BB03F0A-D74D-D67C-7DAC-CF0BD1A2F886}"/>
              </a:ext>
            </a:extLst>
          </p:cNvPr>
          <p:cNvSpPr>
            <a:spLocks noGrp="1"/>
          </p:cNvSpPr>
          <p:nvPr>
            <p:ph sz="quarter" idx="47"/>
          </p:nvPr>
        </p:nvSpPr>
        <p:spPr>
          <a:xfrm>
            <a:off x="4328238" y="3984624"/>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20" name="Content Placeholder 17">
            <a:extLst>
              <a:ext uri="{FF2B5EF4-FFF2-40B4-BE49-F238E27FC236}">
                <a16:creationId xmlns:a16="http://schemas.microsoft.com/office/drawing/2014/main" id="{A4CFDEF4-9A06-FDBA-C4CA-F65EF5657C9A}"/>
              </a:ext>
            </a:extLst>
          </p:cNvPr>
          <p:cNvSpPr>
            <a:spLocks noGrp="1"/>
          </p:cNvSpPr>
          <p:nvPr>
            <p:ph sz="quarter" idx="48"/>
          </p:nvPr>
        </p:nvSpPr>
        <p:spPr>
          <a:xfrm>
            <a:off x="8117522" y="3984624"/>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3" name="Freeform: Shape 1">
            <a:extLst>
              <a:ext uri="{FF2B5EF4-FFF2-40B4-BE49-F238E27FC236}">
                <a16:creationId xmlns:a16="http://schemas.microsoft.com/office/drawing/2014/main" id="{6753503E-3AC2-E5A1-BBA0-23014700F7C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AC89FEE7-00C4-FE22-DF43-E4A4E6977EB9}"/>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3624A8C6-159E-BC88-D3E3-782C768F9F1B}"/>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5" name="TextBox 4">
              <a:extLst>
                <a:ext uri="{FF2B5EF4-FFF2-40B4-BE49-F238E27FC236}">
                  <a16:creationId xmlns:a16="http://schemas.microsoft.com/office/drawing/2014/main" id="{07B156A7-13DF-EA92-7DF6-572E17B85A9C}"/>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6" name="Rectangle 5">
              <a:extLst>
                <a:ext uri="{FF2B5EF4-FFF2-40B4-BE49-F238E27FC236}">
                  <a16:creationId xmlns:a16="http://schemas.microsoft.com/office/drawing/2014/main" id="{8C3FD612-DA51-9F19-DA79-D8DBE97518B0}"/>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7" name="Group 6">
              <a:extLst>
                <a:ext uri="{FF2B5EF4-FFF2-40B4-BE49-F238E27FC236}">
                  <a16:creationId xmlns:a16="http://schemas.microsoft.com/office/drawing/2014/main" id="{F8729A16-BCB6-B1A5-0A34-1ADABA0D5511}"/>
                </a:ext>
              </a:extLst>
            </p:cNvPr>
            <p:cNvGrpSpPr/>
            <p:nvPr userDrawn="1"/>
          </p:nvGrpSpPr>
          <p:grpSpPr>
            <a:xfrm>
              <a:off x="12442019" y="3791214"/>
              <a:ext cx="382660" cy="2882942"/>
              <a:chOff x="14001569" y="3716048"/>
              <a:chExt cx="316248" cy="3171236"/>
            </a:xfrm>
          </p:grpSpPr>
          <p:sp>
            <p:nvSpPr>
              <p:cNvPr id="29" name="Rectangle 28">
                <a:extLst>
                  <a:ext uri="{FF2B5EF4-FFF2-40B4-BE49-F238E27FC236}">
                    <a16:creationId xmlns:a16="http://schemas.microsoft.com/office/drawing/2014/main" id="{3A3726B5-8952-5E37-F3AF-F49DDC61AAD9}"/>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193E6AE6-8918-FB34-2AE2-625C354E6658}"/>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54FF1E60-80CD-D445-C204-1F3C94EC4DC8}"/>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04FAE754-987E-CD98-01E6-24BF09E9970F}"/>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E9169D4B-030E-62EF-3728-A1D8B9B27643}"/>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B9799A64-A514-AEBF-90F8-801A75556A4D}"/>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6EA0BAB3-A677-7033-3853-4EC419B53DF6}"/>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E435561-35C3-A4BB-8441-A4328E2EC32C}"/>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38184BBB-649D-BA6F-BCE9-C187E0189BC2}"/>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F802E321-C14A-A920-E246-F5D02F9CF399}"/>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27DA6EF1-8B2A-45F1-6024-F35434E2EC38}"/>
                </a:ext>
              </a:extLst>
            </p:cNvPr>
            <p:cNvGrpSpPr/>
            <p:nvPr userDrawn="1"/>
          </p:nvGrpSpPr>
          <p:grpSpPr>
            <a:xfrm>
              <a:off x="12442019" y="198485"/>
              <a:ext cx="382660" cy="2882942"/>
              <a:chOff x="12742785" y="3716048"/>
              <a:chExt cx="316248" cy="3171236"/>
            </a:xfrm>
          </p:grpSpPr>
          <p:sp>
            <p:nvSpPr>
              <p:cNvPr id="18" name="Rectangle 17">
                <a:extLst>
                  <a:ext uri="{FF2B5EF4-FFF2-40B4-BE49-F238E27FC236}">
                    <a16:creationId xmlns:a16="http://schemas.microsoft.com/office/drawing/2014/main" id="{98CE1222-A21C-38B4-E15B-3A1B55F41EAE}"/>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0A2EB8E8-BF8D-7CEF-CE67-392936AF0D89}"/>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53338F7B-65B9-6AFB-8283-5237DBBE038E}"/>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CBE98724-3C5E-E3A7-35BB-7FCC2E793EE5}"/>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052CFEA8-D07D-82B3-4E12-F62FA26BA91F}"/>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A3048373-4E16-ED22-E167-E44ED67A78D9}"/>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84A04F5A-B67B-E64C-0A95-62824E2E12EE}"/>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F7273866-3C8C-CCE8-1C0B-7A7D7B6DED60}"/>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B3CBA9C2-5AF0-D5E7-DB83-BAF56D10E51E}"/>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439A6FCD-49D4-4886-B218-0BFEF37D682F}"/>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6" name="TextBox 15">
              <a:extLst>
                <a:ext uri="{FF2B5EF4-FFF2-40B4-BE49-F238E27FC236}">
                  <a16:creationId xmlns:a16="http://schemas.microsoft.com/office/drawing/2014/main" id="{DAA6C818-6822-7E50-552A-83A4C15DB6AA}"/>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9" name="TextBox 38">
            <a:extLst>
              <a:ext uri="{FF2B5EF4-FFF2-40B4-BE49-F238E27FC236}">
                <a16:creationId xmlns:a16="http://schemas.microsoft.com/office/drawing/2014/main" id="{04CDF623-5DE9-4840-C50C-9AF0F2951068}"/>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3599278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lumn - Photo Top/Icon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noChangeAspect="1"/>
          </p:cNvSpPr>
          <p:nvPr>
            <p:ph type="pic" sz="quarter" idx="13"/>
          </p:nvPr>
        </p:nvSpPr>
        <p:spPr>
          <a:xfrm>
            <a:off x="0" y="0"/>
            <a:ext cx="12192000" cy="2570163"/>
          </a:xfrm>
          <a:solidFill>
            <a:schemeClr val="bg1">
              <a:lumMod val="65000"/>
            </a:schemeClr>
          </a:solidFill>
        </p:spPr>
        <p:txBody>
          <a:bodyPr tIns="548640" anchor="ctr"/>
          <a:lstStyle>
            <a:lvl1pPr algn="ctr">
              <a:defRPr>
                <a:solidFill>
                  <a:schemeClr val="bg1"/>
                </a:solidFill>
              </a:defRPr>
            </a:lvl1pPr>
          </a:lstStyle>
          <a:p>
            <a:r>
              <a:rPr lang="en-US"/>
              <a:t>Click icon to add picture</a:t>
            </a:r>
            <a:endParaRPr lang="en-US" dirty="0"/>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8C6C4B9C-0B61-5ABC-74A2-BD33D2CF5DE4}"/>
              </a:ext>
            </a:extLst>
          </p:cNvPr>
          <p:cNvSpPr>
            <a:spLocks noGrp="1"/>
          </p:cNvSpPr>
          <p:nvPr>
            <p:ph type="pic" sz="quarter" idx="28" hasCustomPrompt="1"/>
          </p:nvPr>
        </p:nvSpPr>
        <p:spPr>
          <a:xfrm>
            <a:off x="546100" y="3146426"/>
            <a:ext cx="694944" cy="692149"/>
          </a:xfrm>
          <a:noFill/>
          <a:ln>
            <a:noFill/>
          </a:ln>
        </p:spPr>
        <p:txBody>
          <a:bodyPr anchor="ctr"/>
          <a:lstStyle>
            <a:lvl1pPr algn="ctr">
              <a:defRPr>
                <a:solidFill>
                  <a:schemeClr val="tx1"/>
                </a:solidFill>
              </a:defRPr>
            </a:lvl1pPr>
          </a:lstStyle>
          <a:p>
            <a:r>
              <a:rPr lang="en-US" dirty="0"/>
              <a:t>Icon</a:t>
            </a:r>
          </a:p>
        </p:txBody>
      </p:sp>
      <p:sp>
        <p:nvSpPr>
          <p:cNvPr id="12" name="Picture Placeholder 9">
            <a:extLst>
              <a:ext uri="{FF2B5EF4-FFF2-40B4-BE49-F238E27FC236}">
                <a16:creationId xmlns:a16="http://schemas.microsoft.com/office/drawing/2014/main" id="{944A16B1-3C9F-C007-5BDB-4655C3395D3B}"/>
              </a:ext>
            </a:extLst>
          </p:cNvPr>
          <p:cNvSpPr>
            <a:spLocks noGrp="1"/>
          </p:cNvSpPr>
          <p:nvPr>
            <p:ph type="pic" sz="quarter" idx="29" hasCustomPrompt="1"/>
          </p:nvPr>
        </p:nvSpPr>
        <p:spPr>
          <a:xfrm>
            <a:off x="4328238" y="3146426"/>
            <a:ext cx="694944" cy="692150"/>
          </a:xfrm>
          <a:noFill/>
          <a:ln>
            <a:noFill/>
          </a:ln>
        </p:spPr>
        <p:txBody>
          <a:bodyPr anchor="ctr"/>
          <a:lstStyle>
            <a:lvl1pPr algn="ctr">
              <a:defRPr>
                <a:solidFill>
                  <a:schemeClr val="tx1"/>
                </a:solidFill>
              </a:defRPr>
            </a:lvl1pPr>
          </a:lstStyle>
          <a:p>
            <a:r>
              <a:rPr lang="en-US" dirty="0"/>
              <a:t>Icon</a:t>
            </a:r>
          </a:p>
        </p:txBody>
      </p:sp>
      <p:sp>
        <p:nvSpPr>
          <p:cNvPr id="13" name="Picture Placeholder 9">
            <a:extLst>
              <a:ext uri="{FF2B5EF4-FFF2-40B4-BE49-F238E27FC236}">
                <a16:creationId xmlns:a16="http://schemas.microsoft.com/office/drawing/2014/main" id="{A5A79627-D088-B1B1-9F23-A62FAFD9CC75}"/>
              </a:ext>
            </a:extLst>
          </p:cNvPr>
          <p:cNvSpPr>
            <a:spLocks noGrp="1"/>
          </p:cNvSpPr>
          <p:nvPr>
            <p:ph type="pic" sz="quarter" idx="30" hasCustomPrompt="1"/>
          </p:nvPr>
        </p:nvSpPr>
        <p:spPr>
          <a:xfrm>
            <a:off x="8117522" y="3146426"/>
            <a:ext cx="694944" cy="692150"/>
          </a:xfrm>
          <a:noFill/>
          <a:ln>
            <a:noFill/>
          </a:ln>
        </p:spPr>
        <p:txBody>
          <a:bodyPr anchor="ctr"/>
          <a:lstStyle>
            <a:lvl1pPr algn="ctr">
              <a:defRPr>
                <a:solidFill>
                  <a:schemeClr val="tx1"/>
                </a:solidFill>
              </a:defRPr>
            </a:lvl1pPr>
          </a:lstStyle>
          <a:p>
            <a:r>
              <a:rPr lang="en-US" dirty="0"/>
              <a:t>Icon</a:t>
            </a:r>
          </a:p>
        </p:txBody>
      </p:sp>
      <p:sp>
        <p:nvSpPr>
          <p:cNvPr id="4" name="Title 3">
            <a:extLst>
              <a:ext uri="{FF2B5EF4-FFF2-40B4-BE49-F238E27FC236}">
                <a16:creationId xmlns:a16="http://schemas.microsoft.com/office/drawing/2014/main" id="{DBDE9691-3D56-DAA7-8818-1939ACD60B6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6" name="Text Placeholder 10">
            <a:extLst>
              <a:ext uri="{FF2B5EF4-FFF2-40B4-BE49-F238E27FC236}">
                <a16:creationId xmlns:a16="http://schemas.microsoft.com/office/drawing/2014/main" id="{6805229E-B1FB-69C3-19F0-88C0E54FE8AD}"/>
              </a:ext>
            </a:extLst>
          </p:cNvPr>
          <p:cNvSpPr>
            <a:spLocks noGrp="1"/>
          </p:cNvSpPr>
          <p:nvPr>
            <p:ph type="body" sz="quarter" idx="45"/>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7" name="Text Placeholder 15">
            <a:extLst>
              <a:ext uri="{FF2B5EF4-FFF2-40B4-BE49-F238E27FC236}">
                <a16:creationId xmlns:a16="http://schemas.microsoft.com/office/drawing/2014/main" id="{6F3F2673-21ED-7F6B-10C0-910AB986E7A3}"/>
              </a:ext>
            </a:extLst>
          </p:cNvPr>
          <p:cNvSpPr>
            <a:spLocks noGrp="1"/>
          </p:cNvSpPr>
          <p:nvPr>
            <p:ph type="body" sz="quarter" idx="46"/>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18" name="Content Placeholder 32">
            <a:extLst>
              <a:ext uri="{FF2B5EF4-FFF2-40B4-BE49-F238E27FC236}">
                <a16:creationId xmlns:a16="http://schemas.microsoft.com/office/drawing/2014/main" id="{A987ED96-C80E-4781-0F7F-E940B58D1115}"/>
              </a:ext>
            </a:extLst>
          </p:cNvPr>
          <p:cNvSpPr>
            <a:spLocks noGrp="1"/>
          </p:cNvSpPr>
          <p:nvPr>
            <p:ph sz="quarter" idx="40"/>
          </p:nvPr>
        </p:nvSpPr>
        <p:spPr>
          <a:xfrm>
            <a:off x="546100" y="3984625"/>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5">
            <a:extLst>
              <a:ext uri="{FF2B5EF4-FFF2-40B4-BE49-F238E27FC236}">
                <a16:creationId xmlns:a16="http://schemas.microsoft.com/office/drawing/2014/main" id="{8E8CFD94-7258-5E47-4E33-9E574B7B0C33}"/>
              </a:ext>
            </a:extLst>
          </p:cNvPr>
          <p:cNvSpPr>
            <a:spLocks noGrp="1"/>
          </p:cNvSpPr>
          <p:nvPr>
            <p:ph sz="quarter" idx="47"/>
          </p:nvPr>
        </p:nvSpPr>
        <p:spPr>
          <a:xfrm>
            <a:off x="4328238" y="3984624"/>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20" name="Content Placeholder 17">
            <a:extLst>
              <a:ext uri="{FF2B5EF4-FFF2-40B4-BE49-F238E27FC236}">
                <a16:creationId xmlns:a16="http://schemas.microsoft.com/office/drawing/2014/main" id="{B9EFDEF9-B5E4-7A79-CE8B-DD409F6BDE1B}"/>
              </a:ext>
            </a:extLst>
          </p:cNvPr>
          <p:cNvSpPr>
            <a:spLocks noGrp="1"/>
          </p:cNvSpPr>
          <p:nvPr>
            <p:ph sz="quarter" idx="48"/>
          </p:nvPr>
        </p:nvSpPr>
        <p:spPr>
          <a:xfrm>
            <a:off x="8117522" y="3984624"/>
            <a:ext cx="3520440" cy="1882775"/>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a:p>
            <a:pPr marL="0" lvl="3" indent="0" algn="l" defTabSz="914400" rtl="0" eaLnBrk="1" latinLnBrk="0" hangingPunct="1">
              <a:lnSpc>
                <a:spcPct val="101000"/>
              </a:lnSpc>
              <a:spcBef>
                <a:spcPts val="0"/>
              </a:spcBef>
              <a:spcAft>
                <a:spcPts val="600"/>
              </a:spcAft>
              <a:buFont typeface="GT America Regular"/>
              <a:buNone/>
            </a:pPr>
            <a:r>
              <a:rPr lang="en-US"/>
              <a:t>Fourth level</a:t>
            </a:r>
          </a:p>
          <a:p>
            <a:pPr marL="0" lvl="4" indent="0" algn="l" defTabSz="914400" rtl="0" eaLnBrk="1" latinLnBrk="0" hangingPunct="1">
              <a:lnSpc>
                <a:spcPct val="101000"/>
              </a:lnSpc>
              <a:spcBef>
                <a:spcPts val="0"/>
              </a:spcBef>
              <a:spcAft>
                <a:spcPts val="600"/>
              </a:spcAft>
              <a:buFont typeface="GT America Regular"/>
              <a:buNone/>
            </a:pPr>
            <a:r>
              <a:rPr lang="en-US"/>
              <a:t>Fifth level</a:t>
            </a:r>
            <a:endParaRPr lang="en-US" dirty="0"/>
          </a:p>
        </p:txBody>
      </p:sp>
      <p:sp>
        <p:nvSpPr>
          <p:cNvPr id="3" name="Freeform: Shape 1">
            <a:extLst>
              <a:ext uri="{FF2B5EF4-FFF2-40B4-BE49-F238E27FC236}">
                <a16:creationId xmlns:a16="http://schemas.microsoft.com/office/drawing/2014/main" id="{4C49B5CC-D965-34F4-723F-3C418C197EF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2404D582-0556-545B-ECEA-E74906C4CC8F}"/>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3565777E-27E6-6BBC-B42C-882E396B06E0}"/>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039421D4-0BE9-7A46-7FA3-A798F182299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268B3F47-C861-98ED-E079-2228D3A2BC21}"/>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5FDF437E-C86D-597E-055A-34606A935F95}"/>
                </a:ext>
              </a:extLst>
            </p:cNvPr>
            <p:cNvGrpSpPr/>
            <p:nvPr userDrawn="1"/>
          </p:nvGrpSpPr>
          <p:grpSpPr>
            <a:xfrm>
              <a:off x="12442019" y="3791214"/>
              <a:ext cx="382660" cy="2882942"/>
              <a:chOff x="14001569" y="3716048"/>
              <a:chExt cx="316248" cy="3171236"/>
            </a:xfrm>
          </p:grpSpPr>
          <p:sp>
            <p:nvSpPr>
              <p:cNvPr id="32" name="Rectangle 31">
                <a:extLst>
                  <a:ext uri="{FF2B5EF4-FFF2-40B4-BE49-F238E27FC236}">
                    <a16:creationId xmlns:a16="http://schemas.microsoft.com/office/drawing/2014/main" id="{E69BBA3D-37AF-6088-886A-7A6A5003CCD4}"/>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72C8A836-A8DE-88A6-E826-778ACFF6F071}"/>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6DC668DE-A5F0-FCFD-FBCD-2FB6DD97960C}"/>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1E30F311-4513-43E0-D9EB-21CF27C4B207}"/>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D85ABAF9-F0AF-BAC9-4A27-36D24466E758}"/>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7F75DE08-4489-7AD8-9047-DD6C85577CF1}"/>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70CA0DD2-A62F-B927-F9EC-1AA66EC963B1}"/>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9D4E01E1-0C58-DFF7-AE5C-A2414DD9A44E}"/>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1F97EC6E-2AF5-B0D9-B7F4-E32FFF78200C}"/>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5E534DAE-3777-F388-C395-3B434F9A1BA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5" name="Group 14">
              <a:extLst>
                <a:ext uri="{FF2B5EF4-FFF2-40B4-BE49-F238E27FC236}">
                  <a16:creationId xmlns:a16="http://schemas.microsoft.com/office/drawing/2014/main" id="{7A49610A-CF84-15BA-C55E-5541F25A6BE3}"/>
                </a:ext>
              </a:extLst>
            </p:cNvPr>
            <p:cNvGrpSpPr/>
            <p:nvPr userDrawn="1"/>
          </p:nvGrpSpPr>
          <p:grpSpPr>
            <a:xfrm>
              <a:off x="12442019" y="198485"/>
              <a:ext cx="382660" cy="2882942"/>
              <a:chOff x="12742785" y="3716048"/>
              <a:chExt cx="316248" cy="3171236"/>
            </a:xfrm>
          </p:grpSpPr>
          <p:sp>
            <p:nvSpPr>
              <p:cNvPr id="22" name="Rectangle 21">
                <a:extLst>
                  <a:ext uri="{FF2B5EF4-FFF2-40B4-BE49-F238E27FC236}">
                    <a16:creationId xmlns:a16="http://schemas.microsoft.com/office/drawing/2014/main" id="{CB031D64-32CA-09B7-5593-D30AEDA6814F}"/>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C02AF356-0746-822E-A761-F7EB8CC0BA9F}"/>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742ED1B-043F-C69B-EABD-CC1F7693961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99244BA7-144A-370A-1094-A96E38661484}"/>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63D0CC96-FECF-A015-4902-82D22353AB8F}"/>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D2E34BD3-53E4-50E5-773A-0F1B2A5BE905}"/>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14B2F47A-C6F6-B66B-3FE1-66371F610CD8}"/>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FB34ACF4-9C70-75F0-DBC7-88179B0D836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A08CDF24-8526-ADD0-5F3D-01CA488DB1A3}"/>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99434F5A-51B4-A743-65DB-ABB9062AF954}"/>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21" name="TextBox 20">
              <a:extLst>
                <a:ext uri="{FF2B5EF4-FFF2-40B4-BE49-F238E27FC236}">
                  <a16:creationId xmlns:a16="http://schemas.microsoft.com/office/drawing/2014/main" id="{8EB816C1-7103-D182-8AF1-6DEE877E2536}"/>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2" name="TextBox 41">
            <a:extLst>
              <a:ext uri="{FF2B5EF4-FFF2-40B4-BE49-F238E27FC236}">
                <a16:creationId xmlns:a16="http://schemas.microsoft.com/office/drawing/2014/main" id="{3AD3C15E-AF74-7A5C-EB97-64EF6762D679}"/>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409456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x3 - Photo To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85ED21-179E-C2B7-89F1-D4AD14EEDA9A}"/>
              </a:ext>
            </a:extLst>
          </p:cNvPr>
          <p:cNvSpPr>
            <a:spLocks noGrp="1" noChangeAspect="1"/>
          </p:cNvSpPr>
          <p:nvPr>
            <p:ph type="pic" sz="quarter" idx="13"/>
          </p:nvPr>
        </p:nvSpPr>
        <p:spPr>
          <a:xfrm>
            <a:off x="0" y="1"/>
            <a:ext cx="12192000" cy="1700212"/>
          </a:xfrm>
          <a:solidFill>
            <a:schemeClr val="bg1">
              <a:lumMod val="65000"/>
            </a:schemeClr>
          </a:solidFill>
        </p:spPr>
        <p:txBody>
          <a:bodyPr lIns="2560320" anchor="ctr"/>
          <a:lstStyle>
            <a:lvl1pPr algn="ctr">
              <a:defRPr>
                <a:solidFill>
                  <a:schemeClr val="bg1"/>
                </a:solidFill>
              </a:defRPr>
            </a:lvl1pPr>
          </a:lstStyle>
          <a:p>
            <a:r>
              <a:rPr lang="en-US"/>
              <a:t>Click icon to add picture</a:t>
            </a:r>
            <a:endParaRPr lang="en-US" dirty="0"/>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39" name="Picture Placeholder 9">
            <a:extLst>
              <a:ext uri="{FF2B5EF4-FFF2-40B4-BE49-F238E27FC236}">
                <a16:creationId xmlns:a16="http://schemas.microsoft.com/office/drawing/2014/main" id="{DEE24B91-16DE-DAB3-3069-2978764EB319}"/>
              </a:ext>
            </a:extLst>
          </p:cNvPr>
          <p:cNvSpPr>
            <a:spLocks noGrp="1"/>
          </p:cNvSpPr>
          <p:nvPr>
            <p:ph type="pic" sz="quarter" idx="37" hasCustomPrompt="1"/>
          </p:nvPr>
        </p:nvSpPr>
        <p:spPr>
          <a:xfrm>
            <a:off x="546100" y="2006963"/>
            <a:ext cx="731520" cy="707662"/>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0" name="Picture Placeholder 9">
            <a:extLst>
              <a:ext uri="{FF2B5EF4-FFF2-40B4-BE49-F238E27FC236}">
                <a16:creationId xmlns:a16="http://schemas.microsoft.com/office/drawing/2014/main" id="{F003E950-C9D0-0278-0715-C906BEF230C3}"/>
              </a:ext>
            </a:extLst>
          </p:cNvPr>
          <p:cNvSpPr>
            <a:spLocks noGrp="1"/>
          </p:cNvSpPr>
          <p:nvPr>
            <p:ph type="pic" sz="quarter" idx="38" hasCustomPrompt="1"/>
          </p:nvPr>
        </p:nvSpPr>
        <p:spPr>
          <a:xfrm>
            <a:off x="4335779" y="2006963"/>
            <a:ext cx="731520" cy="707662"/>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1" name="Picture Placeholder 9">
            <a:extLst>
              <a:ext uri="{FF2B5EF4-FFF2-40B4-BE49-F238E27FC236}">
                <a16:creationId xmlns:a16="http://schemas.microsoft.com/office/drawing/2014/main" id="{773CBB8A-601B-B68F-970A-8D6534F2D520}"/>
              </a:ext>
            </a:extLst>
          </p:cNvPr>
          <p:cNvSpPr>
            <a:spLocks noGrp="1"/>
          </p:cNvSpPr>
          <p:nvPr>
            <p:ph type="pic" sz="quarter" idx="39" hasCustomPrompt="1"/>
          </p:nvPr>
        </p:nvSpPr>
        <p:spPr>
          <a:xfrm>
            <a:off x="8131809" y="2006963"/>
            <a:ext cx="731520" cy="707662"/>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2" name="Picture Placeholder 9">
            <a:extLst>
              <a:ext uri="{FF2B5EF4-FFF2-40B4-BE49-F238E27FC236}">
                <a16:creationId xmlns:a16="http://schemas.microsoft.com/office/drawing/2014/main" id="{CDAB1DAD-1044-2753-ED1B-2F53ADC1F076}"/>
              </a:ext>
            </a:extLst>
          </p:cNvPr>
          <p:cNvSpPr>
            <a:spLocks noGrp="1"/>
          </p:cNvSpPr>
          <p:nvPr>
            <p:ph type="pic" sz="quarter" idx="40" hasCustomPrompt="1"/>
          </p:nvPr>
        </p:nvSpPr>
        <p:spPr>
          <a:xfrm>
            <a:off x="546100" y="4124325"/>
            <a:ext cx="731520" cy="730250"/>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3" name="Picture Placeholder 9">
            <a:extLst>
              <a:ext uri="{FF2B5EF4-FFF2-40B4-BE49-F238E27FC236}">
                <a16:creationId xmlns:a16="http://schemas.microsoft.com/office/drawing/2014/main" id="{8E533476-771C-C1A8-684B-5F369B8AD702}"/>
              </a:ext>
            </a:extLst>
          </p:cNvPr>
          <p:cNvSpPr>
            <a:spLocks noGrp="1"/>
          </p:cNvSpPr>
          <p:nvPr>
            <p:ph type="pic" sz="quarter" idx="41" hasCustomPrompt="1"/>
          </p:nvPr>
        </p:nvSpPr>
        <p:spPr>
          <a:xfrm>
            <a:off x="4335779" y="4124325"/>
            <a:ext cx="731520" cy="730250"/>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4" name="Picture Placeholder 9">
            <a:extLst>
              <a:ext uri="{FF2B5EF4-FFF2-40B4-BE49-F238E27FC236}">
                <a16:creationId xmlns:a16="http://schemas.microsoft.com/office/drawing/2014/main" id="{8229F8E0-54EB-CC61-EDE5-D49015E07E9D}"/>
              </a:ext>
            </a:extLst>
          </p:cNvPr>
          <p:cNvSpPr>
            <a:spLocks noGrp="1"/>
          </p:cNvSpPr>
          <p:nvPr>
            <p:ph type="pic" sz="quarter" idx="42" hasCustomPrompt="1"/>
          </p:nvPr>
        </p:nvSpPr>
        <p:spPr>
          <a:xfrm>
            <a:off x="8131809" y="4124325"/>
            <a:ext cx="731520" cy="730250"/>
          </a:xfrm>
          <a:noFill/>
          <a:ln>
            <a:noFill/>
          </a:ln>
        </p:spPr>
        <p:txBody>
          <a:bodyPr tIns="411480" anchor="ctr">
            <a:normAutofit/>
          </a:bodyPr>
          <a:lstStyle>
            <a:lvl1pPr algn="ctr">
              <a:defRPr sz="1100">
                <a:solidFill>
                  <a:schemeClr val="tx1"/>
                </a:solidFill>
              </a:defRPr>
            </a:lvl1pPr>
          </a:lstStyle>
          <a:p>
            <a:r>
              <a:rPr lang="en-US" dirty="0"/>
              <a:t>Icon</a:t>
            </a:r>
          </a:p>
        </p:txBody>
      </p:sp>
      <p:sp>
        <p:nvSpPr>
          <p:cNvPr id="4" name="Title 3">
            <a:extLst>
              <a:ext uri="{FF2B5EF4-FFF2-40B4-BE49-F238E27FC236}">
                <a16:creationId xmlns:a16="http://schemas.microsoft.com/office/drawing/2014/main" id="{38E069FA-BCFF-0525-82A8-9D43A0F7FFA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3" name="Text Placeholder 10">
            <a:extLst>
              <a:ext uri="{FF2B5EF4-FFF2-40B4-BE49-F238E27FC236}">
                <a16:creationId xmlns:a16="http://schemas.microsoft.com/office/drawing/2014/main" id="{310489FA-6FE3-5196-57BA-4C39CF6D97C9}"/>
              </a:ext>
            </a:extLst>
          </p:cNvPr>
          <p:cNvSpPr>
            <a:spLocks noGrp="1"/>
          </p:cNvSpPr>
          <p:nvPr>
            <p:ph type="body" sz="quarter" idx="45"/>
          </p:nvPr>
        </p:nvSpPr>
        <p:spPr>
          <a:xfrm>
            <a:off x="548640" y="1127125"/>
            <a:ext cx="5442585"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5" name="Text Placeholder 15">
            <a:extLst>
              <a:ext uri="{FF2B5EF4-FFF2-40B4-BE49-F238E27FC236}">
                <a16:creationId xmlns:a16="http://schemas.microsoft.com/office/drawing/2014/main" id="{9BA8EFE1-927F-55D6-A4B0-B8DDF6AF954B}"/>
              </a:ext>
            </a:extLst>
          </p:cNvPr>
          <p:cNvSpPr>
            <a:spLocks noGrp="1"/>
          </p:cNvSpPr>
          <p:nvPr>
            <p:ph type="body" sz="quarter" idx="46"/>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20" name="Content Placeholder 32">
            <a:extLst>
              <a:ext uri="{FF2B5EF4-FFF2-40B4-BE49-F238E27FC236}">
                <a16:creationId xmlns:a16="http://schemas.microsoft.com/office/drawing/2014/main" id="{0C04A2DB-44E7-1779-7153-66AE7C17B9DA}"/>
              </a:ext>
            </a:extLst>
          </p:cNvPr>
          <p:cNvSpPr>
            <a:spLocks noGrp="1"/>
          </p:cNvSpPr>
          <p:nvPr>
            <p:ph sz="quarter" idx="49"/>
          </p:nvPr>
        </p:nvSpPr>
        <p:spPr>
          <a:xfrm>
            <a:off x="546100" y="2847975"/>
            <a:ext cx="3520440" cy="990598"/>
          </a:xfrm>
        </p:spPr>
        <p:txBody>
          <a:bodyPr/>
          <a:lstStyle>
            <a:lvl1pPr>
              <a:defRPr lang="en-US" sz="2000" b="0" i="0" kern="1200" dirty="0" smtClean="0">
                <a:solidFill>
                  <a:schemeClr val="tx2"/>
                </a:solidFill>
                <a:latin typeface="+mj-lt"/>
                <a:ea typeface="GT America Regular" charset="0"/>
                <a:cs typeface="GT America Regular" charset="0"/>
              </a:defRPr>
            </a:lvl1pPr>
          </a:lstStyle>
          <a:p>
            <a:pPr lvl="0"/>
            <a:r>
              <a:rPr lang="en-US"/>
              <a:t>Click to edit Master text styles</a:t>
            </a:r>
          </a:p>
          <a:p>
            <a:pPr lvl="1"/>
            <a:r>
              <a:rPr lang="en-US"/>
              <a:t>Second level</a:t>
            </a:r>
          </a:p>
          <a:p>
            <a:pPr lvl="2"/>
            <a:r>
              <a:rPr lang="en-US"/>
              <a:t>Third level</a:t>
            </a:r>
          </a:p>
        </p:txBody>
      </p:sp>
      <p:sp>
        <p:nvSpPr>
          <p:cNvPr id="24" name="Content Placeholder 15">
            <a:extLst>
              <a:ext uri="{FF2B5EF4-FFF2-40B4-BE49-F238E27FC236}">
                <a16:creationId xmlns:a16="http://schemas.microsoft.com/office/drawing/2014/main" id="{CF9DFE53-830B-1A4C-F472-E0E7B9624139}"/>
              </a:ext>
            </a:extLst>
          </p:cNvPr>
          <p:cNvSpPr>
            <a:spLocks noGrp="1"/>
          </p:cNvSpPr>
          <p:nvPr>
            <p:ph sz="quarter" idx="50"/>
          </p:nvPr>
        </p:nvSpPr>
        <p:spPr>
          <a:xfrm>
            <a:off x="4335779" y="2847975"/>
            <a:ext cx="3520440" cy="990598"/>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25" name="Content Placeholder 17">
            <a:extLst>
              <a:ext uri="{FF2B5EF4-FFF2-40B4-BE49-F238E27FC236}">
                <a16:creationId xmlns:a16="http://schemas.microsoft.com/office/drawing/2014/main" id="{9C6C9551-6B74-0885-811D-B5B985D52982}"/>
              </a:ext>
            </a:extLst>
          </p:cNvPr>
          <p:cNvSpPr>
            <a:spLocks noGrp="1"/>
          </p:cNvSpPr>
          <p:nvPr>
            <p:ph sz="quarter" idx="51"/>
          </p:nvPr>
        </p:nvSpPr>
        <p:spPr>
          <a:xfrm>
            <a:off x="8125460" y="2847975"/>
            <a:ext cx="3520440" cy="990600"/>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26" name="Content Placeholder 20">
            <a:extLst>
              <a:ext uri="{FF2B5EF4-FFF2-40B4-BE49-F238E27FC236}">
                <a16:creationId xmlns:a16="http://schemas.microsoft.com/office/drawing/2014/main" id="{2A0BC643-D0E4-E606-F236-457295E113C5}"/>
              </a:ext>
            </a:extLst>
          </p:cNvPr>
          <p:cNvSpPr>
            <a:spLocks noGrp="1"/>
          </p:cNvSpPr>
          <p:nvPr>
            <p:ph sz="quarter" idx="52"/>
          </p:nvPr>
        </p:nvSpPr>
        <p:spPr>
          <a:xfrm>
            <a:off x="546100" y="5003800"/>
            <a:ext cx="3529172" cy="1016000"/>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27" name="Content Placeholder 33">
            <a:extLst>
              <a:ext uri="{FF2B5EF4-FFF2-40B4-BE49-F238E27FC236}">
                <a16:creationId xmlns:a16="http://schemas.microsoft.com/office/drawing/2014/main" id="{A2615C15-0FEC-C591-F37F-CCD2AAD8F80C}"/>
              </a:ext>
            </a:extLst>
          </p:cNvPr>
          <p:cNvSpPr>
            <a:spLocks noGrp="1"/>
          </p:cNvSpPr>
          <p:nvPr>
            <p:ph sz="quarter" idx="53"/>
          </p:nvPr>
        </p:nvSpPr>
        <p:spPr>
          <a:xfrm>
            <a:off x="4335779" y="5003800"/>
            <a:ext cx="3520440" cy="1015999"/>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29" name="Content Placeholder 28">
            <a:extLst>
              <a:ext uri="{FF2B5EF4-FFF2-40B4-BE49-F238E27FC236}">
                <a16:creationId xmlns:a16="http://schemas.microsoft.com/office/drawing/2014/main" id="{9C9DFC81-DE9E-FF0E-B59B-9F9419556889}"/>
              </a:ext>
            </a:extLst>
          </p:cNvPr>
          <p:cNvSpPr>
            <a:spLocks noGrp="1"/>
          </p:cNvSpPr>
          <p:nvPr>
            <p:ph sz="quarter" idx="54"/>
          </p:nvPr>
        </p:nvSpPr>
        <p:spPr>
          <a:xfrm>
            <a:off x="8116726" y="5003800"/>
            <a:ext cx="3521237" cy="1016000"/>
          </a:xfrm>
        </p:spPr>
        <p:txBody>
          <a:bodyPr/>
          <a:lstStyle>
            <a:lvl1pPr>
              <a:defRPr lang="en-US" sz="2000" b="0" i="0" kern="1200" dirty="0" smtClean="0">
                <a:solidFill>
                  <a:schemeClr val="tx2"/>
                </a:solidFill>
                <a:latin typeface="+mj-lt"/>
                <a:ea typeface="GT America Regular" charset="0"/>
                <a:cs typeface="GT America Regular" charset="0"/>
              </a:defRPr>
            </a:lvl1pPr>
          </a:lstStyle>
          <a:p>
            <a:pPr marL="0" lvl="0" indent="0" algn="l" defTabSz="914400" rtl="0" eaLnBrk="1" latinLnBrk="0" hangingPunct="1">
              <a:lnSpc>
                <a:spcPct val="101000"/>
              </a:lnSpc>
              <a:spcBef>
                <a:spcPts val="0"/>
              </a:spcBef>
              <a:spcAft>
                <a:spcPts val="600"/>
              </a:spcAft>
              <a:buFont typeface="GT America Regular"/>
              <a:buNone/>
            </a:pPr>
            <a:r>
              <a:rPr lang="en-US"/>
              <a:t>Click to edit Master text styles</a:t>
            </a:r>
          </a:p>
          <a:p>
            <a:pPr marL="0" lvl="1" indent="0" algn="l" defTabSz="914400" rtl="0" eaLnBrk="1" latinLnBrk="0" hangingPunct="1">
              <a:lnSpc>
                <a:spcPct val="101000"/>
              </a:lnSpc>
              <a:spcBef>
                <a:spcPts val="0"/>
              </a:spcBef>
              <a:spcAft>
                <a:spcPts val="600"/>
              </a:spcAft>
              <a:buFont typeface="GT America Regular"/>
              <a:buNone/>
            </a:pPr>
            <a:r>
              <a:rPr lang="en-US"/>
              <a:t>Second level</a:t>
            </a:r>
          </a:p>
          <a:p>
            <a:pPr marL="0" lvl="2" indent="0" algn="l" defTabSz="914400" rtl="0" eaLnBrk="1" latinLnBrk="0" hangingPunct="1">
              <a:lnSpc>
                <a:spcPct val="101000"/>
              </a:lnSpc>
              <a:spcBef>
                <a:spcPts val="0"/>
              </a:spcBef>
              <a:spcAft>
                <a:spcPts val="600"/>
              </a:spcAft>
              <a:buFont typeface="GT America Regular"/>
              <a:buNone/>
            </a:pPr>
            <a:r>
              <a:rPr lang="en-US"/>
              <a:t>Third level</a:t>
            </a:r>
          </a:p>
        </p:txBody>
      </p:sp>
      <p:sp>
        <p:nvSpPr>
          <p:cNvPr id="3" name="Freeform: Shape 1">
            <a:extLst>
              <a:ext uri="{FF2B5EF4-FFF2-40B4-BE49-F238E27FC236}">
                <a16:creationId xmlns:a16="http://schemas.microsoft.com/office/drawing/2014/main" id="{DD933256-B727-9430-E315-B5CD1586689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778EF1A4-2FE4-9A68-5106-40E3EC8A18D7}"/>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EEA82AB6-10E0-8E61-6D8E-BF190B126761}"/>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88C9A40C-EA65-E8A8-F548-868C0AC7DF17}"/>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5322D5D1-5C91-666A-5570-286A61663FEE}"/>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1" name="Group 10">
              <a:extLst>
                <a:ext uri="{FF2B5EF4-FFF2-40B4-BE49-F238E27FC236}">
                  <a16:creationId xmlns:a16="http://schemas.microsoft.com/office/drawing/2014/main" id="{EE536D1C-7B66-E35D-88E4-9E95C1180524}"/>
                </a:ext>
              </a:extLst>
            </p:cNvPr>
            <p:cNvGrpSpPr/>
            <p:nvPr userDrawn="1"/>
          </p:nvGrpSpPr>
          <p:grpSpPr>
            <a:xfrm>
              <a:off x="12442019" y="3791214"/>
              <a:ext cx="382660" cy="2882942"/>
              <a:chOff x="14001569" y="3716048"/>
              <a:chExt cx="316248" cy="3171236"/>
            </a:xfrm>
          </p:grpSpPr>
          <p:sp>
            <p:nvSpPr>
              <p:cNvPr id="32" name="Rectangle 31">
                <a:extLst>
                  <a:ext uri="{FF2B5EF4-FFF2-40B4-BE49-F238E27FC236}">
                    <a16:creationId xmlns:a16="http://schemas.microsoft.com/office/drawing/2014/main" id="{94E8EA16-3A40-E113-2508-2839612C492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CEF86222-A4CB-F1ED-55C8-769DB14C748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4C7598E-5E84-217C-9B87-06E09B193BD2}"/>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31396ED3-C7C8-CCC1-48D0-172E312B5060}"/>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C3FAAF2-29AC-6F3A-A7F6-77AF11A2EACE}"/>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F8C9A91C-51F4-7567-B26E-CC2A38F2DC07}"/>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4E0C9C9C-7480-EFDF-2833-A1D55EC39ED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5" name="Rectangle 44">
                <a:extLst>
                  <a:ext uri="{FF2B5EF4-FFF2-40B4-BE49-F238E27FC236}">
                    <a16:creationId xmlns:a16="http://schemas.microsoft.com/office/drawing/2014/main" id="{695AFC3E-723B-59AE-4A25-38C18009E24F}"/>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6" name="Rectangle 45">
                <a:extLst>
                  <a:ext uri="{FF2B5EF4-FFF2-40B4-BE49-F238E27FC236}">
                    <a16:creationId xmlns:a16="http://schemas.microsoft.com/office/drawing/2014/main" id="{EF8CB8EE-8F0E-EB68-56F6-1A809ABFA230}"/>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7" name="Rectangle 46">
                <a:extLst>
                  <a:ext uri="{FF2B5EF4-FFF2-40B4-BE49-F238E27FC236}">
                    <a16:creationId xmlns:a16="http://schemas.microsoft.com/office/drawing/2014/main" id="{1574651B-8BA0-595A-A5BB-B1CF5B94079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6AEB08E5-F1AA-74E6-5280-4B1199EC059E}"/>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9F2F597B-A2AE-2E66-0E8F-EA318E46A0E7}"/>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6A7E3AB0-4C72-43F3-8391-E1AAEE933343}"/>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6176877A-63C4-95D0-6223-32F4C9689ECB}"/>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403A8C36-916D-2D6E-9CC8-C3E9A82EB18A}"/>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831DD551-8014-05B2-A49F-53ED90FA69C6}"/>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55059DB4-8AC4-1D11-350B-DEDEE1E9D469}"/>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42648670-60C9-EBB0-85F5-4406A76D880B}"/>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7353BD08-2717-4715-FF1F-7AB58D80598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2EF9C199-353D-8C04-A2D1-E5B19E06C2C2}"/>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D8EBC86F-6A8B-4E3B-A064-DCF3C404487C}"/>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0482AC08-A93E-DAB9-D638-781A087E56B5}"/>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8" name="TextBox 47">
            <a:extLst>
              <a:ext uri="{FF2B5EF4-FFF2-40B4-BE49-F238E27FC236}">
                <a16:creationId xmlns:a16="http://schemas.microsoft.com/office/drawing/2014/main" id="{7A04446A-0B41-359C-04A3-CFFC68C3C2B2}"/>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8208378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D45E11-31A5-E3FC-391B-2853581FD0C8}"/>
              </a:ext>
            </a:extLst>
          </p:cNvPr>
          <p:cNvSpPr>
            <a:spLocks noGrp="1"/>
          </p:cNvSpPr>
          <p:nvPr>
            <p:ph type="ftr" sz="quarter" idx="11"/>
          </p:nvPr>
        </p:nvSpPr>
        <p:spPr/>
        <p:txBody>
          <a:bodyPr/>
          <a:lstStyle/>
          <a:p>
            <a:r>
              <a:rPr lang="en-US"/>
              <a:t>ESG 2024</a:t>
            </a:r>
          </a:p>
        </p:txBody>
      </p:sp>
      <p:sp>
        <p:nvSpPr>
          <p:cNvPr id="5" name="Slide Number Placeholder 4">
            <a:extLst>
              <a:ext uri="{FF2B5EF4-FFF2-40B4-BE49-F238E27FC236}">
                <a16:creationId xmlns:a16="http://schemas.microsoft.com/office/drawing/2014/main" id="{3601F7DF-30E1-D713-9FFA-757E3563DACB}"/>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9" name="Title 8">
            <a:extLst>
              <a:ext uri="{FF2B5EF4-FFF2-40B4-BE49-F238E27FC236}">
                <a16:creationId xmlns:a16="http://schemas.microsoft.com/office/drawing/2014/main" id="{32664483-5AC8-0F16-9C46-37836889B6E9}"/>
              </a:ext>
            </a:extLst>
          </p:cNvPr>
          <p:cNvSpPr>
            <a:spLocks noGrp="1"/>
          </p:cNvSpPr>
          <p:nvPr>
            <p:ph type="title"/>
          </p:nvPr>
        </p:nvSpPr>
        <p:spPr>
          <a:xfrm>
            <a:off x="546100" y="552450"/>
            <a:ext cx="11091861" cy="434975"/>
          </a:xfrm>
        </p:spPr>
        <p:txBody>
          <a:body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8D27C407-E192-03E9-638A-6586423552D1}"/>
              </a:ext>
            </a:extLst>
          </p:cNvPr>
          <p:cNvSpPr>
            <a:spLocks noGrp="1"/>
          </p:cNvSpPr>
          <p:nvPr>
            <p:ph type="body" sz="quarter" idx="45"/>
          </p:nvPr>
        </p:nvSpPr>
        <p:spPr>
          <a:xfrm>
            <a:off x="546100" y="1127125"/>
            <a:ext cx="1109186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15" name="Text Placeholder 15">
            <a:extLst>
              <a:ext uri="{FF2B5EF4-FFF2-40B4-BE49-F238E27FC236}">
                <a16:creationId xmlns:a16="http://schemas.microsoft.com/office/drawing/2014/main" id="{00C9B1A6-9BEE-5CDA-ABBB-81C99443866D}"/>
              </a:ext>
            </a:extLst>
          </p:cNvPr>
          <p:cNvSpPr>
            <a:spLocks noGrp="1"/>
          </p:cNvSpPr>
          <p:nvPr>
            <p:ph type="body" sz="quarter" idx="46"/>
          </p:nvPr>
        </p:nvSpPr>
        <p:spPr>
          <a:xfrm>
            <a:off x="546100" y="6019800"/>
            <a:ext cx="5445125"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48491B62-A718-FB31-5EF0-8AA2F68421B3}"/>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1549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 3/4 sli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D45E11-31A5-E3FC-391B-2853581FD0C8}"/>
              </a:ext>
            </a:extLst>
          </p:cNvPr>
          <p:cNvSpPr>
            <a:spLocks noGrp="1"/>
          </p:cNvSpPr>
          <p:nvPr>
            <p:ph type="ftr" sz="quarter" idx="11"/>
          </p:nvPr>
        </p:nvSpPr>
        <p:spPr/>
        <p:txBody>
          <a:bodyPr/>
          <a:lstStyle/>
          <a:p>
            <a:r>
              <a:rPr lang="en-US"/>
              <a:t>ESG 2024</a:t>
            </a:r>
          </a:p>
        </p:txBody>
      </p:sp>
      <p:sp>
        <p:nvSpPr>
          <p:cNvPr id="5" name="Slide Number Placeholder 4">
            <a:extLst>
              <a:ext uri="{FF2B5EF4-FFF2-40B4-BE49-F238E27FC236}">
                <a16:creationId xmlns:a16="http://schemas.microsoft.com/office/drawing/2014/main" id="{3601F7DF-30E1-D713-9FFA-757E3563DACB}"/>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9" name="Title 8">
            <a:extLst>
              <a:ext uri="{FF2B5EF4-FFF2-40B4-BE49-F238E27FC236}">
                <a16:creationId xmlns:a16="http://schemas.microsoft.com/office/drawing/2014/main" id="{32664483-5AC8-0F16-9C46-37836889B6E9}"/>
              </a:ext>
            </a:extLst>
          </p:cNvPr>
          <p:cNvSpPr>
            <a:spLocks noGrp="1"/>
          </p:cNvSpPr>
          <p:nvPr>
            <p:ph type="title"/>
          </p:nvPr>
        </p:nvSpPr>
        <p:spPr>
          <a:xfrm>
            <a:off x="546101" y="552450"/>
            <a:ext cx="3346704" cy="928909"/>
          </a:xfrm>
        </p:spPr>
        <p:txBody>
          <a:bodyPr>
            <a:spAutoFit/>
          </a:bodyPr>
          <a:lstStyle>
            <a:lvl1pPr algn="l">
              <a:defRPr/>
            </a:lvl1p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8D27C407-E192-03E9-638A-6586423552D1}"/>
              </a:ext>
            </a:extLst>
          </p:cNvPr>
          <p:cNvSpPr>
            <a:spLocks noGrp="1"/>
          </p:cNvSpPr>
          <p:nvPr>
            <p:ph type="body" sz="quarter" idx="45" hasCustomPrompt="1"/>
          </p:nvPr>
        </p:nvSpPr>
        <p:spPr>
          <a:xfrm>
            <a:off x="546100" y="1621059"/>
            <a:ext cx="3346704" cy="597792"/>
          </a:xfrm>
        </p:spPr>
        <p:txBody>
          <a:bodyPr>
            <a:sp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dirty="0"/>
              <a:t>Click to edit Master</a:t>
            </a:r>
            <a:br>
              <a:rPr lang="en-US" dirty="0"/>
            </a:br>
            <a:r>
              <a:rPr lang="en-US" dirty="0"/>
              <a:t>text styles</a:t>
            </a:r>
          </a:p>
        </p:txBody>
      </p:sp>
      <p:sp>
        <p:nvSpPr>
          <p:cNvPr id="15" name="Text Placeholder 15">
            <a:extLst>
              <a:ext uri="{FF2B5EF4-FFF2-40B4-BE49-F238E27FC236}">
                <a16:creationId xmlns:a16="http://schemas.microsoft.com/office/drawing/2014/main" id="{00C9B1A6-9BEE-5CDA-ABBB-81C99443866D}"/>
              </a:ext>
            </a:extLst>
          </p:cNvPr>
          <p:cNvSpPr>
            <a:spLocks noGrp="1"/>
          </p:cNvSpPr>
          <p:nvPr>
            <p:ph type="body" sz="quarter" idx="46"/>
          </p:nvPr>
        </p:nvSpPr>
        <p:spPr>
          <a:xfrm>
            <a:off x="546100" y="6019800"/>
            <a:ext cx="3346704" cy="289560"/>
          </a:xfrm>
        </p:spPr>
        <p:txBody>
          <a:bodyPr anchor="b" anchorCtr="0">
            <a:noAutofit/>
          </a:bodyPr>
          <a:lstStyle>
            <a:lvl1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None/>
              <a:defRPr lang="en-US" sz="600" b="0" i="0" kern="1200" dirty="0">
                <a:solidFill>
                  <a:srgbClr val="75787B"/>
                </a:solidFill>
                <a:latin typeface="+mn-lt"/>
                <a:ea typeface="GT America Regular" charset="0"/>
                <a:cs typeface="GT America Regular" charset="0"/>
              </a:defRPr>
            </a:lvl9pPr>
          </a:lstStyle>
          <a:p>
            <a:pPr lvl="0"/>
            <a:r>
              <a:rPr lang="en-US"/>
              <a:t>Click to edit Master text styles</a:t>
            </a:r>
          </a:p>
        </p:txBody>
      </p:sp>
      <p:sp>
        <p:nvSpPr>
          <p:cNvPr id="3" name="Freeform: Shape 1">
            <a:extLst>
              <a:ext uri="{FF2B5EF4-FFF2-40B4-BE49-F238E27FC236}">
                <a16:creationId xmlns:a16="http://schemas.microsoft.com/office/drawing/2014/main" id="{0D06E32A-7186-E23B-A75C-9A60E089146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36410408-93B0-C549-F0B0-34A7B259547B}"/>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02AD89CC-5EA8-2503-869F-711DF7BF11FE}"/>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2DF7FDD5-A7F2-B582-2372-FDFEC1E58439}"/>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8" name="Rectangle 7">
              <a:extLst>
                <a:ext uri="{FF2B5EF4-FFF2-40B4-BE49-F238E27FC236}">
                  <a16:creationId xmlns:a16="http://schemas.microsoft.com/office/drawing/2014/main" id="{77212CFA-1A11-2024-626B-1CAFDCE5E9B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D1EEFCBC-6A9C-17FD-AA9F-1975E4C0A83E}"/>
                </a:ext>
              </a:extLst>
            </p:cNvPr>
            <p:cNvGrpSpPr/>
            <p:nvPr userDrawn="1"/>
          </p:nvGrpSpPr>
          <p:grpSpPr>
            <a:xfrm>
              <a:off x="12442019" y="3791214"/>
              <a:ext cx="382660" cy="2882942"/>
              <a:chOff x="14001569" y="3716048"/>
              <a:chExt cx="316248" cy="3171236"/>
            </a:xfrm>
          </p:grpSpPr>
          <p:sp>
            <p:nvSpPr>
              <p:cNvPr id="25" name="Rectangle 24">
                <a:extLst>
                  <a:ext uri="{FF2B5EF4-FFF2-40B4-BE49-F238E27FC236}">
                    <a16:creationId xmlns:a16="http://schemas.microsoft.com/office/drawing/2014/main" id="{F32AB7C7-F412-DBD6-5CD5-D56AAE27BF7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8B67B0E3-152C-FE88-8AD4-DD0754C328D2}"/>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41E17CCA-563B-FC53-5DC7-07717789BFB6}"/>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889A5FB6-89D5-618F-2268-073D77FDA72A}"/>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EEBA43E3-B8F4-12C8-FF71-E9CA2E296A1B}"/>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58AB9ECD-E2FF-8375-A887-624F7DE01945}"/>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44AC19A5-B48C-2A5F-C047-7C7C538EE5F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7B3D119D-708F-C146-2DB9-B56E819961D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986FC1C-90C1-6A71-C854-E2D2983E3693}"/>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37FBFDFC-DA94-365C-8B66-D562A460A914}"/>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1" name="Group 10">
              <a:extLst>
                <a:ext uri="{FF2B5EF4-FFF2-40B4-BE49-F238E27FC236}">
                  <a16:creationId xmlns:a16="http://schemas.microsoft.com/office/drawing/2014/main" id="{210FC5ED-052A-02CF-08F8-CAB25BBB9574}"/>
                </a:ext>
              </a:extLst>
            </p:cNvPr>
            <p:cNvGrpSpPr/>
            <p:nvPr userDrawn="1"/>
          </p:nvGrpSpPr>
          <p:grpSpPr>
            <a:xfrm>
              <a:off x="12442019" y="198485"/>
              <a:ext cx="382660" cy="2882942"/>
              <a:chOff x="12742785" y="3716048"/>
              <a:chExt cx="316248" cy="3171236"/>
            </a:xfrm>
          </p:grpSpPr>
          <p:sp>
            <p:nvSpPr>
              <p:cNvPr id="13" name="Rectangle 12">
                <a:extLst>
                  <a:ext uri="{FF2B5EF4-FFF2-40B4-BE49-F238E27FC236}">
                    <a16:creationId xmlns:a16="http://schemas.microsoft.com/office/drawing/2014/main" id="{50A1A179-9BC2-FDC4-B2D6-95FF0CC0B517}"/>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BCD71260-4D99-C627-927B-0EC9C4BB23E1}"/>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290834E6-89CA-BE15-482D-5F955AB75DCC}"/>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767C7BDD-A4EA-28C2-E806-222A5C52F062}"/>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60F87988-F78B-63C6-75BB-E037DF8BFA6B}"/>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312EB379-3B22-9612-C05F-F54D73562232}"/>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E850303B-AC19-BCA6-0C9E-C2E3A9EA2596}"/>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28BE73E-D4C6-E06A-D46E-8BD91084A5E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8F59AAF4-D61B-385A-2F94-7CCDAA6EBA2B}"/>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10D05C1-E44C-25F9-A715-D3EDA851B97F}"/>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2" name="TextBox 11">
              <a:extLst>
                <a:ext uri="{FF2B5EF4-FFF2-40B4-BE49-F238E27FC236}">
                  <a16:creationId xmlns:a16="http://schemas.microsoft.com/office/drawing/2014/main" id="{55FBCC8B-BE52-87FA-64D2-5EF23C3E12F4}"/>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5" name="TextBox 34">
            <a:extLst>
              <a:ext uri="{FF2B5EF4-FFF2-40B4-BE49-F238E27FC236}">
                <a16:creationId xmlns:a16="http://schemas.microsoft.com/office/drawing/2014/main" id="{1E4CB3E7-9904-5321-5D2E-D24EB4E38152}"/>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052374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reeform">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2" name="Freeform: Shape 1">
            <a:extLst>
              <a:ext uri="{FF2B5EF4-FFF2-40B4-BE49-F238E27FC236}">
                <a16:creationId xmlns:a16="http://schemas.microsoft.com/office/drawing/2014/main" id="{BC84FCB8-49F3-118E-F4BB-8EE00CF07EC5}"/>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 name="Group 4">
            <a:extLst>
              <a:ext uri="{FF2B5EF4-FFF2-40B4-BE49-F238E27FC236}">
                <a16:creationId xmlns:a16="http://schemas.microsoft.com/office/drawing/2014/main" id="{6BC504B8-FFD8-92D0-D733-658428F034D0}"/>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CC366477-0704-35EE-657C-294EDC194F4B}"/>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533F6B8E-D164-4202-1D9A-7EEA25006B64}"/>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8" name="Rectangle 7">
              <a:extLst>
                <a:ext uri="{FF2B5EF4-FFF2-40B4-BE49-F238E27FC236}">
                  <a16:creationId xmlns:a16="http://schemas.microsoft.com/office/drawing/2014/main" id="{A7CD71EB-7A59-E0A8-65FE-9EB491AE46E5}"/>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9" name="Group 8">
              <a:extLst>
                <a:ext uri="{FF2B5EF4-FFF2-40B4-BE49-F238E27FC236}">
                  <a16:creationId xmlns:a16="http://schemas.microsoft.com/office/drawing/2014/main" id="{288FB9AA-4BE3-0F01-75A5-E63CAE2EC9B2}"/>
                </a:ext>
              </a:extLst>
            </p:cNvPr>
            <p:cNvGrpSpPr/>
            <p:nvPr userDrawn="1"/>
          </p:nvGrpSpPr>
          <p:grpSpPr>
            <a:xfrm>
              <a:off x="12442019" y="3791214"/>
              <a:ext cx="382660" cy="2882942"/>
              <a:chOff x="14001569" y="3716048"/>
              <a:chExt cx="316248" cy="3171236"/>
            </a:xfrm>
          </p:grpSpPr>
          <p:sp>
            <p:nvSpPr>
              <p:cNvPr id="22" name="Rectangle 21">
                <a:extLst>
                  <a:ext uri="{FF2B5EF4-FFF2-40B4-BE49-F238E27FC236}">
                    <a16:creationId xmlns:a16="http://schemas.microsoft.com/office/drawing/2014/main" id="{E8FA0051-1137-23D8-D363-98E0419B06B0}"/>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E32AC5E3-9654-44D2-57C9-2B22134D8E16}"/>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2DE7D937-92DA-5353-A7FE-0BAF8689D089}"/>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0BE9E533-96F7-E105-FCDB-859ED68DF58A}"/>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D3975BB7-0905-EA39-3828-E230CCDE71D6}"/>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F74E7421-7B50-F234-3489-908344B83453}"/>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B5324CEC-5037-AF6A-68E4-02D38A7D8A9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57D7E482-BD58-F0CE-A70B-B946AC77827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3CD244E-CBCE-76FD-114E-35643C289FCE}"/>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016F7EB2-2ADA-C09C-210C-2D0A52A19276}"/>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0" name="Group 9">
              <a:extLst>
                <a:ext uri="{FF2B5EF4-FFF2-40B4-BE49-F238E27FC236}">
                  <a16:creationId xmlns:a16="http://schemas.microsoft.com/office/drawing/2014/main" id="{ED7BD2D1-EB2D-4586-CA16-25A21544FAD5}"/>
                </a:ext>
              </a:extLst>
            </p:cNvPr>
            <p:cNvGrpSpPr/>
            <p:nvPr userDrawn="1"/>
          </p:nvGrpSpPr>
          <p:grpSpPr>
            <a:xfrm>
              <a:off x="12442019" y="198485"/>
              <a:ext cx="382660" cy="2882942"/>
              <a:chOff x="12742785" y="3716048"/>
              <a:chExt cx="316248" cy="3171236"/>
            </a:xfrm>
          </p:grpSpPr>
          <p:sp>
            <p:nvSpPr>
              <p:cNvPr id="12" name="Rectangle 11">
                <a:extLst>
                  <a:ext uri="{FF2B5EF4-FFF2-40B4-BE49-F238E27FC236}">
                    <a16:creationId xmlns:a16="http://schemas.microsoft.com/office/drawing/2014/main" id="{E9F52B85-EEB8-815B-BC98-DAD363711913}"/>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3" name="Rectangle 12">
                <a:extLst>
                  <a:ext uri="{FF2B5EF4-FFF2-40B4-BE49-F238E27FC236}">
                    <a16:creationId xmlns:a16="http://schemas.microsoft.com/office/drawing/2014/main" id="{3F085030-95B2-9EB3-0531-8ABA7184C1A6}"/>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4" name="Rectangle 13">
                <a:extLst>
                  <a:ext uri="{FF2B5EF4-FFF2-40B4-BE49-F238E27FC236}">
                    <a16:creationId xmlns:a16="http://schemas.microsoft.com/office/drawing/2014/main" id="{2AA1DE16-B034-9947-9F1A-44107AA965D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53CE609F-1BA0-C66A-0118-D6E5BCDFBDBD}"/>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7533DBE6-4BEE-EBA2-EB80-46B98E65A6CF}"/>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A4C0A6D1-3355-168C-D6D6-E752CCAA19A9}"/>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CE85958A-9CDD-6F48-CEC5-A962C8F54073}"/>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806479B3-C95F-9752-EADB-1C3F6BDC1080}"/>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FE0D111E-CD90-4EC2-17D7-40AA05C8BF38}"/>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0DD666D6-2112-61E7-2C83-FE811E061521}"/>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1" name="TextBox 10">
              <a:extLst>
                <a:ext uri="{FF2B5EF4-FFF2-40B4-BE49-F238E27FC236}">
                  <a16:creationId xmlns:a16="http://schemas.microsoft.com/office/drawing/2014/main" id="{B7C3771A-D16E-FF46-7F9E-5F01A63EAD2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2" name="TextBox 31">
            <a:extLst>
              <a:ext uri="{FF2B5EF4-FFF2-40B4-BE49-F238E27FC236}">
                <a16:creationId xmlns:a16="http://schemas.microsoft.com/office/drawing/2014/main" id="{A3320AFD-6F0B-53A1-6BEE-5E2782A88714}"/>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009235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act Sheet 4-u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C42E88-6CA5-D615-F095-E179BC98BD17}"/>
              </a:ext>
            </a:extLst>
          </p:cNvPr>
          <p:cNvSpPr/>
          <p:nvPr userDrawn="1"/>
        </p:nvSpPr>
        <p:spPr bwMode="ltGray">
          <a:xfrm>
            <a:off x="2029968" y="987425"/>
            <a:ext cx="2029968" cy="58705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2" name="Rectangle 11">
            <a:extLst>
              <a:ext uri="{FF2B5EF4-FFF2-40B4-BE49-F238E27FC236}">
                <a16:creationId xmlns:a16="http://schemas.microsoft.com/office/drawing/2014/main" id="{34E1A2AF-0ED4-BF22-E0B5-072609F36CD0}"/>
              </a:ext>
            </a:extLst>
          </p:cNvPr>
          <p:cNvSpPr/>
          <p:nvPr userDrawn="1"/>
        </p:nvSpPr>
        <p:spPr bwMode="ltGray">
          <a:xfrm>
            <a:off x="0" y="0"/>
            <a:ext cx="2030571" cy="558641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9">
            <a:extLst>
              <a:ext uri="{FF2B5EF4-FFF2-40B4-BE49-F238E27FC236}">
                <a16:creationId xmlns:a16="http://schemas.microsoft.com/office/drawing/2014/main" id="{9E00C7D1-33B8-8C13-3170-53723F9DC775}"/>
              </a:ext>
            </a:extLst>
          </p:cNvPr>
          <p:cNvSpPr>
            <a:spLocks noGrp="1"/>
          </p:cNvSpPr>
          <p:nvPr>
            <p:ph type="pic" sz="quarter" idx="29" hasCustomPrompt="1"/>
          </p:nvPr>
        </p:nvSpPr>
        <p:spPr>
          <a:xfrm>
            <a:off x="-1" y="3984625"/>
            <a:ext cx="2025945" cy="1601788"/>
          </a:xfrm>
          <a:noFill/>
          <a:ln>
            <a:noFill/>
          </a:ln>
        </p:spPr>
        <p:txBody>
          <a:bodyPr bIns="73152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6" name="Rectangle 5">
            <a:extLst>
              <a:ext uri="{FF2B5EF4-FFF2-40B4-BE49-F238E27FC236}">
                <a16:creationId xmlns:a16="http://schemas.microsoft.com/office/drawing/2014/main" id="{DB4AF1C6-2110-AD3D-E932-BB93094FDE3E}"/>
              </a:ext>
            </a:extLst>
          </p:cNvPr>
          <p:cNvSpPr/>
          <p:nvPr userDrawn="1"/>
        </p:nvSpPr>
        <p:spPr bwMode="ltGray">
          <a:xfrm>
            <a:off x="4059936" y="1"/>
            <a:ext cx="2030571" cy="4419599"/>
          </a:xfrm>
          <a:prstGeom prst="rect">
            <a:avLst/>
          </a:prstGeom>
          <a:solidFill>
            <a:srgbClr val="F0F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C37276-E616-FBAF-DF1A-61E3D82969B3}"/>
              </a:ext>
            </a:extLst>
          </p:cNvPr>
          <p:cNvSpPr/>
          <p:nvPr userDrawn="1"/>
        </p:nvSpPr>
        <p:spPr bwMode="ltGray">
          <a:xfrm>
            <a:off x="6089904" y="2146300"/>
            <a:ext cx="2030571" cy="47117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9">
            <a:extLst>
              <a:ext uri="{FF2B5EF4-FFF2-40B4-BE49-F238E27FC236}">
                <a16:creationId xmlns:a16="http://schemas.microsoft.com/office/drawing/2014/main" id="{6D983F6C-257C-6C67-6EC3-EBCA44E1E447}"/>
              </a:ext>
            </a:extLst>
          </p:cNvPr>
          <p:cNvSpPr>
            <a:spLocks noGrp="1"/>
          </p:cNvSpPr>
          <p:nvPr>
            <p:ph type="pic" sz="quarter" idx="34" hasCustomPrompt="1"/>
          </p:nvPr>
        </p:nvSpPr>
        <p:spPr>
          <a:xfrm>
            <a:off x="2029968" y="5256211"/>
            <a:ext cx="2029968" cy="1601788"/>
          </a:xfrm>
          <a:noFill/>
          <a:ln>
            <a:noFill/>
          </a:ln>
        </p:spPr>
        <p:txBody>
          <a:bodyPr bIns="73152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26" name="Picture Placeholder 9">
            <a:extLst>
              <a:ext uri="{FF2B5EF4-FFF2-40B4-BE49-F238E27FC236}">
                <a16:creationId xmlns:a16="http://schemas.microsoft.com/office/drawing/2014/main" id="{B30A2EA1-9831-326D-A8C1-2D549EB4933B}"/>
              </a:ext>
            </a:extLst>
          </p:cNvPr>
          <p:cNvSpPr>
            <a:spLocks noGrp="1"/>
          </p:cNvSpPr>
          <p:nvPr>
            <p:ph type="pic" sz="quarter" idx="35" hasCustomPrompt="1"/>
          </p:nvPr>
        </p:nvSpPr>
        <p:spPr>
          <a:xfrm>
            <a:off x="4059936" y="2817812"/>
            <a:ext cx="2029968" cy="1601788"/>
          </a:xfrm>
          <a:noFill/>
          <a:ln>
            <a:noFill/>
          </a:ln>
        </p:spPr>
        <p:txBody>
          <a:bodyPr bIns="731520" anchor="ctr"/>
          <a:lstStyle>
            <a:lvl1pPr algn="ctr">
              <a:defRPr>
                <a:solidFill>
                  <a:schemeClr val="tx1"/>
                </a:solidFill>
                <a:latin typeface="+mn-lt"/>
              </a:defRPr>
            </a:lvl1pPr>
          </a:lstStyle>
          <a:p>
            <a:r>
              <a:rPr lang="en-US" dirty="0"/>
              <a:t>Silhouette</a:t>
            </a:r>
            <a:br>
              <a:rPr lang="en-US" dirty="0"/>
            </a:br>
            <a:r>
              <a:rPr lang="en-US" dirty="0"/>
              <a:t>portrait</a:t>
            </a:r>
          </a:p>
        </p:txBody>
      </p:sp>
      <p:sp>
        <p:nvSpPr>
          <p:cNvPr id="27" name="Picture Placeholder 9">
            <a:extLst>
              <a:ext uri="{FF2B5EF4-FFF2-40B4-BE49-F238E27FC236}">
                <a16:creationId xmlns:a16="http://schemas.microsoft.com/office/drawing/2014/main" id="{788C71B0-0D1B-0F88-EE68-676FD8926F88}"/>
              </a:ext>
            </a:extLst>
          </p:cNvPr>
          <p:cNvSpPr>
            <a:spLocks noGrp="1"/>
          </p:cNvSpPr>
          <p:nvPr>
            <p:ph type="pic" sz="quarter" idx="36" hasCustomPrompt="1"/>
          </p:nvPr>
        </p:nvSpPr>
        <p:spPr>
          <a:xfrm>
            <a:off x="6089904" y="5225465"/>
            <a:ext cx="2029968" cy="1601788"/>
          </a:xfrm>
          <a:noFill/>
          <a:ln>
            <a:noFill/>
          </a:ln>
        </p:spPr>
        <p:txBody>
          <a:bodyPr bIns="73152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7" name="Title 6">
            <a:extLst>
              <a:ext uri="{FF2B5EF4-FFF2-40B4-BE49-F238E27FC236}">
                <a16:creationId xmlns:a16="http://schemas.microsoft.com/office/drawing/2014/main" id="{4E7DFA94-D58E-B043-9748-F5C033A80605}"/>
              </a:ext>
            </a:extLst>
          </p:cNvPr>
          <p:cNvSpPr>
            <a:spLocks noGrp="1"/>
          </p:cNvSpPr>
          <p:nvPr>
            <p:ph type="title"/>
          </p:nvPr>
        </p:nvSpPr>
        <p:spPr>
          <a:xfrm>
            <a:off x="7600950" y="548640"/>
            <a:ext cx="4044155" cy="873760"/>
          </a:xfrm>
        </p:spPr>
        <p:txBody>
          <a:body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FA57E2A5-07A4-7598-0417-7BDD1699473D}"/>
              </a:ext>
            </a:extLst>
          </p:cNvPr>
          <p:cNvSpPr>
            <a:spLocks noGrp="1"/>
          </p:cNvSpPr>
          <p:nvPr>
            <p:ph type="body" sz="quarter" idx="49" hasCustomPrompt="1"/>
          </p:nvPr>
        </p:nvSpPr>
        <p:spPr>
          <a:xfrm>
            <a:off x="274474" y="552452"/>
            <a:ext cx="1469626" cy="1014412"/>
          </a:xfrm>
        </p:spPr>
        <p:txBody>
          <a:bodyPr>
            <a:normAutofit/>
          </a:bodyPr>
          <a:lstStyle>
            <a:lvl1pPr>
              <a:spcAft>
                <a:spcPts val="200"/>
              </a:spcAft>
              <a:defRPr sz="1200" b="1">
                <a:solidFill>
                  <a:schemeClr val="bg1"/>
                </a:solidFill>
              </a:defRPr>
            </a:lvl1pPr>
            <a:lvl2pPr marL="0" indent="0">
              <a:spcAft>
                <a:spcPts val="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marL="0" indent="0">
              <a:spcAft>
                <a:spcPts val="0"/>
              </a:spcAft>
              <a:buNone/>
              <a:defRPr sz="1200">
                <a:solidFill>
                  <a:schemeClr val="bg1"/>
                </a:solidFill>
              </a:defRPr>
            </a:lvl5pPr>
            <a:lvl6pPr marL="0" indent="0">
              <a:spcAft>
                <a:spcPts val="0"/>
              </a:spcAft>
              <a:buNone/>
              <a:defRPr>
                <a:solidFill>
                  <a:schemeClr val="bg1"/>
                </a:solidFill>
              </a:defRPr>
            </a:lvl6pPr>
            <a:lvl7pPr marL="0" indent="0">
              <a:spcAft>
                <a:spcPts val="0"/>
              </a:spcAft>
              <a:buNone/>
              <a:defRPr>
                <a:solidFill>
                  <a:schemeClr val="bg1"/>
                </a:solidFill>
              </a:defRPr>
            </a:lvl7pPr>
            <a:lvl8pPr marL="0" indent="0">
              <a:spcAft>
                <a:spcPts val="0"/>
              </a:spcAft>
              <a:buNone/>
              <a:defRPr>
                <a:solidFill>
                  <a:schemeClr val="bg1"/>
                </a:solidFill>
              </a:defRPr>
            </a:lvl8pPr>
            <a:lvl9pPr marL="0" indent="0">
              <a:spcAft>
                <a:spcPts val="0"/>
              </a:spcAft>
              <a:buNone/>
              <a:defRPr>
                <a:solidFill>
                  <a:schemeClr val="bg1"/>
                </a:solidFill>
              </a:defRPr>
            </a:lvl9pPr>
          </a:lstStyle>
          <a:p>
            <a:pPr lvl="0"/>
            <a:r>
              <a:rPr lang="en-US" dirty="0" err="1"/>
              <a:t>Firstname</a:t>
            </a:r>
            <a:r>
              <a:rPr lang="en-US" dirty="0"/>
              <a:t> </a:t>
            </a:r>
            <a:r>
              <a:rPr lang="en-US" dirty="0" err="1"/>
              <a:t>Lastname</a:t>
            </a:r>
            <a:r>
              <a:rPr lang="en-US" dirty="0"/>
              <a:t>, L1</a:t>
            </a:r>
          </a:p>
          <a:p>
            <a:pPr lvl="1"/>
            <a:r>
              <a:rPr lang="en-US" dirty="0"/>
              <a:t>Title/department, L2</a:t>
            </a:r>
          </a:p>
        </p:txBody>
      </p:sp>
      <p:sp>
        <p:nvSpPr>
          <p:cNvPr id="33" name="Text Placeholder 32">
            <a:extLst>
              <a:ext uri="{FF2B5EF4-FFF2-40B4-BE49-F238E27FC236}">
                <a16:creationId xmlns:a16="http://schemas.microsoft.com/office/drawing/2014/main" id="{E601086B-49DB-91F4-74B7-19EC53EE3BBE}"/>
              </a:ext>
            </a:extLst>
          </p:cNvPr>
          <p:cNvSpPr>
            <a:spLocks noGrp="1"/>
          </p:cNvSpPr>
          <p:nvPr>
            <p:ph type="body" sz="quarter" idx="50"/>
          </p:nvPr>
        </p:nvSpPr>
        <p:spPr>
          <a:xfrm>
            <a:off x="2305451" y="1273175"/>
            <a:ext cx="1472184" cy="2416175"/>
          </a:xfrm>
        </p:spPr>
        <p:txBody>
          <a:bodyPr>
            <a:normAutofit/>
          </a:bodyPr>
          <a:lstStyle>
            <a:lvl1pPr marL="0" indent="0">
              <a:buFont typeface="Arial" panose="020B0604020202020204" pitchFamily="34" charset="0"/>
              <a:buNone/>
              <a:defRPr sz="1200" b="1">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Font typeface="Arial" panose="020B0604020202020204" pitchFamily="34" charset="0"/>
              <a:buNone/>
              <a:defRPr sz="1200">
                <a:solidFill>
                  <a:schemeClr val="bg1"/>
                </a:solidFill>
              </a:defRPr>
            </a:lvl3pPr>
            <a:lvl4pPr marL="0" indent="0">
              <a:spcAft>
                <a:spcPts val="0"/>
              </a:spcAft>
              <a:buFont typeface="Arial" panose="020B0604020202020204" pitchFamily="34" charset="0"/>
              <a:buNone/>
              <a:defRPr sz="1200">
                <a:solidFill>
                  <a:schemeClr val="bg1"/>
                </a:solidFill>
              </a:defRPr>
            </a:lvl4pPr>
            <a:lvl5pPr marL="0" indent="0">
              <a:spcAft>
                <a:spcPts val="0"/>
              </a:spcAft>
              <a:buFont typeface="Arial" panose="020B0604020202020204" pitchFamily="34" charset="0"/>
              <a:buNone/>
              <a:defRPr sz="1200">
                <a:solidFill>
                  <a:schemeClr val="bg1"/>
                </a:solidFill>
              </a:defRPr>
            </a:lvl5pPr>
            <a:lvl6pPr marL="0" indent="0">
              <a:spcAft>
                <a:spcPts val="0"/>
              </a:spcAft>
              <a:buNone/>
              <a:defRPr>
                <a:solidFill>
                  <a:schemeClr val="bg1"/>
                </a:solidFill>
              </a:defRPr>
            </a:lvl6pPr>
            <a:lvl7pPr marL="0" indent="0">
              <a:spcAft>
                <a:spcPts val="0"/>
              </a:spcAft>
              <a:buNone/>
              <a:defRPr>
                <a:solidFill>
                  <a:schemeClr val="bg1"/>
                </a:solidFill>
              </a:defRPr>
            </a:lvl7pPr>
            <a:lvl8pPr marL="0" indent="0">
              <a:spcAft>
                <a:spcPts val="0"/>
              </a:spcAft>
              <a:buNone/>
              <a:defRPr>
                <a:solidFill>
                  <a:schemeClr val="bg1"/>
                </a:solidFill>
              </a:defRPr>
            </a:lvl8pPr>
            <a:lvl9pPr marL="0" indent="0">
              <a:spcAft>
                <a:spcPts val="0"/>
              </a:spcAft>
              <a:buNone/>
              <a:defRPr>
                <a:solidFill>
                  <a:schemeClr val="bg1"/>
                </a:solidFill>
              </a:defRPr>
            </a:lvl9pPr>
          </a:lstStyle>
          <a:p>
            <a:pPr lvl="0"/>
            <a:r>
              <a:rPr lang="en-US"/>
              <a:t>Click to edit Master text styles</a:t>
            </a:r>
          </a:p>
          <a:p>
            <a:pPr lvl="1"/>
            <a:r>
              <a:rPr lang="en-US"/>
              <a:t>Second level</a:t>
            </a:r>
          </a:p>
        </p:txBody>
      </p:sp>
      <p:sp>
        <p:nvSpPr>
          <p:cNvPr id="35" name="Text Placeholder 34">
            <a:extLst>
              <a:ext uri="{FF2B5EF4-FFF2-40B4-BE49-F238E27FC236}">
                <a16:creationId xmlns:a16="http://schemas.microsoft.com/office/drawing/2014/main" id="{91795EEA-E69F-C144-C1F3-C2414990FBA1}"/>
              </a:ext>
            </a:extLst>
          </p:cNvPr>
          <p:cNvSpPr>
            <a:spLocks noGrp="1"/>
          </p:cNvSpPr>
          <p:nvPr>
            <p:ph type="body" sz="quarter" idx="51"/>
          </p:nvPr>
        </p:nvSpPr>
        <p:spPr>
          <a:xfrm>
            <a:off x="4339080" y="548641"/>
            <a:ext cx="1472184" cy="1731010"/>
          </a:xfrm>
        </p:spPr>
        <p:txBody>
          <a:bodyPr>
            <a:noAutofit/>
          </a:bodyPr>
          <a:lstStyle>
            <a:lvl1pPr marL="0" indent="0">
              <a:buFont typeface="Arial" panose="020B0604020202020204" pitchFamily="34" charset="0"/>
              <a:buNone/>
              <a:defRPr sz="1200" b="1">
                <a:solidFill>
                  <a:schemeClr val="tx2"/>
                </a:solidFill>
              </a:defRPr>
            </a:lvl1pPr>
            <a:lvl2pPr marL="0" indent="0">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sz="1200">
                <a:solidFill>
                  <a:schemeClr val="tx1"/>
                </a:solidFill>
              </a:defRPr>
            </a:lvl3pPr>
            <a:lvl4pPr marL="0" indent="0">
              <a:spcAft>
                <a:spcPts val="0"/>
              </a:spcAft>
              <a:buFont typeface="Arial" panose="020B0604020202020204" pitchFamily="34" charset="0"/>
              <a:buNone/>
              <a:defRPr sz="1200">
                <a:solidFill>
                  <a:schemeClr val="tx1"/>
                </a:solidFill>
              </a:defRPr>
            </a:lvl4pPr>
            <a:lvl5pPr marL="0" indent="0">
              <a:spcAft>
                <a:spcPts val="0"/>
              </a:spcAft>
              <a:buFont typeface="Arial" panose="020B0604020202020204" pitchFamily="34" charset="0"/>
              <a:buNone/>
              <a:defRPr sz="1200">
                <a:solidFill>
                  <a:schemeClr val="tx1"/>
                </a:solidFill>
              </a:defRPr>
            </a:lvl5pPr>
            <a:lvl6pPr marL="0" indent="0">
              <a:spcAft>
                <a:spcPts val="0"/>
              </a:spcAft>
              <a:buNone/>
              <a:defRPr/>
            </a:lvl6pPr>
            <a:lvl7pPr marL="0" indent="0">
              <a:spcAft>
                <a:spcPts val="0"/>
              </a:spcAft>
              <a:buNone/>
              <a:defRPr/>
            </a:lvl7pPr>
            <a:lvl8pPr marL="0" indent="0">
              <a:spcAft>
                <a:spcPts val="0"/>
              </a:spcAft>
              <a:buNone/>
              <a:defRPr/>
            </a:lvl8pPr>
            <a:lvl9pPr marL="0" indent="0">
              <a:spcAft>
                <a:spcPts val="0"/>
              </a:spcAft>
              <a:buNone/>
              <a:defRPr/>
            </a:lvl9pPr>
          </a:lstStyle>
          <a:p>
            <a:pPr lvl="0"/>
            <a:r>
              <a:rPr lang="en-US"/>
              <a:t>Click to edit Master text styles</a:t>
            </a:r>
          </a:p>
          <a:p>
            <a:pPr lvl="1"/>
            <a:r>
              <a:rPr lang="en-US"/>
              <a:t>Second level</a:t>
            </a:r>
          </a:p>
        </p:txBody>
      </p:sp>
      <p:sp>
        <p:nvSpPr>
          <p:cNvPr id="37" name="Text Placeholder 36">
            <a:extLst>
              <a:ext uri="{FF2B5EF4-FFF2-40B4-BE49-F238E27FC236}">
                <a16:creationId xmlns:a16="http://schemas.microsoft.com/office/drawing/2014/main" id="{2C46E456-167D-6954-BAD6-1AF9A45D1383}"/>
              </a:ext>
            </a:extLst>
          </p:cNvPr>
          <p:cNvSpPr>
            <a:spLocks noGrp="1"/>
          </p:cNvSpPr>
          <p:nvPr>
            <p:ph type="body" sz="quarter" idx="52"/>
          </p:nvPr>
        </p:nvSpPr>
        <p:spPr>
          <a:xfrm>
            <a:off x="6361123" y="2425701"/>
            <a:ext cx="1472184" cy="2141538"/>
          </a:xfrm>
        </p:spPr>
        <p:txBody>
          <a:bodyPr>
            <a:normAutofit/>
          </a:bodyPr>
          <a:lstStyle>
            <a:lvl1pPr marL="0" indent="0">
              <a:buFont typeface="Arial" panose="020B0604020202020204" pitchFamily="34" charset="0"/>
              <a:buNone/>
              <a:defRPr sz="1200" b="1">
                <a:solidFill>
                  <a:schemeClr val="bg1"/>
                </a:solidFill>
              </a:defRPr>
            </a:lvl1pPr>
            <a:lvl2pPr marL="0" indent="0">
              <a:spcAft>
                <a:spcPts val="0"/>
              </a:spcAft>
              <a:buFont typeface="Arial" panose="020B0604020202020204" pitchFamily="34" charset="0"/>
              <a:buNone/>
              <a:defRPr sz="1200">
                <a:solidFill>
                  <a:schemeClr val="bg1"/>
                </a:solidFill>
              </a:defRPr>
            </a:lvl2pPr>
            <a:lvl3pPr marL="0" indent="0">
              <a:spcAft>
                <a:spcPts val="0"/>
              </a:spcAft>
              <a:buFont typeface="Arial" panose="020B0604020202020204" pitchFamily="34" charset="0"/>
              <a:buNone/>
              <a:defRPr sz="1200">
                <a:solidFill>
                  <a:schemeClr val="bg1"/>
                </a:solidFill>
              </a:defRPr>
            </a:lvl3pPr>
            <a:lvl4pPr marL="0" indent="0">
              <a:spcAft>
                <a:spcPts val="0"/>
              </a:spcAft>
              <a:buFont typeface="Arial" panose="020B0604020202020204" pitchFamily="34" charset="0"/>
              <a:buNone/>
              <a:defRPr sz="1200">
                <a:solidFill>
                  <a:schemeClr val="bg1"/>
                </a:solidFill>
              </a:defRPr>
            </a:lvl4pPr>
            <a:lvl5pPr marL="0" indent="0">
              <a:spcAft>
                <a:spcPts val="0"/>
              </a:spcAft>
              <a:buFont typeface="Arial" panose="020B0604020202020204" pitchFamily="34" charset="0"/>
              <a:buNone/>
              <a:defRPr sz="1200">
                <a:solidFill>
                  <a:schemeClr val="bg1"/>
                </a:solidFill>
              </a:defRPr>
            </a:lvl5pPr>
            <a:lvl6pPr marL="0" indent="0">
              <a:spcAft>
                <a:spcPts val="0"/>
              </a:spcAft>
              <a:buNone/>
              <a:defRPr>
                <a:solidFill>
                  <a:schemeClr val="bg1"/>
                </a:solidFill>
              </a:defRPr>
            </a:lvl6pPr>
            <a:lvl7pPr marL="0" indent="0">
              <a:spcAft>
                <a:spcPts val="0"/>
              </a:spcAft>
              <a:buNone/>
              <a:defRPr>
                <a:solidFill>
                  <a:schemeClr val="bg1"/>
                </a:solidFill>
              </a:defRPr>
            </a:lvl7pPr>
            <a:lvl8pPr marL="0" indent="0">
              <a:spcAft>
                <a:spcPts val="0"/>
              </a:spcAft>
              <a:buNone/>
              <a:defRPr>
                <a:solidFill>
                  <a:schemeClr val="bg1"/>
                </a:solidFill>
              </a:defRPr>
            </a:lvl8pPr>
            <a:lvl9pPr marL="0" indent="0">
              <a:spcAft>
                <a:spcPts val="0"/>
              </a:spcAft>
              <a:buNone/>
              <a:defRPr>
                <a:solidFill>
                  <a:schemeClr val="bg1"/>
                </a:solidFill>
              </a:defRPr>
            </a:lvl9pPr>
          </a:lstStyle>
          <a:p>
            <a:pPr lvl="0"/>
            <a:r>
              <a:rPr lang="en-US"/>
              <a:t>Click to edit Master text styles</a:t>
            </a:r>
          </a:p>
          <a:p>
            <a:pPr lvl="1"/>
            <a:r>
              <a:rPr lang="en-US"/>
              <a:t>Second level</a:t>
            </a:r>
          </a:p>
        </p:txBody>
      </p:sp>
      <p:sp>
        <p:nvSpPr>
          <p:cNvPr id="4" name="Freeform: Shape 1">
            <a:extLst>
              <a:ext uri="{FF2B5EF4-FFF2-40B4-BE49-F238E27FC236}">
                <a16:creationId xmlns:a16="http://schemas.microsoft.com/office/drawing/2014/main" id="{3BDD9DD0-EC87-BE31-5034-535F6623146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198E6B5D-C650-9052-F7D9-BFFC81491FCC}"/>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7C4A6220-2720-D28F-192D-F46BFFE36F97}"/>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8" name="TextBox 7">
              <a:extLst>
                <a:ext uri="{FF2B5EF4-FFF2-40B4-BE49-F238E27FC236}">
                  <a16:creationId xmlns:a16="http://schemas.microsoft.com/office/drawing/2014/main" id="{D1C19E33-91D2-3AF1-CEA8-82E7CA3086E8}"/>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1" name="Rectangle 10">
              <a:extLst>
                <a:ext uri="{FF2B5EF4-FFF2-40B4-BE49-F238E27FC236}">
                  <a16:creationId xmlns:a16="http://schemas.microsoft.com/office/drawing/2014/main" id="{B23F42D6-7ABF-8E80-C5D7-130B7D42804E}"/>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CF336524-1298-B9B0-0AD2-02AFABEAD068}"/>
                </a:ext>
              </a:extLst>
            </p:cNvPr>
            <p:cNvGrpSpPr/>
            <p:nvPr userDrawn="1"/>
          </p:nvGrpSpPr>
          <p:grpSpPr>
            <a:xfrm>
              <a:off x="12442019" y="3791214"/>
              <a:ext cx="382660" cy="2882942"/>
              <a:chOff x="14001569" y="3716048"/>
              <a:chExt cx="316248" cy="3171236"/>
            </a:xfrm>
          </p:grpSpPr>
          <p:sp>
            <p:nvSpPr>
              <p:cNvPr id="31" name="Rectangle 30">
                <a:extLst>
                  <a:ext uri="{FF2B5EF4-FFF2-40B4-BE49-F238E27FC236}">
                    <a16:creationId xmlns:a16="http://schemas.microsoft.com/office/drawing/2014/main" id="{59EBA811-A264-F095-EA81-7640F6B8A54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C01B3ADA-0D93-1241-0534-47B7ED7E99D8}"/>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B5FECCAE-FED1-3526-2882-8C248E5982B8}"/>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03008840-2BA9-41EB-FC08-5CF1AE847788}"/>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B5BA2035-74CF-54CA-CD00-55F0A9AF3374}"/>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9" name="Rectangle 38">
                <a:extLst>
                  <a:ext uri="{FF2B5EF4-FFF2-40B4-BE49-F238E27FC236}">
                    <a16:creationId xmlns:a16="http://schemas.microsoft.com/office/drawing/2014/main" id="{CE710E3B-8FAC-FF17-0389-00D81DA11F6B}"/>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0" name="Rectangle 39">
                <a:extLst>
                  <a:ext uri="{FF2B5EF4-FFF2-40B4-BE49-F238E27FC236}">
                    <a16:creationId xmlns:a16="http://schemas.microsoft.com/office/drawing/2014/main" id="{C510F581-89F4-C6DF-A3A5-CC234758AAAA}"/>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8A433F2C-7EEC-C38F-EADC-7A74363E8C8B}"/>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2" name="Rectangle 41">
                <a:extLst>
                  <a:ext uri="{FF2B5EF4-FFF2-40B4-BE49-F238E27FC236}">
                    <a16:creationId xmlns:a16="http://schemas.microsoft.com/office/drawing/2014/main" id="{8D9DFAF4-D077-E38A-FC46-B3327262D69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3" name="Rectangle 42">
                <a:extLst>
                  <a:ext uri="{FF2B5EF4-FFF2-40B4-BE49-F238E27FC236}">
                    <a16:creationId xmlns:a16="http://schemas.microsoft.com/office/drawing/2014/main" id="{6B70DFC3-1875-7036-7781-04B30EFEA1E8}"/>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F3FAC017-8214-F409-1AF3-9C57405A71CB}"/>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1CD7FC65-E4E5-586A-F361-07CF0BD45E0F}"/>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2E5B13A3-735B-FBF0-04C1-849D5E27167B}"/>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C62F761D-D4A9-6B36-F871-A9DAE24F5F72}"/>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FCA756ED-2F81-D83F-B8CC-E91F91F61053}"/>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B199E571-4539-38B9-DD5A-19B1543B6D33}"/>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9F953687-D9A0-C05A-E166-F22F6FF8B5D6}"/>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14EC64B5-BFF2-AEE5-1B09-822A2A50EC4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01DE80BB-AAEE-BA28-4E24-4DB7E82F9E91}"/>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D1BBCE13-12BE-BB96-C838-43C2D1198CD6}"/>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D3BF51F8-115E-9B3F-B21C-8E4D7AC7875D}"/>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6A608A82-F73F-0A4D-D2CD-307B17CE6F6C}"/>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4" name="TextBox 43">
            <a:extLst>
              <a:ext uri="{FF2B5EF4-FFF2-40B4-BE49-F238E27FC236}">
                <a16:creationId xmlns:a16="http://schemas.microsoft.com/office/drawing/2014/main" id="{A3D64034-9F33-99CD-F01E-15E60C158019}"/>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164767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act Sheet 5-up">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539751" y="2146298"/>
            <a:ext cx="1970120" cy="1975104"/>
          </a:xfrm>
          <a:solidFill>
            <a:schemeClr val="accent1"/>
          </a:solidFill>
          <a:ln>
            <a:noFill/>
          </a:ln>
        </p:spPr>
        <p:txBody>
          <a:bodyPr bIns="82296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25" name="Picture Placeholder 9">
            <a:extLst>
              <a:ext uri="{FF2B5EF4-FFF2-40B4-BE49-F238E27FC236}">
                <a16:creationId xmlns:a16="http://schemas.microsoft.com/office/drawing/2014/main" id="{319024EE-ED5D-FFF1-5239-5C9EE26262F8}"/>
              </a:ext>
            </a:extLst>
          </p:cNvPr>
          <p:cNvSpPr>
            <a:spLocks noGrp="1"/>
          </p:cNvSpPr>
          <p:nvPr>
            <p:ph type="pic" sz="quarter" idx="35" hasCustomPrompt="1"/>
          </p:nvPr>
        </p:nvSpPr>
        <p:spPr>
          <a:xfrm>
            <a:off x="2605055" y="2146299"/>
            <a:ext cx="1970120" cy="1978025"/>
          </a:xfrm>
          <a:solidFill>
            <a:schemeClr val="tx2"/>
          </a:solidFill>
          <a:ln>
            <a:noFill/>
          </a:ln>
        </p:spPr>
        <p:txBody>
          <a:bodyPr bIns="82296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35" name="Picture Placeholder 9">
            <a:extLst>
              <a:ext uri="{FF2B5EF4-FFF2-40B4-BE49-F238E27FC236}">
                <a16:creationId xmlns:a16="http://schemas.microsoft.com/office/drawing/2014/main" id="{B9B029C9-1EA7-2BAF-AD5E-CED9490ECA94}"/>
              </a:ext>
            </a:extLst>
          </p:cNvPr>
          <p:cNvSpPr>
            <a:spLocks noGrp="1"/>
          </p:cNvSpPr>
          <p:nvPr>
            <p:ph type="pic" sz="quarter" idx="37" hasCustomPrompt="1"/>
          </p:nvPr>
        </p:nvSpPr>
        <p:spPr>
          <a:xfrm>
            <a:off x="4671913" y="2146299"/>
            <a:ext cx="1970120" cy="1978025"/>
          </a:xfrm>
          <a:solidFill>
            <a:srgbClr val="F0F0F1"/>
          </a:solidFill>
          <a:ln>
            <a:noFill/>
          </a:ln>
        </p:spPr>
        <p:txBody>
          <a:bodyPr bIns="822960" anchor="ctr"/>
          <a:lstStyle>
            <a:lvl1pPr algn="ctr">
              <a:defRPr>
                <a:solidFill>
                  <a:srgbClr val="010101"/>
                </a:solidFill>
                <a:latin typeface="+mn-lt"/>
              </a:defRPr>
            </a:lvl1pPr>
          </a:lstStyle>
          <a:p>
            <a:r>
              <a:rPr lang="en-US" dirty="0"/>
              <a:t>Silhouette</a:t>
            </a:r>
            <a:br>
              <a:rPr lang="en-US" dirty="0"/>
            </a:br>
            <a:r>
              <a:rPr lang="en-US" dirty="0"/>
              <a:t>portrait</a:t>
            </a:r>
          </a:p>
        </p:txBody>
      </p:sp>
      <p:sp>
        <p:nvSpPr>
          <p:cNvPr id="37" name="Picture Placeholder 9">
            <a:extLst>
              <a:ext uri="{FF2B5EF4-FFF2-40B4-BE49-F238E27FC236}">
                <a16:creationId xmlns:a16="http://schemas.microsoft.com/office/drawing/2014/main" id="{F673B5EA-D718-4722-DEAB-0821FF57B30E}"/>
              </a:ext>
            </a:extLst>
          </p:cNvPr>
          <p:cNvSpPr>
            <a:spLocks noGrp="1"/>
          </p:cNvSpPr>
          <p:nvPr>
            <p:ph type="pic" sz="quarter" idx="39" hasCustomPrompt="1"/>
          </p:nvPr>
        </p:nvSpPr>
        <p:spPr>
          <a:xfrm>
            <a:off x="6737217" y="2146299"/>
            <a:ext cx="1970120" cy="1978025"/>
          </a:xfrm>
          <a:solidFill>
            <a:schemeClr val="accent1"/>
          </a:solidFill>
          <a:ln>
            <a:noFill/>
          </a:ln>
        </p:spPr>
        <p:txBody>
          <a:bodyPr bIns="822960"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39" name="Picture Placeholder 9">
            <a:extLst>
              <a:ext uri="{FF2B5EF4-FFF2-40B4-BE49-F238E27FC236}">
                <a16:creationId xmlns:a16="http://schemas.microsoft.com/office/drawing/2014/main" id="{E23557D9-4DEB-2508-E9FF-6F918636B4A4}"/>
              </a:ext>
            </a:extLst>
          </p:cNvPr>
          <p:cNvSpPr>
            <a:spLocks noGrp="1"/>
          </p:cNvSpPr>
          <p:nvPr>
            <p:ph type="pic" sz="quarter" idx="41" hasCustomPrompt="1"/>
          </p:nvPr>
        </p:nvSpPr>
        <p:spPr>
          <a:xfrm>
            <a:off x="8804075" y="2146299"/>
            <a:ext cx="1970120" cy="1978025"/>
          </a:xfrm>
          <a:solidFill>
            <a:srgbClr val="F0F0F1"/>
          </a:solidFill>
          <a:ln>
            <a:noFill/>
          </a:ln>
        </p:spPr>
        <p:txBody>
          <a:bodyPr bIns="822960" anchor="ctr"/>
          <a:lstStyle>
            <a:lvl1pPr algn="ctr">
              <a:defRPr>
                <a:solidFill>
                  <a:srgbClr val="010101"/>
                </a:solidFill>
                <a:latin typeface="+mn-lt"/>
              </a:defRPr>
            </a:lvl1pPr>
          </a:lstStyle>
          <a:p>
            <a:r>
              <a:rPr lang="en-US" dirty="0"/>
              <a:t>Silhouette</a:t>
            </a:r>
            <a:br>
              <a:rPr lang="en-US" dirty="0"/>
            </a:br>
            <a:r>
              <a:rPr lang="en-US" dirty="0"/>
              <a:t>portrait</a:t>
            </a:r>
          </a:p>
        </p:txBody>
      </p:sp>
      <p:sp>
        <p:nvSpPr>
          <p:cNvPr id="5" name="Title 4">
            <a:extLst>
              <a:ext uri="{FF2B5EF4-FFF2-40B4-BE49-F238E27FC236}">
                <a16:creationId xmlns:a16="http://schemas.microsoft.com/office/drawing/2014/main" id="{BD67EC75-3424-7B25-247E-1C6B770541DE}"/>
              </a:ext>
            </a:extLst>
          </p:cNvPr>
          <p:cNvSpPr>
            <a:spLocks noGrp="1"/>
          </p:cNvSpPr>
          <p:nvPr>
            <p:ph type="title"/>
          </p:nvPr>
        </p:nvSpPr>
        <p:spPr/>
        <p:txBody>
          <a:bodyPr/>
          <a:lstStyle/>
          <a:p>
            <a:r>
              <a:rPr lang="en-US"/>
              <a:t>Click to edit Master title style</a:t>
            </a:r>
          </a:p>
        </p:txBody>
      </p:sp>
      <p:sp>
        <p:nvSpPr>
          <p:cNvPr id="19" name="Text Placeholder 10">
            <a:extLst>
              <a:ext uri="{FF2B5EF4-FFF2-40B4-BE49-F238E27FC236}">
                <a16:creationId xmlns:a16="http://schemas.microsoft.com/office/drawing/2014/main" id="{34072C05-AED5-2EFC-938E-482980433E09}"/>
              </a:ext>
            </a:extLst>
          </p:cNvPr>
          <p:cNvSpPr>
            <a:spLocks noGrp="1"/>
          </p:cNvSpPr>
          <p:nvPr>
            <p:ph type="body" sz="quarter" idx="45"/>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31" name="Text Placeholder 30">
            <a:extLst>
              <a:ext uri="{FF2B5EF4-FFF2-40B4-BE49-F238E27FC236}">
                <a16:creationId xmlns:a16="http://schemas.microsoft.com/office/drawing/2014/main" id="{903611B5-888A-47D0-AF1C-FE9A83D8B5B5}"/>
              </a:ext>
            </a:extLst>
          </p:cNvPr>
          <p:cNvSpPr>
            <a:spLocks noGrp="1"/>
          </p:cNvSpPr>
          <p:nvPr>
            <p:ph type="body" sz="quarter" idx="46"/>
          </p:nvPr>
        </p:nvSpPr>
        <p:spPr>
          <a:xfrm>
            <a:off x="549274" y="4273549"/>
            <a:ext cx="1975104" cy="1457325"/>
          </a:xfrm>
        </p:spPr>
        <p:txBody>
          <a:bodyPr>
            <a:normAutofit/>
          </a:bodyPr>
          <a:lstStyle>
            <a:lvl1pPr marL="0" indent="0">
              <a:spcAft>
                <a:spcPts val="200"/>
              </a:spcAft>
              <a:buFont typeface="Arial" panose="020B0604020202020204" pitchFamily="34" charset="0"/>
              <a:buNone/>
              <a:defRPr sz="1200" b="1"/>
            </a:lvl1pPr>
            <a:lvl2pPr marL="0" indent="0">
              <a:buNone/>
              <a:defRPr sz="1200"/>
            </a:lvl2pPr>
            <a:lvl3pPr marL="285750" indent="-285750">
              <a:buClrTx/>
              <a:buFont typeface="GT America" charset="0"/>
              <a:buChar char="→"/>
              <a:defRPr sz="1200"/>
            </a:lvl3pPr>
            <a:lvl4pPr marL="285750" indent="-285750">
              <a:buClrTx/>
              <a:buFont typeface="GT America" charset="0"/>
              <a:buChar char="→"/>
              <a:defRPr sz="1200"/>
            </a:lvl4pPr>
            <a:lvl5pPr marL="285750" indent="-285750">
              <a:buClrTx/>
              <a:buFont typeface="GT America" charset="0"/>
              <a:buChar char="→"/>
              <a:defRPr sz="1200"/>
            </a:lvl5pPr>
            <a:lvl6pPr marL="285750" indent="-285750">
              <a:buClrTx/>
              <a:buFont typeface="GT America" charset="0"/>
              <a:buChar char="→"/>
              <a:defRPr sz="1200"/>
            </a:lvl6pPr>
            <a:lvl7pPr marL="285750" indent="-285750">
              <a:buClrTx/>
              <a:buFont typeface="GT America" charset="0"/>
              <a:buChar char="→"/>
              <a:defRPr sz="1200"/>
            </a:lvl7pPr>
            <a:lvl8pPr marL="285750" indent="-285750">
              <a:buClrTx/>
              <a:buFont typeface="GT America" charset="0"/>
              <a:buChar char="→"/>
              <a:defRPr sz="1200"/>
            </a:lvl8pPr>
            <a:lvl9pPr marL="285750" indent="-285750">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33" name="Text Placeholder 32">
            <a:extLst>
              <a:ext uri="{FF2B5EF4-FFF2-40B4-BE49-F238E27FC236}">
                <a16:creationId xmlns:a16="http://schemas.microsoft.com/office/drawing/2014/main" id="{BC98379C-7F1B-56B1-A3CE-AC2464AC4CCA}"/>
              </a:ext>
            </a:extLst>
          </p:cNvPr>
          <p:cNvSpPr>
            <a:spLocks noGrp="1"/>
          </p:cNvSpPr>
          <p:nvPr>
            <p:ph type="body" sz="quarter" idx="47"/>
          </p:nvPr>
        </p:nvSpPr>
        <p:spPr>
          <a:xfrm>
            <a:off x="2625857" y="4273549"/>
            <a:ext cx="1975104" cy="1457325"/>
          </a:xfrm>
        </p:spPr>
        <p:txBody>
          <a:bodyPr>
            <a:normAutofit/>
          </a:bodyPr>
          <a:lstStyle>
            <a:lvl1pPr marL="0" indent="0">
              <a:spcAft>
                <a:spcPts val="200"/>
              </a:spcAft>
              <a:buFont typeface="Arial" panose="020B0604020202020204" pitchFamily="34" charset="0"/>
              <a:buNone/>
              <a:defRPr sz="1200" b="1"/>
            </a:lvl1pPr>
            <a:lvl2pPr marL="0" indent="0">
              <a:buNone/>
              <a:defRPr sz="1200"/>
            </a:lvl2pPr>
            <a:lvl3pPr marL="285750" indent="-285750">
              <a:buClrTx/>
              <a:buFont typeface="GT America" charset="0"/>
              <a:buChar char="→"/>
              <a:defRPr sz="1200"/>
            </a:lvl3pPr>
            <a:lvl4pPr marL="285750" indent="-285750">
              <a:buClrTx/>
              <a:buFont typeface="GT America" charset="0"/>
              <a:buChar char="→"/>
              <a:defRPr sz="1200"/>
            </a:lvl4pPr>
            <a:lvl5pPr marL="285750" indent="-285750">
              <a:buClrTx/>
              <a:buFont typeface="GT America" charset="0"/>
              <a:buChar char="→"/>
              <a:defRPr sz="1200"/>
            </a:lvl5pPr>
            <a:lvl6pPr marL="285750" indent="-285750">
              <a:buClrTx/>
              <a:buFont typeface="GT America" charset="0"/>
              <a:buChar char="→"/>
              <a:defRPr sz="1200"/>
            </a:lvl6pPr>
            <a:lvl7pPr marL="285750" indent="-285750">
              <a:buClrTx/>
              <a:buFont typeface="GT America" charset="0"/>
              <a:buChar char="→"/>
              <a:defRPr sz="1200"/>
            </a:lvl7pPr>
            <a:lvl8pPr marL="285750" indent="-285750">
              <a:buClrTx/>
              <a:buFont typeface="GT America" charset="0"/>
              <a:buChar char="→"/>
              <a:defRPr sz="1200"/>
            </a:lvl8pPr>
            <a:lvl9pPr marL="285750" indent="-285750">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36" name="Text Placeholder 35">
            <a:extLst>
              <a:ext uri="{FF2B5EF4-FFF2-40B4-BE49-F238E27FC236}">
                <a16:creationId xmlns:a16="http://schemas.microsoft.com/office/drawing/2014/main" id="{84EC1E92-0954-710F-591A-C03311440651}"/>
              </a:ext>
            </a:extLst>
          </p:cNvPr>
          <p:cNvSpPr>
            <a:spLocks noGrp="1"/>
          </p:cNvSpPr>
          <p:nvPr>
            <p:ph type="body" sz="quarter" idx="48"/>
          </p:nvPr>
        </p:nvSpPr>
        <p:spPr>
          <a:xfrm>
            <a:off x="4671913" y="4273550"/>
            <a:ext cx="1975104" cy="1457325"/>
          </a:xfrm>
        </p:spPr>
        <p:txBody>
          <a:bodyPr>
            <a:normAutofit/>
          </a:bodyPr>
          <a:lstStyle>
            <a:lvl1pPr marL="0" indent="0">
              <a:spcAft>
                <a:spcPts val="200"/>
              </a:spcAft>
              <a:buFont typeface="Arial" panose="020B0604020202020204" pitchFamily="34" charset="0"/>
              <a:buNone/>
              <a:defRPr sz="1200" b="1"/>
            </a:lvl1pPr>
            <a:lvl2pPr marL="0" indent="0">
              <a:buNone/>
              <a:defRPr sz="1200"/>
            </a:lvl2pPr>
            <a:lvl3pPr marL="285750" indent="-285750">
              <a:buClrTx/>
              <a:buFont typeface="GT America" charset="0"/>
              <a:buChar char="→"/>
              <a:defRPr sz="1200"/>
            </a:lvl3pPr>
            <a:lvl4pPr marL="285750" indent="-285750">
              <a:buClrTx/>
              <a:buFont typeface="GT America" charset="0"/>
              <a:buChar char="→"/>
              <a:defRPr sz="1200"/>
            </a:lvl4pPr>
            <a:lvl5pPr marL="285750" indent="-285750">
              <a:buClrTx/>
              <a:buFont typeface="GT America" charset="0"/>
              <a:buChar char="→"/>
              <a:defRPr sz="1200"/>
            </a:lvl5pPr>
            <a:lvl6pPr marL="285750" indent="-285750">
              <a:buClrTx/>
              <a:buFont typeface="GT America" charset="0"/>
              <a:buChar char="→"/>
              <a:defRPr sz="1200"/>
            </a:lvl6pPr>
            <a:lvl7pPr marL="285750" indent="-285750">
              <a:buClrTx/>
              <a:buFont typeface="GT America" charset="0"/>
              <a:buChar char="→"/>
              <a:defRPr sz="1200"/>
            </a:lvl7pPr>
            <a:lvl8pPr marL="285750" indent="-285750">
              <a:buClrTx/>
              <a:buFont typeface="GT America" charset="0"/>
              <a:buChar char="→"/>
              <a:defRPr sz="1200"/>
            </a:lvl8pPr>
            <a:lvl9pPr marL="285750" indent="-285750">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0" name="Text Placeholder 39">
            <a:extLst>
              <a:ext uri="{FF2B5EF4-FFF2-40B4-BE49-F238E27FC236}">
                <a16:creationId xmlns:a16="http://schemas.microsoft.com/office/drawing/2014/main" id="{FCBF4A80-B697-CED7-AF3C-C632A2E25B53}"/>
              </a:ext>
            </a:extLst>
          </p:cNvPr>
          <p:cNvSpPr>
            <a:spLocks noGrp="1"/>
          </p:cNvSpPr>
          <p:nvPr>
            <p:ph type="body" sz="quarter" idx="49"/>
          </p:nvPr>
        </p:nvSpPr>
        <p:spPr>
          <a:xfrm>
            <a:off x="6737217" y="4273550"/>
            <a:ext cx="1975104" cy="1457325"/>
          </a:xfrm>
        </p:spPr>
        <p:txBody>
          <a:bodyPr>
            <a:normAutofit/>
          </a:bodyPr>
          <a:lstStyle>
            <a:lvl1pPr marL="0" indent="0">
              <a:spcAft>
                <a:spcPts val="200"/>
              </a:spcAft>
              <a:buFont typeface="Arial" panose="020B0604020202020204" pitchFamily="34" charset="0"/>
              <a:buNone/>
              <a:defRPr sz="1200" b="1"/>
            </a:lvl1pPr>
            <a:lvl2pPr marL="0" indent="0">
              <a:buNone/>
              <a:defRPr sz="1200"/>
            </a:lvl2pPr>
            <a:lvl3pPr marL="285750" indent="-285750">
              <a:buClrTx/>
              <a:buFont typeface="GT America" charset="0"/>
              <a:buChar char="→"/>
              <a:defRPr sz="1200"/>
            </a:lvl3pPr>
            <a:lvl4pPr marL="285750" indent="-285750">
              <a:buClrTx/>
              <a:buFont typeface="GT America" charset="0"/>
              <a:buChar char="→"/>
              <a:defRPr sz="1200"/>
            </a:lvl4pPr>
            <a:lvl5pPr marL="285750" indent="-285750">
              <a:buClrTx/>
              <a:buFont typeface="GT America" charset="0"/>
              <a:buChar char="→"/>
              <a:defRPr sz="1200"/>
            </a:lvl5pPr>
            <a:lvl6pPr marL="285750" indent="-285750">
              <a:buClrTx/>
              <a:buFont typeface="GT America" charset="0"/>
              <a:buChar char="→"/>
              <a:defRPr sz="1200"/>
            </a:lvl6pPr>
            <a:lvl7pPr marL="285750" indent="-285750">
              <a:buClrTx/>
              <a:buFont typeface="GT America" charset="0"/>
              <a:buChar char="→"/>
              <a:defRPr sz="1200"/>
            </a:lvl7pPr>
            <a:lvl8pPr marL="285750" indent="-285750">
              <a:buClrTx/>
              <a:buFont typeface="GT America" charset="0"/>
              <a:buChar char="→"/>
              <a:defRPr sz="1200"/>
            </a:lvl8pPr>
            <a:lvl9pPr marL="285750" indent="-285750">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2" name="Text Placeholder 41">
            <a:extLst>
              <a:ext uri="{FF2B5EF4-FFF2-40B4-BE49-F238E27FC236}">
                <a16:creationId xmlns:a16="http://schemas.microsoft.com/office/drawing/2014/main" id="{447A49B2-21EC-9A60-A49A-B88D32D6BCEA}"/>
              </a:ext>
            </a:extLst>
          </p:cNvPr>
          <p:cNvSpPr>
            <a:spLocks noGrp="1"/>
          </p:cNvSpPr>
          <p:nvPr>
            <p:ph type="body" sz="quarter" idx="50"/>
          </p:nvPr>
        </p:nvSpPr>
        <p:spPr>
          <a:xfrm>
            <a:off x="8813800" y="4281487"/>
            <a:ext cx="1975104" cy="1457325"/>
          </a:xfrm>
        </p:spPr>
        <p:txBody>
          <a:bodyPr>
            <a:normAutofit/>
          </a:bodyPr>
          <a:lstStyle>
            <a:lvl1pPr marL="0" indent="0">
              <a:spcAft>
                <a:spcPts val="200"/>
              </a:spcAft>
              <a:buFont typeface="Arial" panose="020B0604020202020204" pitchFamily="34" charset="0"/>
              <a:buNone/>
              <a:defRPr sz="1200" b="1"/>
            </a:lvl1pPr>
            <a:lvl2pPr marL="0" indent="0">
              <a:buNone/>
              <a:defRPr sz="1200"/>
            </a:lvl2pPr>
            <a:lvl3pPr marL="285750" indent="-285750">
              <a:buClrTx/>
              <a:buFont typeface="GT America" charset="0"/>
              <a:buChar char="→"/>
              <a:defRPr sz="1200"/>
            </a:lvl3pPr>
            <a:lvl4pPr marL="0" indent="0">
              <a:buClrTx/>
              <a:buFont typeface="GT America" charset="0"/>
              <a:buNone/>
              <a:defRPr sz="1200"/>
            </a:lvl4pPr>
            <a:lvl5pPr marL="285750" indent="-285750">
              <a:buClrTx/>
              <a:buFont typeface="GT America" charset="0"/>
              <a:buChar char="→"/>
              <a:defRPr sz="1200"/>
            </a:lvl5pPr>
            <a:lvl6pPr marL="285750" indent="-285750">
              <a:buClrTx/>
              <a:buFont typeface="GT America" charset="0"/>
              <a:buChar char="→"/>
              <a:defRPr sz="1200"/>
            </a:lvl6pPr>
            <a:lvl7pPr marL="285750" indent="-285750">
              <a:buClrTx/>
              <a:buFont typeface="GT America" charset="0"/>
              <a:buChar char="→"/>
              <a:defRPr sz="1200"/>
            </a:lvl7pPr>
            <a:lvl8pPr marL="285750" indent="-285750">
              <a:buClrTx/>
              <a:buFont typeface="GT America" charset="0"/>
              <a:buChar char="→"/>
              <a:defRPr sz="1200"/>
            </a:lvl8pPr>
            <a:lvl9pPr marL="285750" indent="-285750">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3" name="Freeform: Shape 1">
            <a:extLst>
              <a:ext uri="{FF2B5EF4-FFF2-40B4-BE49-F238E27FC236}">
                <a16:creationId xmlns:a16="http://schemas.microsoft.com/office/drawing/2014/main" id="{9C819B2C-7220-BB61-D38C-0EB74F88B344}"/>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E7D57A62-A520-BFA6-B39A-067BCE0B7E8A}"/>
              </a:ext>
            </a:extLst>
          </p:cNvPr>
          <p:cNvGrpSpPr/>
          <p:nvPr userDrawn="1"/>
        </p:nvGrpSpPr>
        <p:grpSpPr>
          <a:xfrm>
            <a:off x="12356815" y="0"/>
            <a:ext cx="756834" cy="6872642"/>
            <a:chOff x="12356815" y="0"/>
            <a:chExt cx="756834" cy="6872642"/>
          </a:xfrm>
        </p:grpSpPr>
        <p:sp>
          <p:nvSpPr>
            <p:cNvPr id="4" name="Rectangle 3">
              <a:extLst>
                <a:ext uri="{FF2B5EF4-FFF2-40B4-BE49-F238E27FC236}">
                  <a16:creationId xmlns:a16="http://schemas.microsoft.com/office/drawing/2014/main" id="{7B33EF7B-32AE-FC5E-306C-8558CAEEF2A3}"/>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31164BB1-E917-AE18-DC89-0C4D759A789F}"/>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02666782-99C8-F5AE-1A44-55BCDA1ADEE6}"/>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C2572A5D-4917-9CF7-13B3-BC0205B1C46D}"/>
                </a:ext>
              </a:extLst>
            </p:cNvPr>
            <p:cNvGrpSpPr/>
            <p:nvPr userDrawn="1"/>
          </p:nvGrpSpPr>
          <p:grpSpPr>
            <a:xfrm>
              <a:off x="12442019" y="3791214"/>
              <a:ext cx="382660" cy="2882942"/>
              <a:chOff x="14001569" y="3716048"/>
              <a:chExt cx="316248" cy="3171236"/>
            </a:xfrm>
          </p:grpSpPr>
          <p:sp>
            <p:nvSpPr>
              <p:cNvPr id="26" name="Rectangle 25">
                <a:extLst>
                  <a:ext uri="{FF2B5EF4-FFF2-40B4-BE49-F238E27FC236}">
                    <a16:creationId xmlns:a16="http://schemas.microsoft.com/office/drawing/2014/main" id="{2DA8BDEC-3C7C-7D8E-58DA-6DAC120BCC5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B0BB472C-43F6-9F10-0397-63A4A8E34658}"/>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66A96706-21DC-CC1B-1044-FADFEE6074A6}"/>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7286AE8A-B4E1-6EEB-687D-C6617B1346D4}"/>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618F0531-6518-A42F-7EC2-2100EA542EBA}"/>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544BBAE9-A3B3-C6AE-6187-8B8030B52F2D}"/>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D04EDC3E-89EA-4596-5835-1102259943B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8" name="Rectangle 37">
                <a:extLst>
                  <a:ext uri="{FF2B5EF4-FFF2-40B4-BE49-F238E27FC236}">
                    <a16:creationId xmlns:a16="http://schemas.microsoft.com/office/drawing/2014/main" id="{A94008F0-2522-609D-6AFF-6E3471707834}"/>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1" name="Rectangle 40">
                <a:extLst>
                  <a:ext uri="{FF2B5EF4-FFF2-40B4-BE49-F238E27FC236}">
                    <a16:creationId xmlns:a16="http://schemas.microsoft.com/office/drawing/2014/main" id="{6378C15B-D3F3-EA7E-6D5C-49CD31BBDAF6}"/>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3" name="Rectangle 42">
                <a:extLst>
                  <a:ext uri="{FF2B5EF4-FFF2-40B4-BE49-F238E27FC236}">
                    <a16:creationId xmlns:a16="http://schemas.microsoft.com/office/drawing/2014/main" id="{D4D90516-F3BC-4A0F-C843-49B165A8EF0A}"/>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F56871B7-268A-9E26-639C-DF15DFD4D846}"/>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F7224F21-2507-0A80-F248-6B13899CFC86}"/>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8C1BC8C2-3BC6-9665-37F9-A83EAA6BD4F1}"/>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E8C564E8-EEF4-C605-06A5-43E7A279EDED}"/>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9D887002-D6DB-DD48-C0BA-91BBC918BD6E}"/>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00C014F7-A9BE-C284-073C-50957262DB42}"/>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367F0301-215D-485B-B4A1-E1ACF79E474E}"/>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2AD1FD4C-D9FD-35B5-2BBD-3D033452ECF9}"/>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84CB550B-C4F0-0483-E031-A58B350466FA}"/>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9F833744-9007-4849-388A-7D93AD5B8169}"/>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E8F8614E-AFA1-C581-13F1-267A867E4906}"/>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CC7902AA-140E-B9C6-0AC1-8FC142544999}"/>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44" name="TextBox 43">
            <a:extLst>
              <a:ext uri="{FF2B5EF4-FFF2-40B4-BE49-F238E27FC236}">
                <a16:creationId xmlns:a16="http://schemas.microsoft.com/office/drawing/2014/main" id="{4845B3BA-C80B-8C04-CB21-C0DAA73BF5F9}"/>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744491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act sheet 9-up">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548640" y="1849438"/>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28" name="Picture Placeholder 9">
            <a:extLst>
              <a:ext uri="{FF2B5EF4-FFF2-40B4-BE49-F238E27FC236}">
                <a16:creationId xmlns:a16="http://schemas.microsoft.com/office/drawing/2014/main" id="{17A4289C-7601-5CA4-4C3A-5F28EB369581}"/>
              </a:ext>
            </a:extLst>
          </p:cNvPr>
          <p:cNvSpPr>
            <a:spLocks noGrp="1"/>
          </p:cNvSpPr>
          <p:nvPr>
            <p:ph type="pic" sz="quarter" idx="43" hasCustomPrompt="1"/>
          </p:nvPr>
        </p:nvSpPr>
        <p:spPr>
          <a:xfrm>
            <a:off x="548640" y="32956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31" name="Picture Placeholder 9">
            <a:extLst>
              <a:ext uri="{FF2B5EF4-FFF2-40B4-BE49-F238E27FC236}">
                <a16:creationId xmlns:a16="http://schemas.microsoft.com/office/drawing/2014/main" id="{A0C2F317-7D2F-8DB5-8348-18AA8221AAE9}"/>
              </a:ext>
            </a:extLst>
          </p:cNvPr>
          <p:cNvSpPr>
            <a:spLocks noGrp="1"/>
          </p:cNvSpPr>
          <p:nvPr>
            <p:ph type="pic" sz="quarter" idx="45" hasCustomPrompt="1"/>
          </p:nvPr>
        </p:nvSpPr>
        <p:spPr>
          <a:xfrm>
            <a:off x="548640" y="4743563"/>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55" name="Picture Placeholder 9">
            <a:extLst>
              <a:ext uri="{FF2B5EF4-FFF2-40B4-BE49-F238E27FC236}">
                <a16:creationId xmlns:a16="http://schemas.microsoft.com/office/drawing/2014/main" id="{4471B4C7-4613-EEB3-9308-87F186645DFC}"/>
              </a:ext>
            </a:extLst>
          </p:cNvPr>
          <p:cNvSpPr>
            <a:spLocks noGrp="1"/>
          </p:cNvSpPr>
          <p:nvPr>
            <p:ph type="pic" sz="quarter" idx="47" hasCustomPrompt="1"/>
          </p:nvPr>
        </p:nvSpPr>
        <p:spPr>
          <a:xfrm>
            <a:off x="4407408" y="1844676"/>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58" name="Picture Placeholder 9">
            <a:extLst>
              <a:ext uri="{FF2B5EF4-FFF2-40B4-BE49-F238E27FC236}">
                <a16:creationId xmlns:a16="http://schemas.microsoft.com/office/drawing/2014/main" id="{B81A6CC2-3FF5-E358-9361-9AA641684178}"/>
              </a:ext>
            </a:extLst>
          </p:cNvPr>
          <p:cNvSpPr>
            <a:spLocks noGrp="1"/>
          </p:cNvSpPr>
          <p:nvPr>
            <p:ph type="pic" sz="quarter" idx="49" hasCustomPrompt="1"/>
          </p:nvPr>
        </p:nvSpPr>
        <p:spPr>
          <a:xfrm>
            <a:off x="4404520" y="3290888"/>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61" name="Picture Placeholder 9">
            <a:extLst>
              <a:ext uri="{FF2B5EF4-FFF2-40B4-BE49-F238E27FC236}">
                <a16:creationId xmlns:a16="http://schemas.microsoft.com/office/drawing/2014/main" id="{3936CF0E-0A97-CA96-5F67-097CDDE826A2}"/>
              </a:ext>
            </a:extLst>
          </p:cNvPr>
          <p:cNvSpPr>
            <a:spLocks noGrp="1"/>
          </p:cNvSpPr>
          <p:nvPr>
            <p:ph type="pic" sz="quarter" idx="51" hasCustomPrompt="1"/>
          </p:nvPr>
        </p:nvSpPr>
        <p:spPr>
          <a:xfrm>
            <a:off x="4407408" y="473710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64" name="Picture Placeholder 9">
            <a:extLst>
              <a:ext uri="{FF2B5EF4-FFF2-40B4-BE49-F238E27FC236}">
                <a16:creationId xmlns:a16="http://schemas.microsoft.com/office/drawing/2014/main" id="{C1D5E855-FA17-F4D0-646B-35CD59AAC6A0}"/>
              </a:ext>
            </a:extLst>
          </p:cNvPr>
          <p:cNvSpPr>
            <a:spLocks noGrp="1"/>
          </p:cNvSpPr>
          <p:nvPr>
            <p:ph type="pic" sz="quarter" idx="53" hasCustomPrompt="1"/>
          </p:nvPr>
        </p:nvSpPr>
        <p:spPr>
          <a:xfrm>
            <a:off x="8211312" y="1849438"/>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67" name="Picture Placeholder 9">
            <a:extLst>
              <a:ext uri="{FF2B5EF4-FFF2-40B4-BE49-F238E27FC236}">
                <a16:creationId xmlns:a16="http://schemas.microsoft.com/office/drawing/2014/main" id="{D5751559-8E90-53E9-D2C3-6C9A57296D6D}"/>
              </a:ext>
            </a:extLst>
          </p:cNvPr>
          <p:cNvSpPr>
            <a:spLocks noGrp="1"/>
          </p:cNvSpPr>
          <p:nvPr>
            <p:ph type="pic" sz="quarter" idx="55" hasCustomPrompt="1"/>
          </p:nvPr>
        </p:nvSpPr>
        <p:spPr>
          <a:xfrm>
            <a:off x="8212138" y="32956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70" name="Picture Placeholder 9">
            <a:extLst>
              <a:ext uri="{FF2B5EF4-FFF2-40B4-BE49-F238E27FC236}">
                <a16:creationId xmlns:a16="http://schemas.microsoft.com/office/drawing/2014/main" id="{769EC156-0E51-CE48-5482-055D256909C5}"/>
              </a:ext>
            </a:extLst>
          </p:cNvPr>
          <p:cNvSpPr>
            <a:spLocks noGrp="1"/>
          </p:cNvSpPr>
          <p:nvPr>
            <p:ph type="pic" sz="quarter" idx="57" hasCustomPrompt="1"/>
          </p:nvPr>
        </p:nvSpPr>
        <p:spPr>
          <a:xfrm>
            <a:off x="8211312" y="4741862"/>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3" name="Title 2">
            <a:extLst>
              <a:ext uri="{FF2B5EF4-FFF2-40B4-BE49-F238E27FC236}">
                <a16:creationId xmlns:a16="http://schemas.microsoft.com/office/drawing/2014/main" id="{D69619C9-5DB2-E39E-74FF-9877E61A97AB}"/>
              </a:ext>
            </a:extLst>
          </p:cNvPr>
          <p:cNvSpPr>
            <a:spLocks noGrp="1"/>
          </p:cNvSpPr>
          <p:nvPr>
            <p:ph type="title"/>
          </p:nvPr>
        </p:nvSpPr>
        <p:spPr/>
        <p:txBody>
          <a:bodyPr/>
          <a:lstStyle/>
          <a:p>
            <a:r>
              <a:rPr lang="en-US"/>
              <a:t>Click to edit Master title style</a:t>
            </a:r>
            <a:endParaRPr lang="en-US" dirty="0"/>
          </a:p>
        </p:txBody>
      </p:sp>
      <p:sp>
        <p:nvSpPr>
          <p:cNvPr id="20" name="Text Placeholder 10">
            <a:extLst>
              <a:ext uri="{FF2B5EF4-FFF2-40B4-BE49-F238E27FC236}">
                <a16:creationId xmlns:a16="http://schemas.microsoft.com/office/drawing/2014/main" id="{1A8F5A52-2BB1-6E01-1280-D7B8E1530E75}"/>
              </a:ext>
            </a:extLst>
          </p:cNvPr>
          <p:cNvSpPr>
            <a:spLocks noGrp="1"/>
          </p:cNvSpPr>
          <p:nvPr>
            <p:ph type="body" sz="quarter" idx="58"/>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47" name="Text Placeholder 28">
            <a:extLst>
              <a:ext uri="{FF2B5EF4-FFF2-40B4-BE49-F238E27FC236}">
                <a16:creationId xmlns:a16="http://schemas.microsoft.com/office/drawing/2014/main" id="{B33B65D6-52E4-77AB-4814-DB4CF93D6165}"/>
              </a:ext>
            </a:extLst>
          </p:cNvPr>
          <p:cNvSpPr>
            <a:spLocks noGrp="1"/>
          </p:cNvSpPr>
          <p:nvPr>
            <p:ph type="body" sz="quarter" idx="94"/>
          </p:nvPr>
        </p:nvSpPr>
        <p:spPr>
          <a:xfrm>
            <a:off x="1491371" y="1848982"/>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8" name="Text Placeholder 31">
            <a:extLst>
              <a:ext uri="{FF2B5EF4-FFF2-40B4-BE49-F238E27FC236}">
                <a16:creationId xmlns:a16="http://schemas.microsoft.com/office/drawing/2014/main" id="{EB65456B-8D08-C9BF-224B-B9C64A7F7CAA}"/>
              </a:ext>
            </a:extLst>
          </p:cNvPr>
          <p:cNvSpPr>
            <a:spLocks noGrp="1"/>
          </p:cNvSpPr>
          <p:nvPr>
            <p:ph type="body" sz="quarter" idx="60"/>
          </p:nvPr>
        </p:nvSpPr>
        <p:spPr>
          <a:xfrm>
            <a:off x="5347251" y="1851364"/>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9" name="Text Placeholder 33">
            <a:extLst>
              <a:ext uri="{FF2B5EF4-FFF2-40B4-BE49-F238E27FC236}">
                <a16:creationId xmlns:a16="http://schemas.microsoft.com/office/drawing/2014/main" id="{BBD5A27C-9B64-5396-B2F2-8BC953E60E1E}"/>
              </a:ext>
            </a:extLst>
          </p:cNvPr>
          <p:cNvSpPr>
            <a:spLocks noGrp="1"/>
          </p:cNvSpPr>
          <p:nvPr>
            <p:ph type="body" sz="quarter" idx="95"/>
          </p:nvPr>
        </p:nvSpPr>
        <p:spPr>
          <a:xfrm>
            <a:off x="9154043" y="1853745"/>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0" name="Text Placeholder 35">
            <a:extLst>
              <a:ext uri="{FF2B5EF4-FFF2-40B4-BE49-F238E27FC236}">
                <a16:creationId xmlns:a16="http://schemas.microsoft.com/office/drawing/2014/main" id="{4E24BE1D-A414-0921-6B24-228F418599DC}"/>
              </a:ext>
            </a:extLst>
          </p:cNvPr>
          <p:cNvSpPr>
            <a:spLocks noGrp="1"/>
          </p:cNvSpPr>
          <p:nvPr>
            <p:ph type="body" sz="quarter" idx="62"/>
          </p:nvPr>
        </p:nvSpPr>
        <p:spPr>
          <a:xfrm>
            <a:off x="1491371" y="3297351"/>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1" name="Text Placeholder 37">
            <a:extLst>
              <a:ext uri="{FF2B5EF4-FFF2-40B4-BE49-F238E27FC236}">
                <a16:creationId xmlns:a16="http://schemas.microsoft.com/office/drawing/2014/main" id="{C7229E1F-B221-29A9-4121-9AB7571172C8}"/>
              </a:ext>
            </a:extLst>
          </p:cNvPr>
          <p:cNvSpPr>
            <a:spLocks noGrp="1"/>
          </p:cNvSpPr>
          <p:nvPr>
            <p:ph type="body" sz="quarter" idx="96"/>
          </p:nvPr>
        </p:nvSpPr>
        <p:spPr>
          <a:xfrm>
            <a:off x="5347251" y="3297351"/>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2" name="Text Placeholder 39">
            <a:extLst>
              <a:ext uri="{FF2B5EF4-FFF2-40B4-BE49-F238E27FC236}">
                <a16:creationId xmlns:a16="http://schemas.microsoft.com/office/drawing/2014/main" id="{C9D12808-4957-032F-A845-94EEC2925E89}"/>
              </a:ext>
            </a:extLst>
          </p:cNvPr>
          <p:cNvSpPr>
            <a:spLocks noGrp="1"/>
          </p:cNvSpPr>
          <p:nvPr>
            <p:ph type="body" sz="quarter" idx="64"/>
          </p:nvPr>
        </p:nvSpPr>
        <p:spPr>
          <a:xfrm>
            <a:off x="9154043" y="3297351"/>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3" name="Text Placeholder 41">
            <a:extLst>
              <a:ext uri="{FF2B5EF4-FFF2-40B4-BE49-F238E27FC236}">
                <a16:creationId xmlns:a16="http://schemas.microsoft.com/office/drawing/2014/main" id="{B12AD652-87BB-53BF-14D1-7CADF3402526}"/>
              </a:ext>
            </a:extLst>
          </p:cNvPr>
          <p:cNvSpPr>
            <a:spLocks noGrp="1"/>
          </p:cNvSpPr>
          <p:nvPr>
            <p:ph type="body" sz="quarter" idx="97"/>
          </p:nvPr>
        </p:nvSpPr>
        <p:spPr>
          <a:xfrm>
            <a:off x="1491371" y="4748325"/>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4" name="Text Placeholder 43">
            <a:extLst>
              <a:ext uri="{FF2B5EF4-FFF2-40B4-BE49-F238E27FC236}">
                <a16:creationId xmlns:a16="http://schemas.microsoft.com/office/drawing/2014/main" id="{2F5D586D-E682-4214-BDFC-2381008A2DAD}"/>
              </a:ext>
            </a:extLst>
          </p:cNvPr>
          <p:cNvSpPr>
            <a:spLocks noGrp="1"/>
          </p:cNvSpPr>
          <p:nvPr>
            <p:ph type="body" sz="quarter" idx="66"/>
          </p:nvPr>
        </p:nvSpPr>
        <p:spPr>
          <a:xfrm>
            <a:off x="5347251" y="4748325"/>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6" name="Text Placeholder 45">
            <a:extLst>
              <a:ext uri="{FF2B5EF4-FFF2-40B4-BE49-F238E27FC236}">
                <a16:creationId xmlns:a16="http://schemas.microsoft.com/office/drawing/2014/main" id="{CED54B08-20E7-A541-B8ED-9C32BBF3A87B}"/>
              </a:ext>
            </a:extLst>
          </p:cNvPr>
          <p:cNvSpPr>
            <a:spLocks noGrp="1"/>
          </p:cNvSpPr>
          <p:nvPr>
            <p:ph type="body" sz="quarter" idx="98"/>
          </p:nvPr>
        </p:nvSpPr>
        <p:spPr>
          <a:xfrm>
            <a:off x="9154043" y="4732794"/>
            <a:ext cx="2404354"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 name="Freeform: Shape 1">
            <a:extLst>
              <a:ext uri="{FF2B5EF4-FFF2-40B4-BE49-F238E27FC236}">
                <a16:creationId xmlns:a16="http://schemas.microsoft.com/office/drawing/2014/main" id="{731C0024-E1FF-FE9F-9582-FA5783A643D1}"/>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F6E0FFB8-D569-80E7-945A-254EE84A7176}"/>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445A8C4A-D6EB-BB24-A67E-CF64F72874C9}"/>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ADCA9DC8-3860-C6B4-91C2-8D3737175741}"/>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11AEB05B-1F6B-85D4-8BB8-09E5645447F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E666DC37-9C8E-0FEB-E6CC-E4603967500A}"/>
                </a:ext>
              </a:extLst>
            </p:cNvPr>
            <p:cNvGrpSpPr/>
            <p:nvPr userDrawn="1"/>
          </p:nvGrpSpPr>
          <p:grpSpPr>
            <a:xfrm>
              <a:off x="12442019" y="3791214"/>
              <a:ext cx="382660" cy="2882942"/>
              <a:chOff x="14001569" y="3716048"/>
              <a:chExt cx="316248" cy="3171236"/>
            </a:xfrm>
          </p:grpSpPr>
          <p:sp>
            <p:nvSpPr>
              <p:cNvPr id="25" name="Rectangle 24">
                <a:extLst>
                  <a:ext uri="{FF2B5EF4-FFF2-40B4-BE49-F238E27FC236}">
                    <a16:creationId xmlns:a16="http://schemas.microsoft.com/office/drawing/2014/main" id="{7A72D817-29DF-1FBC-AADF-C00819EE9B8A}"/>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8FE3302A-10F6-7BD4-FE3E-3C1CF6349F7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D5DA064E-C202-D003-A27C-D7E47C2F7C4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FD17881C-6573-B1D8-2819-BB1CE63CFD68}"/>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366B1178-4C4D-0C6F-4D53-E2BB043C7217}"/>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195D0036-C443-2FDA-7F9F-E6EC1EA558E9}"/>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A0C89D55-9666-8829-B030-6FEAB0779C72}"/>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800CCB8F-C642-9B9E-A1E6-BEFBC1668CBA}"/>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35FF48C-5974-08EF-199A-B8FAEB001191}"/>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ED60A472-0DBD-61FF-CFF1-398DC12F80CE}"/>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20EB4C83-ECD7-9EE4-85FD-4F515B354E1B}"/>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A7274C21-ADAF-859B-8E30-1474CA444941}"/>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9618644F-6FE8-D4D9-9723-F8650ACDE916}"/>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F5DB454F-8B8D-267B-A557-77905F7E2C4B}"/>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7D8710EB-F3BC-716D-8250-5E17B9D22C71}"/>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92641644-7C3E-5E61-7204-7D33F5ABC71C}"/>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D30560B3-23EA-6645-258E-DF03AC8614C3}"/>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1A4E670A-1E44-B64C-C497-A00051F0CD2A}"/>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B20AA47A-9254-5842-2F85-987088E6A9E5}"/>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536109C0-4762-B34A-4258-B88989726CE3}"/>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5C6AE727-C79C-7B02-7947-50297ABC1C5E}"/>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E82EE176-E4D8-C832-ABF8-B3E5007CF79D}"/>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C7E58BC2-862E-D84C-4853-07E7F3FE4F74}"/>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30713483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act Sheet 12-up">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546200" y="156240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3" name="Picture Placeholder 9">
            <a:extLst>
              <a:ext uri="{FF2B5EF4-FFF2-40B4-BE49-F238E27FC236}">
                <a16:creationId xmlns:a16="http://schemas.microsoft.com/office/drawing/2014/main" id="{25876E2B-22D5-E023-0774-0D2E4727B88F}"/>
              </a:ext>
            </a:extLst>
          </p:cNvPr>
          <p:cNvSpPr>
            <a:spLocks noGrp="1"/>
          </p:cNvSpPr>
          <p:nvPr>
            <p:ph type="pic" sz="quarter" idx="59" hasCustomPrompt="1"/>
          </p:nvPr>
        </p:nvSpPr>
        <p:spPr>
          <a:xfrm>
            <a:off x="547356" y="313958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6" name="Picture Placeholder 9">
            <a:extLst>
              <a:ext uri="{FF2B5EF4-FFF2-40B4-BE49-F238E27FC236}">
                <a16:creationId xmlns:a16="http://schemas.microsoft.com/office/drawing/2014/main" id="{D6976165-15B0-50D3-48A1-3EEF58B092C0}"/>
              </a:ext>
            </a:extLst>
          </p:cNvPr>
          <p:cNvSpPr>
            <a:spLocks noGrp="1"/>
          </p:cNvSpPr>
          <p:nvPr>
            <p:ph type="pic" sz="quarter" idx="61" hasCustomPrompt="1"/>
          </p:nvPr>
        </p:nvSpPr>
        <p:spPr>
          <a:xfrm>
            <a:off x="554788" y="47053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12" name="Picture Placeholder 9">
            <a:extLst>
              <a:ext uri="{FF2B5EF4-FFF2-40B4-BE49-F238E27FC236}">
                <a16:creationId xmlns:a16="http://schemas.microsoft.com/office/drawing/2014/main" id="{0CE498C5-374E-D8FE-F156-A53931D853E7}"/>
              </a:ext>
            </a:extLst>
          </p:cNvPr>
          <p:cNvSpPr>
            <a:spLocks noGrp="1"/>
          </p:cNvSpPr>
          <p:nvPr>
            <p:ph type="pic" sz="quarter" idx="63" hasCustomPrompt="1"/>
          </p:nvPr>
        </p:nvSpPr>
        <p:spPr>
          <a:xfrm>
            <a:off x="3365932" y="156240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15" name="Picture Placeholder 9">
            <a:extLst>
              <a:ext uri="{FF2B5EF4-FFF2-40B4-BE49-F238E27FC236}">
                <a16:creationId xmlns:a16="http://schemas.microsoft.com/office/drawing/2014/main" id="{1FCBF2C0-C112-B81E-0578-54F91D1D965D}"/>
              </a:ext>
            </a:extLst>
          </p:cNvPr>
          <p:cNvSpPr>
            <a:spLocks noGrp="1"/>
          </p:cNvSpPr>
          <p:nvPr>
            <p:ph type="pic" sz="quarter" idx="65" hasCustomPrompt="1"/>
          </p:nvPr>
        </p:nvSpPr>
        <p:spPr>
          <a:xfrm>
            <a:off x="3367088" y="313958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17" name="Picture Placeholder 9">
            <a:extLst>
              <a:ext uri="{FF2B5EF4-FFF2-40B4-BE49-F238E27FC236}">
                <a16:creationId xmlns:a16="http://schemas.microsoft.com/office/drawing/2014/main" id="{4C09C1F9-ECED-C5BA-42C5-0EE10E589CC6}"/>
              </a:ext>
            </a:extLst>
          </p:cNvPr>
          <p:cNvSpPr>
            <a:spLocks noGrp="1"/>
          </p:cNvSpPr>
          <p:nvPr>
            <p:ph type="pic" sz="quarter" idx="67" hasCustomPrompt="1"/>
          </p:nvPr>
        </p:nvSpPr>
        <p:spPr>
          <a:xfrm>
            <a:off x="3374520" y="47053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19" name="Picture Placeholder 9">
            <a:extLst>
              <a:ext uri="{FF2B5EF4-FFF2-40B4-BE49-F238E27FC236}">
                <a16:creationId xmlns:a16="http://schemas.microsoft.com/office/drawing/2014/main" id="{0042FFDF-513A-EC10-98FD-B9C57D062AE0}"/>
              </a:ext>
            </a:extLst>
          </p:cNvPr>
          <p:cNvSpPr>
            <a:spLocks noGrp="1"/>
          </p:cNvSpPr>
          <p:nvPr>
            <p:ph type="pic" sz="quarter" idx="69" hasCustomPrompt="1"/>
          </p:nvPr>
        </p:nvSpPr>
        <p:spPr>
          <a:xfrm>
            <a:off x="6185664" y="156240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22" name="Picture Placeholder 9">
            <a:extLst>
              <a:ext uri="{FF2B5EF4-FFF2-40B4-BE49-F238E27FC236}">
                <a16:creationId xmlns:a16="http://schemas.microsoft.com/office/drawing/2014/main" id="{8BC36A4B-DA0D-6BF1-C4D6-33880787409E}"/>
              </a:ext>
            </a:extLst>
          </p:cNvPr>
          <p:cNvSpPr>
            <a:spLocks noGrp="1"/>
          </p:cNvSpPr>
          <p:nvPr>
            <p:ph type="pic" sz="quarter" idx="71" hasCustomPrompt="1"/>
          </p:nvPr>
        </p:nvSpPr>
        <p:spPr>
          <a:xfrm>
            <a:off x="6186820" y="313958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24" name="Picture Placeholder 9">
            <a:extLst>
              <a:ext uri="{FF2B5EF4-FFF2-40B4-BE49-F238E27FC236}">
                <a16:creationId xmlns:a16="http://schemas.microsoft.com/office/drawing/2014/main" id="{76E7E740-2280-24BA-7A1B-AB4C8412EB3C}"/>
              </a:ext>
            </a:extLst>
          </p:cNvPr>
          <p:cNvSpPr>
            <a:spLocks noGrp="1"/>
          </p:cNvSpPr>
          <p:nvPr>
            <p:ph type="pic" sz="quarter" idx="73" hasCustomPrompt="1"/>
          </p:nvPr>
        </p:nvSpPr>
        <p:spPr>
          <a:xfrm>
            <a:off x="6194252" y="47053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26" name="Picture Placeholder 9">
            <a:extLst>
              <a:ext uri="{FF2B5EF4-FFF2-40B4-BE49-F238E27FC236}">
                <a16:creationId xmlns:a16="http://schemas.microsoft.com/office/drawing/2014/main" id="{CADD27F9-84C7-1DB2-249A-964A088830A2}"/>
              </a:ext>
            </a:extLst>
          </p:cNvPr>
          <p:cNvSpPr>
            <a:spLocks noGrp="1"/>
          </p:cNvSpPr>
          <p:nvPr>
            <p:ph type="pic" sz="quarter" idx="75" hasCustomPrompt="1"/>
          </p:nvPr>
        </p:nvSpPr>
        <p:spPr>
          <a:xfrm>
            <a:off x="9005396" y="156240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34" name="Picture Placeholder 9">
            <a:extLst>
              <a:ext uri="{FF2B5EF4-FFF2-40B4-BE49-F238E27FC236}">
                <a16:creationId xmlns:a16="http://schemas.microsoft.com/office/drawing/2014/main" id="{FF1E356A-47B8-BFE3-D4E2-B4F8BF65D253}"/>
              </a:ext>
            </a:extLst>
          </p:cNvPr>
          <p:cNvSpPr>
            <a:spLocks noGrp="1"/>
          </p:cNvSpPr>
          <p:nvPr>
            <p:ph type="pic" sz="quarter" idx="77" hasCustomPrompt="1"/>
          </p:nvPr>
        </p:nvSpPr>
        <p:spPr>
          <a:xfrm>
            <a:off x="9006552" y="3139584"/>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36" name="Picture Placeholder 9">
            <a:extLst>
              <a:ext uri="{FF2B5EF4-FFF2-40B4-BE49-F238E27FC236}">
                <a16:creationId xmlns:a16="http://schemas.microsoft.com/office/drawing/2014/main" id="{D13123F8-5707-1836-E32B-577B73747D46}"/>
              </a:ext>
            </a:extLst>
          </p:cNvPr>
          <p:cNvSpPr>
            <a:spLocks noGrp="1"/>
          </p:cNvSpPr>
          <p:nvPr>
            <p:ph type="pic" sz="quarter" idx="79" hasCustomPrompt="1"/>
          </p:nvPr>
        </p:nvSpPr>
        <p:spPr>
          <a:xfrm>
            <a:off x="9013984" y="4705350"/>
            <a:ext cx="723656" cy="725487"/>
          </a:xfrm>
          <a:solidFill>
            <a:schemeClr val="accent1"/>
          </a:solidFill>
          <a:ln>
            <a:noFill/>
          </a:ln>
        </p:spPr>
        <p:txBody>
          <a:bodyPr anchor="b">
            <a:normAutofit/>
          </a:bodyPr>
          <a:lstStyle>
            <a:lvl1pPr algn="ctr">
              <a:defRPr sz="800">
                <a:solidFill>
                  <a:schemeClr val="bg1"/>
                </a:solidFill>
                <a:latin typeface="+mn-lt"/>
              </a:defRPr>
            </a:lvl1pPr>
          </a:lstStyle>
          <a:p>
            <a:r>
              <a:rPr lang="en-US" dirty="0"/>
              <a:t>Silhouette</a:t>
            </a:r>
            <a:br>
              <a:rPr lang="en-US" dirty="0"/>
            </a:br>
            <a:r>
              <a:rPr lang="en-US" dirty="0"/>
              <a:t>portrait</a:t>
            </a:r>
          </a:p>
        </p:txBody>
      </p:sp>
      <p:sp>
        <p:nvSpPr>
          <p:cNvPr id="13" name="Title 12">
            <a:extLst>
              <a:ext uri="{FF2B5EF4-FFF2-40B4-BE49-F238E27FC236}">
                <a16:creationId xmlns:a16="http://schemas.microsoft.com/office/drawing/2014/main" id="{E6ED4069-4F51-A36D-255A-CF77628C85CE}"/>
              </a:ext>
            </a:extLst>
          </p:cNvPr>
          <p:cNvSpPr>
            <a:spLocks noGrp="1"/>
          </p:cNvSpPr>
          <p:nvPr>
            <p:ph type="title"/>
          </p:nvPr>
        </p:nvSpPr>
        <p:spPr/>
        <p:txBody>
          <a:bodyPr/>
          <a:lstStyle/>
          <a:p>
            <a:r>
              <a:rPr lang="en-US"/>
              <a:t>Click to edit Master title style</a:t>
            </a:r>
          </a:p>
        </p:txBody>
      </p:sp>
      <p:sp>
        <p:nvSpPr>
          <p:cNvPr id="37" name="Text Placeholder 28">
            <a:extLst>
              <a:ext uri="{FF2B5EF4-FFF2-40B4-BE49-F238E27FC236}">
                <a16:creationId xmlns:a16="http://schemas.microsoft.com/office/drawing/2014/main" id="{20725060-FB97-FB2A-839C-88058950AD03}"/>
              </a:ext>
            </a:extLst>
          </p:cNvPr>
          <p:cNvSpPr>
            <a:spLocks noGrp="1"/>
          </p:cNvSpPr>
          <p:nvPr>
            <p:ph type="body" sz="quarter" idx="94"/>
          </p:nvPr>
        </p:nvSpPr>
        <p:spPr>
          <a:xfrm>
            <a:off x="545350" y="2421426"/>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38" name="Text Placeholder 31">
            <a:extLst>
              <a:ext uri="{FF2B5EF4-FFF2-40B4-BE49-F238E27FC236}">
                <a16:creationId xmlns:a16="http://schemas.microsoft.com/office/drawing/2014/main" id="{53AEDA35-ADD6-FCE3-846B-BF1E0A6CA883}"/>
              </a:ext>
            </a:extLst>
          </p:cNvPr>
          <p:cNvSpPr>
            <a:spLocks noGrp="1"/>
          </p:cNvSpPr>
          <p:nvPr>
            <p:ph type="body" sz="quarter" idx="60"/>
          </p:nvPr>
        </p:nvSpPr>
        <p:spPr>
          <a:xfrm>
            <a:off x="3357144" y="2426187"/>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39" name="Text Placeholder 33">
            <a:extLst>
              <a:ext uri="{FF2B5EF4-FFF2-40B4-BE49-F238E27FC236}">
                <a16:creationId xmlns:a16="http://schemas.microsoft.com/office/drawing/2014/main" id="{2C1C50A9-AF10-C8FA-22B4-FD7A9720D11F}"/>
              </a:ext>
            </a:extLst>
          </p:cNvPr>
          <p:cNvSpPr>
            <a:spLocks noGrp="1"/>
          </p:cNvSpPr>
          <p:nvPr>
            <p:ph type="body" sz="quarter" idx="95"/>
          </p:nvPr>
        </p:nvSpPr>
        <p:spPr>
          <a:xfrm>
            <a:off x="6174687" y="2426187"/>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0" name="Text Placeholder 35">
            <a:extLst>
              <a:ext uri="{FF2B5EF4-FFF2-40B4-BE49-F238E27FC236}">
                <a16:creationId xmlns:a16="http://schemas.microsoft.com/office/drawing/2014/main" id="{92186842-A495-47CB-E895-A3B746F32C1C}"/>
              </a:ext>
            </a:extLst>
          </p:cNvPr>
          <p:cNvSpPr>
            <a:spLocks noGrp="1"/>
          </p:cNvSpPr>
          <p:nvPr>
            <p:ph type="body" sz="quarter" idx="62"/>
          </p:nvPr>
        </p:nvSpPr>
        <p:spPr>
          <a:xfrm>
            <a:off x="9005296" y="2429974"/>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1" name="Text Placeholder 37">
            <a:extLst>
              <a:ext uri="{FF2B5EF4-FFF2-40B4-BE49-F238E27FC236}">
                <a16:creationId xmlns:a16="http://schemas.microsoft.com/office/drawing/2014/main" id="{6CA7FDF1-8EA1-3647-617E-68BBEC83B933}"/>
              </a:ext>
            </a:extLst>
          </p:cNvPr>
          <p:cNvSpPr>
            <a:spLocks noGrp="1"/>
          </p:cNvSpPr>
          <p:nvPr>
            <p:ph type="body" sz="quarter" idx="96"/>
          </p:nvPr>
        </p:nvSpPr>
        <p:spPr>
          <a:xfrm>
            <a:off x="543911" y="3997820"/>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2" name="Text Placeholder 39">
            <a:extLst>
              <a:ext uri="{FF2B5EF4-FFF2-40B4-BE49-F238E27FC236}">
                <a16:creationId xmlns:a16="http://schemas.microsoft.com/office/drawing/2014/main" id="{B0B8D82A-323A-DAD8-2FFF-306B1BD8A7B7}"/>
              </a:ext>
            </a:extLst>
          </p:cNvPr>
          <p:cNvSpPr>
            <a:spLocks noGrp="1"/>
          </p:cNvSpPr>
          <p:nvPr>
            <p:ph type="body" sz="quarter" idx="64"/>
          </p:nvPr>
        </p:nvSpPr>
        <p:spPr>
          <a:xfrm>
            <a:off x="3369875" y="3997820"/>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3" name="Text Placeholder 41">
            <a:extLst>
              <a:ext uri="{FF2B5EF4-FFF2-40B4-BE49-F238E27FC236}">
                <a16:creationId xmlns:a16="http://schemas.microsoft.com/office/drawing/2014/main" id="{7F998DD8-A4C0-EDC9-3264-47EC9ABA7F7E}"/>
              </a:ext>
            </a:extLst>
          </p:cNvPr>
          <p:cNvSpPr>
            <a:spLocks noGrp="1"/>
          </p:cNvSpPr>
          <p:nvPr>
            <p:ph type="body" sz="quarter" idx="97"/>
          </p:nvPr>
        </p:nvSpPr>
        <p:spPr>
          <a:xfrm>
            <a:off x="6185564" y="3988842"/>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4" name="Text Placeholder 43">
            <a:extLst>
              <a:ext uri="{FF2B5EF4-FFF2-40B4-BE49-F238E27FC236}">
                <a16:creationId xmlns:a16="http://schemas.microsoft.com/office/drawing/2014/main" id="{D6080B64-327A-4888-7E45-D37CB06BD006}"/>
              </a:ext>
            </a:extLst>
          </p:cNvPr>
          <p:cNvSpPr>
            <a:spLocks noGrp="1"/>
          </p:cNvSpPr>
          <p:nvPr>
            <p:ph type="body" sz="quarter" idx="66"/>
          </p:nvPr>
        </p:nvSpPr>
        <p:spPr>
          <a:xfrm>
            <a:off x="9013984" y="3997820"/>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5" name="Text Placeholder 45">
            <a:extLst>
              <a:ext uri="{FF2B5EF4-FFF2-40B4-BE49-F238E27FC236}">
                <a16:creationId xmlns:a16="http://schemas.microsoft.com/office/drawing/2014/main" id="{A553D40B-8982-89FD-71EF-AFB57D02AF77}"/>
              </a:ext>
            </a:extLst>
          </p:cNvPr>
          <p:cNvSpPr>
            <a:spLocks noGrp="1"/>
          </p:cNvSpPr>
          <p:nvPr>
            <p:ph type="body" sz="quarter" idx="98"/>
          </p:nvPr>
        </p:nvSpPr>
        <p:spPr>
          <a:xfrm>
            <a:off x="554038" y="5572433"/>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7" name="Text Placeholder 46">
            <a:extLst>
              <a:ext uri="{FF2B5EF4-FFF2-40B4-BE49-F238E27FC236}">
                <a16:creationId xmlns:a16="http://schemas.microsoft.com/office/drawing/2014/main" id="{CC20C2B1-E5AA-66A6-3529-09EBEC5AD9E7}"/>
              </a:ext>
            </a:extLst>
          </p:cNvPr>
          <p:cNvSpPr>
            <a:spLocks noGrp="1"/>
          </p:cNvSpPr>
          <p:nvPr>
            <p:ph type="body" sz="quarter" idx="99"/>
          </p:nvPr>
        </p:nvSpPr>
        <p:spPr>
          <a:xfrm>
            <a:off x="3375025" y="5572853"/>
            <a:ext cx="2616775" cy="588235"/>
          </a:xfrm>
        </p:spPr>
        <p:txBody>
          <a:bodyPr>
            <a:noAutofit/>
          </a:bodyPr>
          <a:lstStyle>
            <a:lvl1pPr marL="0" indent="0">
              <a:spcAft>
                <a:spcPts val="200"/>
              </a:spcAft>
              <a:buFont typeface="Arial" panose="020B0604020202020204" pitchFamily="34" charset="0"/>
              <a:buNone/>
              <a:defRPr sz="1200" b="1"/>
            </a:lvl1pPr>
            <a:lvl2pPr marL="0" indent="0">
              <a:spcAft>
                <a:spcPts val="600"/>
              </a:spcAft>
              <a:buFont typeface="Arial" panose="020B0604020202020204" pitchFamily="34" charset="0"/>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49" name="Text Placeholder 48">
            <a:extLst>
              <a:ext uri="{FF2B5EF4-FFF2-40B4-BE49-F238E27FC236}">
                <a16:creationId xmlns:a16="http://schemas.microsoft.com/office/drawing/2014/main" id="{FAD7CA57-DD70-B459-15AA-F71085154014}"/>
              </a:ext>
            </a:extLst>
          </p:cNvPr>
          <p:cNvSpPr>
            <a:spLocks noGrp="1"/>
          </p:cNvSpPr>
          <p:nvPr>
            <p:ph type="body" sz="quarter" idx="100"/>
          </p:nvPr>
        </p:nvSpPr>
        <p:spPr>
          <a:xfrm>
            <a:off x="6194425" y="5588367"/>
            <a:ext cx="2623130" cy="572721"/>
          </a:xfrm>
        </p:spPr>
        <p:txBody>
          <a:bodyPr>
            <a:noAutofit/>
          </a:bodyPr>
          <a:lstStyle>
            <a:lvl1pPr marL="0" indent="0">
              <a:spcAft>
                <a:spcPts val="200"/>
              </a:spcAft>
              <a:buFont typeface="Arial" panose="020B0604020202020204" pitchFamily="34" charset="0"/>
              <a:buNone/>
              <a:defRPr sz="1200" b="1"/>
            </a:lvl1pPr>
            <a:lvl2pPr marL="0" indent="0">
              <a:spcAft>
                <a:spcPts val="600"/>
              </a:spcAft>
              <a:buFont typeface="Arial" panose="020B0604020202020204" pitchFamily="34" charset="0"/>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1" name="Text Placeholder 50">
            <a:extLst>
              <a:ext uri="{FF2B5EF4-FFF2-40B4-BE49-F238E27FC236}">
                <a16:creationId xmlns:a16="http://schemas.microsoft.com/office/drawing/2014/main" id="{EC42BD93-D831-2404-6CB8-8837AFC980E9}"/>
              </a:ext>
            </a:extLst>
          </p:cNvPr>
          <p:cNvSpPr>
            <a:spLocks noGrp="1"/>
          </p:cNvSpPr>
          <p:nvPr>
            <p:ph type="body" sz="quarter" idx="101"/>
          </p:nvPr>
        </p:nvSpPr>
        <p:spPr>
          <a:xfrm>
            <a:off x="9013824" y="5572853"/>
            <a:ext cx="2612537" cy="588235"/>
          </a:xfrm>
        </p:spPr>
        <p:txBody>
          <a:bodyPr>
            <a:noAutofit/>
          </a:bodyPr>
          <a:lstStyle>
            <a:lvl1pPr marL="0" indent="0">
              <a:spcAft>
                <a:spcPts val="200"/>
              </a:spcAft>
              <a:buFont typeface="Arial" panose="020B0604020202020204" pitchFamily="34" charset="0"/>
              <a:buNone/>
              <a:defRPr sz="1200" b="1"/>
            </a:lvl1pPr>
            <a:lvl2pPr marL="0" indent="0">
              <a:spcAft>
                <a:spcPts val="600"/>
              </a:spcAft>
              <a:buFont typeface="Arial" panose="020B0604020202020204" pitchFamily="34" charset="0"/>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52" name="Text Placeholder 10">
            <a:extLst>
              <a:ext uri="{FF2B5EF4-FFF2-40B4-BE49-F238E27FC236}">
                <a16:creationId xmlns:a16="http://schemas.microsoft.com/office/drawing/2014/main" id="{4094CC63-82FC-2C3B-297C-E0DA8033B303}"/>
              </a:ext>
            </a:extLst>
          </p:cNvPr>
          <p:cNvSpPr>
            <a:spLocks noGrp="1"/>
          </p:cNvSpPr>
          <p:nvPr>
            <p:ph type="body" sz="quarter" idx="58"/>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4" name="Freeform: Shape 1">
            <a:extLst>
              <a:ext uri="{FF2B5EF4-FFF2-40B4-BE49-F238E27FC236}">
                <a16:creationId xmlns:a16="http://schemas.microsoft.com/office/drawing/2014/main" id="{3E16764F-16F6-5003-706D-6A1A022A7DCC}"/>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3FB200FD-B70E-38DE-2A6C-6A010B6B884F}"/>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0B88D113-87A8-A657-E188-A106B9E33DA3}"/>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F3550B7A-72C2-45D0-23A6-C0C239E81EC2}"/>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0" name="Rectangle 9">
              <a:extLst>
                <a:ext uri="{FF2B5EF4-FFF2-40B4-BE49-F238E27FC236}">
                  <a16:creationId xmlns:a16="http://schemas.microsoft.com/office/drawing/2014/main" id="{4CF45BE9-78EC-C92E-FAAD-AB16EB30FCD8}"/>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4" name="Group 13">
              <a:extLst>
                <a:ext uri="{FF2B5EF4-FFF2-40B4-BE49-F238E27FC236}">
                  <a16:creationId xmlns:a16="http://schemas.microsoft.com/office/drawing/2014/main" id="{DB25F00D-E695-EF73-7CF7-AC469C780900}"/>
                </a:ext>
              </a:extLst>
            </p:cNvPr>
            <p:cNvGrpSpPr/>
            <p:nvPr userDrawn="1"/>
          </p:nvGrpSpPr>
          <p:grpSpPr>
            <a:xfrm>
              <a:off x="12442019" y="3791214"/>
              <a:ext cx="382660" cy="2882942"/>
              <a:chOff x="14001569" y="3716048"/>
              <a:chExt cx="316248" cy="3171236"/>
            </a:xfrm>
          </p:grpSpPr>
          <p:sp>
            <p:nvSpPr>
              <p:cNvPr id="33" name="Rectangle 32">
                <a:extLst>
                  <a:ext uri="{FF2B5EF4-FFF2-40B4-BE49-F238E27FC236}">
                    <a16:creationId xmlns:a16="http://schemas.microsoft.com/office/drawing/2014/main" id="{DF39EFBF-2AAF-7CEC-1DA0-43236A2C68AE}"/>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60578573-FA84-3465-70B2-A092B10D3852}"/>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6" name="Rectangle 45">
                <a:extLst>
                  <a:ext uri="{FF2B5EF4-FFF2-40B4-BE49-F238E27FC236}">
                    <a16:creationId xmlns:a16="http://schemas.microsoft.com/office/drawing/2014/main" id="{12EE64CE-7792-AC80-BF54-729EB505AC60}"/>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48" name="Rectangle 47">
                <a:extLst>
                  <a:ext uri="{FF2B5EF4-FFF2-40B4-BE49-F238E27FC236}">
                    <a16:creationId xmlns:a16="http://schemas.microsoft.com/office/drawing/2014/main" id="{42207AB2-72A4-D3C8-0DA5-174F22C89CAA}"/>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0" name="Rectangle 49">
                <a:extLst>
                  <a:ext uri="{FF2B5EF4-FFF2-40B4-BE49-F238E27FC236}">
                    <a16:creationId xmlns:a16="http://schemas.microsoft.com/office/drawing/2014/main" id="{EC625879-BF47-F5D1-6C3E-9DDCB8260240}"/>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3" name="Rectangle 52">
                <a:extLst>
                  <a:ext uri="{FF2B5EF4-FFF2-40B4-BE49-F238E27FC236}">
                    <a16:creationId xmlns:a16="http://schemas.microsoft.com/office/drawing/2014/main" id="{CB685CB9-E90B-0191-4630-254A59F55B00}"/>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4" name="Rectangle 53">
                <a:extLst>
                  <a:ext uri="{FF2B5EF4-FFF2-40B4-BE49-F238E27FC236}">
                    <a16:creationId xmlns:a16="http://schemas.microsoft.com/office/drawing/2014/main" id="{B0A4DD23-D1A2-B111-99E2-54A6CF90A9F2}"/>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5" name="Rectangle 54">
                <a:extLst>
                  <a:ext uri="{FF2B5EF4-FFF2-40B4-BE49-F238E27FC236}">
                    <a16:creationId xmlns:a16="http://schemas.microsoft.com/office/drawing/2014/main" id="{5B618873-18D4-7196-D310-AD62D74A6FA5}"/>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6" name="Rectangle 55">
                <a:extLst>
                  <a:ext uri="{FF2B5EF4-FFF2-40B4-BE49-F238E27FC236}">
                    <a16:creationId xmlns:a16="http://schemas.microsoft.com/office/drawing/2014/main" id="{5D5CF059-7DBF-C63E-4139-05656F5634FE}"/>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57" name="Rectangle 56">
                <a:extLst>
                  <a:ext uri="{FF2B5EF4-FFF2-40B4-BE49-F238E27FC236}">
                    <a16:creationId xmlns:a16="http://schemas.microsoft.com/office/drawing/2014/main" id="{35AA5018-24A2-047C-B5C5-70B956C2E26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6" name="Group 15">
              <a:extLst>
                <a:ext uri="{FF2B5EF4-FFF2-40B4-BE49-F238E27FC236}">
                  <a16:creationId xmlns:a16="http://schemas.microsoft.com/office/drawing/2014/main" id="{05B7F8BC-45C1-379F-AC6E-28B07982AF7E}"/>
                </a:ext>
              </a:extLst>
            </p:cNvPr>
            <p:cNvGrpSpPr/>
            <p:nvPr userDrawn="1"/>
          </p:nvGrpSpPr>
          <p:grpSpPr>
            <a:xfrm>
              <a:off x="12442019" y="198485"/>
              <a:ext cx="382660" cy="2882942"/>
              <a:chOff x="12742785" y="3716048"/>
              <a:chExt cx="316248" cy="3171236"/>
            </a:xfrm>
          </p:grpSpPr>
          <p:sp>
            <p:nvSpPr>
              <p:cNvPr id="20" name="Rectangle 19">
                <a:extLst>
                  <a:ext uri="{FF2B5EF4-FFF2-40B4-BE49-F238E27FC236}">
                    <a16:creationId xmlns:a16="http://schemas.microsoft.com/office/drawing/2014/main" id="{DDD79C3E-3895-8319-3B59-D3C9BD021B89}"/>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294A618C-15C0-A3EA-2B75-862D0EF5E926}"/>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D3B9121D-F81C-D3F7-38DA-6FDB573A5D19}"/>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154EAB0F-EE82-0D1E-9126-7CAB382E909F}"/>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CCCE014B-881D-28F9-E528-4E21E6CDE25B}"/>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951E0407-5127-86DD-997E-0BFD1F59876A}"/>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C6269ED8-0EEE-13E6-C2C2-9AA9484F4BE7}"/>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1E46350B-9343-633B-7178-EF6F8EFF3D0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AD4C1851-882D-60ED-55B7-F20A5650C928}"/>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CFD77732-11C2-0EAA-F23D-C0F453887F89}"/>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8" name="TextBox 17">
              <a:extLst>
                <a:ext uri="{FF2B5EF4-FFF2-40B4-BE49-F238E27FC236}">
                  <a16:creationId xmlns:a16="http://schemas.microsoft.com/office/drawing/2014/main" id="{FD2A03DE-E14F-A12C-CBD1-6758CD95931C}"/>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58" name="TextBox 57">
            <a:extLst>
              <a:ext uri="{FF2B5EF4-FFF2-40B4-BE49-F238E27FC236}">
                <a16:creationId xmlns:a16="http://schemas.microsoft.com/office/drawing/2014/main" id="{D749EA02-313C-E163-CCD5-3DB0351F0EE7}"/>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528461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127C53-C848-5C29-009F-006AB168562E}"/>
              </a:ext>
            </a:extLst>
          </p:cNvPr>
          <p:cNvSpPr/>
          <p:nvPr/>
        </p:nvSpPr>
        <p:spPr bwMode="hidden">
          <a:xfrm>
            <a:off x="0" y="0"/>
            <a:ext cx="6096000"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background&#10;&#10;Description automatically generated">
            <a:extLst>
              <a:ext uri="{FF2B5EF4-FFF2-40B4-BE49-F238E27FC236}">
                <a16:creationId xmlns:a16="http://schemas.microsoft.com/office/drawing/2014/main" id="{CFF49F27-390A-B9BC-E6E4-8A08407B6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0" y="0"/>
            <a:ext cx="6095999" cy="6845300"/>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a:xfrm>
            <a:off x="6210302" y="6311900"/>
            <a:ext cx="4008435" cy="269875"/>
          </a:xfrm>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dirty="0"/>
          </a:p>
        </p:txBody>
      </p:sp>
      <p:sp>
        <p:nvSpPr>
          <p:cNvPr id="14" name="Table Placeholder 13">
            <a:extLst>
              <a:ext uri="{FF2B5EF4-FFF2-40B4-BE49-F238E27FC236}">
                <a16:creationId xmlns:a16="http://schemas.microsoft.com/office/drawing/2014/main" id="{5002590A-F907-AAD8-7A39-3B1BC429EBA8}"/>
              </a:ext>
            </a:extLst>
          </p:cNvPr>
          <p:cNvSpPr>
            <a:spLocks noGrp="1"/>
          </p:cNvSpPr>
          <p:nvPr>
            <p:ph type="tbl" sz="quarter" idx="13"/>
          </p:nvPr>
        </p:nvSpPr>
        <p:spPr>
          <a:xfrm>
            <a:off x="6194426" y="552450"/>
            <a:ext cx="5443536" cy="5467349"/>
          </a:xfrm>
        </p:spPr>
        <p:txBody>
          <a:bodyPr/>
          <a:lstStyle/>
          <a:p>
            <a:r>
              <a:rPr lang="en-US"/>
              <a:t>Click icon to add table</a:t>
            </a:r>
            <a:endParaRPr lang="en-US" dirty="0"/>
          </a:p>
        </p:txBody>
      </p:sp>
      <p:sp>
        <p:nvSpPr>
          <p:cNvPr id="2" name="Title 1">
            <a:extLst>
              <a:ext uri="{FF2B5EF4-FFF2-40B4-BE49-F238E27FC236}">
                <a16:creationId xmlns:a16="http://schemas.microsoft.com/office/drawing/2014/main" id="{F6F0AFB7-EC79-4E82-2106-075F8224E949}"/>
              </a:ext>
            </a:extLst>
          </p:cNvPr>
          <p:cNvSpPr>
            <a:spLocks noGrp="1"/>
          </p:cNvSpPr>
          <p:nvPr>
            <p:ph type="title" hasCustomPrompt="1"/>
          </p:nvPr>
        </p:nvSpPr>
        <p:spPr>
          <a:xfrm>
            <a:off x="0" y="548640"/>
            <a:ext cx="1958975" cy="5037773"/>
          </a:xfrm>
        </p:spPr>
        <p:txBody>
          <a:bodyPr vert="vert270" anchor="ctr"/>
          <a:lstStyle>
            <a:lvl1pPr algn="r">
              <a:lnSpc>
                <a:spcPct val="100000"/>
              </a:lnSpc>
              <a:defRPr sz="9600">
                <a:solidFill>
                  <a:schemeClr val="bg1"/>
                </a:solidFill>
              </a:defRPr>
            </a:lvl1pPr>
          </a:lstStyle>
          <a:p>
            <a:r>
              <a:rPr lang="en-US" dirty="0"/>
              <a:t>Edit title</a:t>
            </a:r>
          </a:p>
        </p:txBody>
      </p:sp>
      <p:sp>
        <p:nvSpPr>
          <p:cNvPr id="6" name="Freeform: Shape 10">
            <a:extLst>
              <a:ext uri="{FF2B5EF4-FFF2-40B4-BE49-F238E27FC236}">
                <a16:creationId xmlns:a16="http://schemas.microsoft.com/office/drawing/2014/main" id="{50BD2D75-01B0-0B18-6DA7-F5CF8EB8B7EE}"/>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039616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ography Spotlight 1">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539751" y="2146298"/>
            <a:ext cx="1970120" cy="1975104"/>
          </a:xfrm>
          <a:solidFill>
            <a:schemeClr val="accent1"/>
          </a:solidFill>
          <a:ln>
            <a:noFill/>
          </a:ln>
        </p:spPr>
        <p:txBody>
          <a:bodyPr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3" name="Title 2">
            <a:extLst>
              <a:ext uri="{FF2B5EF4-FFF2-40B4-BE49-F238E27FC236}">
                <a16:creationId xmlns:a16="http://schemas.microsoft.com/office/drawing/2014/main" id="{1DC8F894-857C-8F07-E60C-2FD30A700DD0}"/>
              </a:ext>
            </a:extLst>
          </p:cNvPr>
          <p:cNvSpPr>
            <a:spLocks noGrp="1"/>
          </p:cNvSpPr>
          <p:nvPr>
            <p:ph type="title"/>
          </p:nvPr>
        </p:nvSpPr>
        <p:spPr/>
        <p:txBody>
          <a:bodyPr/>
          <a:lstStyle/>
          <a:p>
            <a:r>
              <a:rPr lang="en-US"/>
              <a:t>Click to edit Master title style</a:t>
            </a:r>
          </a:p>
        </p:txBody>
      </p:sp>
      <p:sp>
        <p:nvSpPr>
          <p:cNvPr id="19" name="Text Placeholder 10">
            <a:extLst>
              <a:ext uri="{FF2B5EF4-FFF2-40B4-BE49-F238E27FC236}">
                <a16:creationId xmlns:a16="http://schemas.microsoft.com/office/drawing/2014/main" id="{59895743-E13E-B246-5F15-74FE000A889A}"/>
              </a:ext>
            </a:extLst>
          </p:cNvPr>
          <p:cNvSpPr>
            <a:spLocks noGrp="1"/>
          </p:cNvSpPr>
          <p:nvPr>
            <p:ph type="body" sz="quarter" idx="58"/>
          </p:nvPr>
        </p:nvSpPr>
        <p:spPr>
          <a:xfrm>
            <a:off x="548640" y="1127125"/>
            <a:ext cx="11089322"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accent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accent1"/>
                </a:solidFill>
                <a:latin typeface="+mj-lt"/>
                <a:ea typeface="GT America Regular" charset="0"/>
                <a:cs typeface="GT America Regular" charset="0"/>
              </a:defRPr>
            </a:lvl9pPr>
          </a:lstStyle>
          <a:p>
            <a:pPr lvl="0"/>
            <a:r>
              <a:rPr lang="en-US"/>
              <a:t>Click to edit Master text styles</a:t>
            </a:r>
          </a:p>
        </p:txBody>
      </p:sp>
      <p:sp>
        <p:nvSpPr>
          <p:cNvPr id="21" name="Text Placeholder 28">
            <a:extLst>
              <a:ext uri="{FF2B5EF4-FFF2-40B4-BE49-F238E27FC236}">
                <a16:creationId xmlns:a16="http://schemas.microsoft.com/office/drawing/2014/main" id="{8797249A-0895-640A-3C86-1480F09097A3}"/>
              </a:ext>
            </a:extLst>
          </p:cNvPr>
          <p:cNvSpPr>
            <a:spLocks noGrp="1"/>
          </p:cNvSpPr>
          <p:nvPr>
            <p:ph type="body" sz="quarter" idx="94"/>
          </p:nvPr>
        </p:nvSpPr>
        <p:spPr>
          <a:xfrm>
            <a:off x="539751" y="4273550"/>
            <a:ext cx="2623978" cy="588286"/>
          </a:xfrm>
        </p:spPr>
        <p:txBody>
          <a:bodyPr>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23" name="Text Placeholder 22">
            <a:extLst>
              <a:ext uri="{FF2B5EF4-FFF2-40B4-BE49-F238E27FC236}">
                <a16:creationId xmlns:a16="http://schemas.microsoft.com/office/drawing/2014/main" id="{35D47A3C-8E02-4C70-4FB9-43DAB1B59A70}"/>
              </a:ext>
            </a:extLst>
          </p:cNvPr>
          <p:cNvSpPr>
            <a:spLocks noGrp="1"/>
          </p:cNvSpPr>
          <p:nvPr>
            <p:ph type="body" sz="quarter" idx="95"/>
          </p:nvPr>
        </p:nvSpPr>
        <p:spPr>
          <a:xfrm>
            <a:off x="3367088" y="2146298"/>
            <a:ext cx="5448301" cy="3440115"/>
          </a:xfrm>
        </p:spPr>
        <p:txBody>
          <a:bodyPr/>
          <a:lstStyle>
            <a:lvl1pPr>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reeform: Shape 1">
            <a:extLst>
              <a:ext uri="{FF2B5EF4-FFF2-40B4-BE49-F238E27FC236}">
                <a16:creationId xmlns:a16="http://schemas.microsoft.com/office/drawing/2014/main" id="{2BBC24DB-8233-C66B-3784-123BBD3509A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4" name="Group 3">
            <a:extLst>
              <a:ext uri="{FF2B5EF4-FFF2-40B4-BE49-F238E27FC236}">
                <a16:creationId xmlns:a16="http://schemas.microsoft.com/office/drawing/2014/main" id="{02E54EEB-8CB4-9247-5FD5-E40C9854C407}"/>
              </a:ext>
            </a:extLst>
          </p:cNvPr>
          <p:cNvGrpSpPr/>
          <p:nvPr userDrawn="1"/>
        </p:nvGrpSpPr>
        <p:grpSpPr>
          <a:xfrm>
            <a:off x="12356815" y="0"/>
            <a:ext cx="756834" cy="6872642"/>
            <a:chOff x="12356815" y="0"/>
            <a:chExt cx="756834" cy="6872642"/>
          </a:xfrm>
        </p:grpSpPr>
        <p:sp>
          <p:nvSpPr>
            <p:cNvPr id="5" name="Rectangle 4">
              <a:extLst>
                <a:ext uri="{FF2B5EF4-FFF2-40B4-BE49-F238E27FC236}">
                  <a16:creationId xmlns:a16="http://schemas.microsoft.com/office/drawing/2014/main" id="{69D8F800-17F9-641B-9A50-93682AE84D60}"/>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6" name="TextBox 5">
              <a:extLst>
                <a:ext uri="{FF2B5EF4-FFF2-40B4-BE49-F238E27FC236}">
                  <a16:creationId xmlns:a16="http://schemas.microsoft.com/office/drawing/2014/main" id="{258DD7EC-F366-3AD2-DC88-65624D1B525A}"/>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7" name="Rectangle 6">
              <a:extLst>
                <a:ext uri="{FF2B5EF4-FFF2-40B4-BE49-F238E27FC236}">
                  <a16:creationId xmlns:a16="http://schemas.microsoft.com/office/drawing/2014/main" id="{C37C5441-16BC-B6F0-F6A1-0F28C3D1EDAA}"/>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0" name="Group 9">
              <a:extLst>
                <a:ext uri="{FF2B5EF4-FFF2-40B4-BE49-F238E27FC236}">
                  <a16:creationId xmlns:a16="http://schemas.microsoft.com/office/drawing/2014/main" id="{3412EF5B-9D70-0031-0C1F-138C605D3678}"/>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471F23C1-7AEF-C2F7-8120-8FC1E85AC0B8}"/>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D59129E0-A253-D4C1-74D6-D55B7A29CBC3}"/>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C6FCBF9E-FA9B-4770-9B78-697CA5259506}"/>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CDB62500-C216-C82F-3581-4D10B3F3D91D}"/>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15A481E4-AA81-2602-76C4-3AD734F8E9ED}"/>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1A30A27D-A3C2-62D3-AB63-B659CA361DFE}"/>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7920D6A1-D584-510B-87F1-2DE383802C94}"/>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AEB5ADD9-7033-927B-C30E-BAD5F06D0059}"/>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E936DC2-C08E-26A8-EA56-C7BB6DDCFE2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87815E9E-4FDA-90EF-4049-C0745DB6128C}"/>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2" name="Group 11">
              <a:extLst>
                <a:ext uri="{FF2B5EF4-FFF2-40B4-BE49-F238E27FC236}">
                  <a16:creationId xmlns:a16="http://schemas.microsoft.com/office/drawing/2014/main" id="{3A0A230B-3464-CCDA-EC46-8DC3BF19AECD}"/>
                </a:ext>
              </a:extLst>
            </p:cNvPr>
            <p:cNvGrpSpPr/>
            <p:nvPr userDrawn="1"/>
          </p:nvGrpSpPr>
          <p:grpSpPr>
            <a:xfrm>
              <a:off x="12442019" y="198485"/>
              <a:ext cx="382660" cy="2882942"/>
              <a:chOff x="12742785" y="3716048"/>
              <a:chExt cx="316248" cy="3171236"/>
            </a:xfrm>
          </p:grpSpPr>
          <p:sp>
            <p:nvSpPr>
              <p:cNvPr id="14" name="Rectangle 13">
                <a:extLst>
                  <a:ext uri="{FF2B5EF4-FFF2-40B4-BE49-F238E27FC236}">
                    <a16:creationId xmlns:a16="http://schemas.microsoft.com/office/drawing/2014/main" id="{6842B468-CF81-D989-D492-EC31E547D3E6}"/>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5" name="Rectangle 14">
                <a:extLst>
                  <a:ext uri="{FF2B5EF4-FFF2-40B4-BE49-F238E27FC236}">
                    <a16:creationId xmlns:a16="http://schemas.microsoft.com/office/drawing/2014/main" id="{2CDA6C79-67C3-8475-AB3C-8CEFB544E90A}"/>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6" name="Rectangle 15">
                <a:extLst>
                  <a:ext uri="{FF2B5EF4-FFF2-40B4-BE49-F238E27FC236}">
                    <a16:creationId xmlns:a16="http://schemas.microsoft.com/office/drawing/2014/main" id="{46238C11-D686-85AA-B8A5-3A6B07B956A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7" name="Rectangle 16">
                <a:extLst>
                  <a:ext uri="{FF2B5EF4-FFF2-40B4-BE49-F238E27FC236}">
                    <a16:creationId xmlns:a16="http://schemas.microsoft.com/office/drawing/2014/main" id="{697B623C-EB6E-6A97-924C-D2C7E09DA230}"/>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DABAB189-4800-3179-AE32-1AF4ECB23A8B}"/>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B5C03D0D-4771-70B5-A81E-FF19E0F8397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3C5172D3-90F2-7272-B695-D5E44D27D9D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D5E696CF-D7DF-6E77-A2FF-35201DA4E7CD}"/>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FAFB2A65-6830-E1A2-7F5B-D136D0B7DD5B}"/>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428E09FF-073A-7F79-D706-F2E25AAFB8A3}"/>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3" name="TextBox 12">
              <a:extLst>
                <a:ext uri="{FF2B5EF4-FFF2-40B4-BE49-F238E27FC236}">
                  <a16:creationId xmlns:a16="http://schemas.microsoft.com/office/drawing/2014/main" id="{C48F37D4-7606-2980-C816-2CF34C7C340C}"/>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FF15C253-AFE7-8B4C-D859-59B0DB9466C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1376494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ography Spotligh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927C77-4BA5-963C-77AB-D1E17369A031}"/>
              </a:ext>
            </a:extLst>
          </p:cNvPr>
          <p:cNvSpPr/>
          <p:nvPr userDrawn="1"/>
        </p:nvSpPr>
        <p:spPr bwMode="ltGray">
          <a:xfrm>
            <a:off x="0" y="0"/>
            <a:ext cx="405765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0" y="2146298"/>
            <a:ext cx="4057649" cy="4711702"/>
          </a:xfrm>
          <a:noFill/>
          <a:ln>
            <a:noFill/>
          </a:ln>
        </p:spPr>
        <p:txBody>
          <a:bodyPr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5" name="Title 4">
            <a:extLst>
              <a:ext uri="{FF2B5EF4-FFF2-40B4-BE49-F238E27FC236}">
                <a16:creationId xmlns:a16="http://schemas.microsoft.com/office/drawing/2014/main" id="{EF9EC52F-C370-604D-C528-F596723637C4}"/>
              </a:ext>
            </a:extLst>
          </p:cNvPr>
          <p:cNvSpPr>
            <a:spLocks noGrp="1"/>
          </p:cNvSpPr>
          <p:nvPr>
            <p:ph type="title"/>
          </p:nvPr>
        </p:nvSpPr>
        <p:spPr>
          <a:xfrm>
            <a:off x="539520" y="552450"/>
            <a:ext cx="3421699" cy="434976"/>
          </a:xfrm>
        </p:spPr>
        <p:txBody>
          <a:bodyPr rIns="274320"/>
          <a:lstStyle>
            <a:lvl1pPr>
              <a:defRPr>
                <a:solidFill>
                  <a:schemeClr val="bg1"/>
                </a:solidFill>
              </a:defRPr>
            </a:lvl1pPr>
          </a:lstStyle>
          <a:p>
            <a:r>
              <a:rPr lang="en-US"/>
              <a:t>Click to edit Master title style</a:t>
            </a:r>
            <a:endParaRPr lang="en-US" dirty="0"/>
          </a:p>
        </p:txBody>
      </p:sp>
      <p:sp>
        <p:nvSpPr>
          <p:cNvPr id="15" name="Text Placeholder 10">
            <a:extLst>
              <a:ext uri="{FF2B5EF4-FFF2-40B4-BE49-F238E27FC236}">
                <a16:creationId xmlns:a16="http://schemas.microsoft.com/office/drawing/2014/main" id="{C04BF789-84A7-0CA2-9DF8-1B3053E5048C}"/>
              </a:ext>
            </a:extLst>
          </p:cNvPr>
          <p:cNvSpPr>
            <a:spLocks noGrp="1"/>
          </p:cNvSpPr>
          <p:nvPr>
            <p:ph type="body" sz="quarter" idx="58"/>
          </p:nvPr>
        </p:nvSpPr>
        <p:spPr>
          <a:xfrm>
            <a:off x="548640" y="1127125"/>
            <a:ext cx="3421698"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17" name="Text Placeholder 28">
            <a:extLst>
              <a:ext uri="{FF2B5EF4-FFF2-40B4-BE49-F238E27FC236}">
                <a16:creationId xmlns:a16="http://schemas.microsoft.com/office/drawing/2014/main" id="{C3433E12-13DE-2F76-CD91-AD464AFB9124}"/>
              </a:ext>
            </a:extLst>
          </p:cNvPr>
          <p:cNvSpPr>
            <a:spLocks noGrp="1"/>
          </p:cNvSpPr>
          <p:nvPr>
            <p:ph type="body" sz="quarter" idx="94"/>
          </p:nvPr>
        </p:nvSpPr>
        <p:spPr>
          <a:xfrm>
            <a:off x="4784011" y="697706"/>
            <a:ext cx="2623978" cy="1448594"/>
          </a:xfrm>
        </p:spPr>
        <p:txBody>
          <a:bodyPr>
            <a:noAutofit/>
          </a:bodyPr>
          <a:lstStyle>
            <a:lvl1pPr marL="0" indent="0">
              <a:spcAft>
                <a:spcPts val="200"/>
              </a:spcAft>
              <a:buFont typeface="Arial" panose="020B0604020202020204" pitchFamily="34" charset="0"/>
              <a:buNone/>
              <a:defRPr sz="1800" b="1"/>
            </a:lvl1pPr>
            <a:lvl2pPr marL="0" indent="0">
              <a:spcAft>
                <a:spcPts val="600"/>
              </a:spcAft>
              <a:buNone/>
              <a:defRPr sz="1800"/>
            </a:lvl2pPr>
            <a:lvl3pPr marL="228600" indent="-228600">
              <a:spcAft>
                <a:spcPts val="600"/>
              </a:spcAft>
              <a:buClrTx/>
              <a:buFont typeface="GT America" charset="0"/>
              <a:buChar char="→"/>
              <a:defRPr sz="1800"/>
            </a:lvl3pPr>
            <a:lvl4pPr marL="228600" indent="-228600">
              <a:spcAft>
                <a:spcPts val="600"/>
              </a:spcAft>
              <a:buClrTx/>
              <a:buFont typeface="GT America" charset="0"/>
              <a:buChar char="→"/>
              <a:defRPr sz="1800"/>
            </a:lvl4pPr>
            <a:lvl5pPr marL="228600" indent="-228600">
              <a:spcAft>
                <a:spcPts val="600"/>
              </a:spcAft>
              <a:buClrTx/>
              <a:buFont typeface="GT America" charset="0"/>
              <a:buChar char="→"/>
              <a:defRPr sz="1800"/>
            </a:lvl5pPr>
            <a:lvl6pPr marL="228600" indent="-228600">
              <a:spcAft>
                <a:spcPts val="600"/>
              </a:spcAft>
              <a:buClrTx/>
              <a:buFont typeface="GT America" charset="0"/>
              <a:buChar char="→"/>
              <a:defRPr sz="1800"/>
            </a:lvl6pPr>
            <a:lvl7pPr marL="228600" indent="-228600">
              <a:spcAft>
                <a:spcPts val="600"/>
              </a:spcAft>
              <a:buClrTx/>
              <a:buFont typeface="GT America" charset="0"/>
              <a:buChar char="→"/>
              <a:defRPr sz="1800"/>
            </a:lvl7pPr>
            <a:lvl8pPr marL="228600" indent="-228600">
              <a:spcAft>
                <a:spcPts val="600"/>
              </a:spcAft>
              <a:buClrTx/>
              <a:buFont typeface="GT America" charset="0"/>
              <a:buChar char="→"/>
              <a:defRPr sz="1800"/>
            </a:lvl8pPr>
            <a:lvl9pPr marL="228600" indent="-228600">
              <a:spcAft>
                <a:spcPts val="600"/>
              </a:spcAft>
              <a:buClrTx/>
              <a:buFont typeface="GT America" charset="0"/>
              <a:buChar char="→"/>
              <a:defRPr sz="1800"/>
            </a:lvl9pPr>
          </a:lstStyle>
          <a:p>
            <a:pPr lvl="0"/>
            <a:r>
              <a:rPr lang="en-US"/>
              <a:t>Click to edit Master text styles</a:t>
            </a:r>
          </a:p>
          <a:p>
            <a:pPr lvl="1"/>
            <a:r>
              <a:rPr lang="en-US"/>
              <a:t>Second level</a:t>
            </a:r>
          </a:p>
          <a:p>
            <a:pPr lvl="2"/>
            <a:r>
              <a:rPr lang="en-US"/>
              <a:t>Third level</a:t>
            </a:r>
          </a:p>
        </p:txBody>
      </p:sp>
      <p:sp>
        <p:nvSpPr>
          <p:cNvPr id="19" name="Text Placeholder 18">
            <a:extLst>
              <a:ext uri="{FF2B5EF4-FFF2-40B4-BE49-F238E27FC236}">
                <a16:creationId xmlns:a16="http://schemas.microsoft.com/office/drawing/2014/main" id="{A5CC0331-67E4-97F1-FFCC-045A5FC24A40}"/>
              </a:ext>
            </a:extLst>
          </p:cNvPr>
          <p:cNvSpPr>
            <a:spLocks noGrp="1"/>
          </p:cNvSpPr>
          <p:nvPr>
            <p:ph type="body" sz="quarter" idx="95"/>
          </p:nvPr>
        </p:nvSpPr>
        <p:spPr>
          <a:xfrm>
            <a:off x="7600950" y="697706"/>
            <a:ext cx="4037013" cy="4744244"/>
          </a:xfrm>
        </p:spPr>
        <p:txBody>
          <a:bodyPr/>
          <a:lstStyle>
            <a:lvl1pPr>
              <a:defRPr b="1">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Shape 10">
            <a:extLst>
              <a:ext uri="{FF2B5EF4-FFF2-40B4-BE49-F238E27FC236}">
                <a16:creationId xmlns:a16="http://schemas.microsoft.com/office/drawing/2014/main" id="{226C0C6B-9078-7D61-4A21-859ADC87D8B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D59AA77D-5077-ECB4-0D54-5573B0F5E8B3}"/>
              </a:ext>
            </a:extLst>
          </p:cNvPr>
          <p:cNvGrpSpPr/>
          <p:nvPr userDrawn="1"/>
        </p:nvGrpSpPr>
        <p:grpSpPr>
          <a:xfrm>
            <a:off x="12356815" y="0"/>
            <a:ext cx="756834" cy="6872642"/>
            <a:chOff x="12356815" y="0"/>
            <a:chExt cx="756834" cy="6872642"/>
          </a:xfrm>
        </p:grpSpPr>
        <p:sp>
          <p:nvSpPr>
            <p:cNvPr id="6" name="Rectangle 5">
              <a:extLst>
                <a:ext uri="{FF2B5EF4-FFF2-40B4-BE49-F238E27FC236}">
                  <a16:creationId xmlns:a16="http://schemas.microsoft.com/office/drawing/2014/main" id="{08E42F61-AB70-7474-BC42-A818E6BB5003}"/>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7" name="TextBox 6">
              <a:extLst>
                <a:ext uri="{FF2B5EF4-FFF2-40B4-BE49-F238E27FC236}">
                  <a16:creationId xmlns:a16="http://schemas.microsoft.com/office/drawing/2014/main" id="{5A201CE3-5F9F-EBD0-0858-E0E540CCAB46}"/>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0" name="Rectangle 9">
              <a:extLst>
                <a:ext uri="{FF2B5EF4-FFF2-40B4-BE49-F238E27FC236}">
                  <a16:creationId xmlns:a16="http://schemas.microsoft.com/office/drawing/2014/main" id="{1D2EBDD4-5B98-2EAB-E98F-1DC6CB34DE2B}"/>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2" name="Group 11">
              <a:extLst>
                <a:ext uri="{FF2B5EF4-FFF2-40B4-BE49-F238E27FC236}">
                  <a16:creationId xmlns:a16="http://schemas.microsoft.com/office/drawing/2014/main" id="{899F963C-F645-578D-64DF-EE9C320235D2}"/>
                </a:ext>
              </a:extLst>
            </p:cNvPr>
            <p:cNvGrpSpPr/>
            <p:nvPr userDrawn="1"/>
          </p:nvGrpSpPr>
          <p:grpSpPr>
            <a:xfrm>
              <a:off x="12442019" y="3791214"/>
              <a:ext cx="382660" cy="2882942"/>
              <a:chOff x="14001569" y="3716048"/>
              <a:chExt cx="316248" cy="3171236"/>
            </a:xfrm>
          </p:grpSpPr>
          <p:sp>
            <p:nvSpPr>
              <p:cNvPr id="28" name="Rectangle 27">
                <a:extLst>
                  <a:ext uri="{FF2B5EF4-FFF2-40B4-BE49-F238E27FC236}">
                    <a16:creationId xmlns:a16="http://schemas.microsoft.com/office/drawing/2014/main" id="{874CB1EE-6725-FB82-42CE-EE936DDEC896}"/>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B005347F-29E5-D03B-2C93-B4DD8829C446}"/>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88564BC0-F35B-D512-6C7F-9CCBB238ACF4}"/>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D16CA7D0-D1F7-5F73-64B0-A7DBC64714E4}"/>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BA498C14-C946-9C96-B28A-152784EC7487}"/>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9583DED7-9479-D560-0623-912E3C46064C}"/>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3FA75048-BAEC-CB49-74E4-01B43948DB5F}"/>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F382A947-13B1-056F-2AB0-CB1DB1C46CBC}"/>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47C82430-A7BF-AA26-2754-990FD727C083}"/>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7" name="Rectangle 36">
                <a:extLst>
                  <a:ext uri="{FF2B5EF4-FFF2-40B4-BE49-F238E27FC236}">
                    <a16:creationId xmlns:a16="http://schemas.microsoft.com/office/drawing/2014/main" id="{7B25A89F-8AFC-E81A-ACC5-5C06F78D17A7}"/>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3" name="Group 12">
              <a:extLst>
                <a:ext uri="{FF2B5EF4-FFF2-40B4-BE49-F238E27FC236}">
                  <a16:creationId xmlns:a16="http://schemas.microsoft.com/office/drawing/2014/main" id="{9A309670-9A63-1204-4AAD-0ED45C33C9EA}"/>
                </a:ext>
              </a:extLst>
            </p:cNvPr>
            <p:cNvGrpSpPr/>
            <p:nvPr userDrawn="1"/>
          </p:nvGrpSpPr>
          <p:grpSpPr>
            <a:xfrm>
              <a:off x="12442019" y="198485"/>
              <a:ext cx="382660" cy="2882942"/>
              <a:chOff x="12742785" y="3716048"/>
              <a:chExt cx="316248" cy="3171236"/>
            </a:xfrm>
          </p:grpSpPr>
          <p:sp>
            <p:nvSpPr>
              <p:cNvPr id="16" name="Rectangle 15">
                <a:extLst>
                  <a:ext uri="{FF2B5EF4-FFF2-40B4-BE49-F238E27FC236}">
                    <a16:creationId xmlns:a16="http://schemas.microsoft.com/office/drawing/2014/main" id="{CEFF1CAA-438B-39BD-A00C-372CC126949C}"/>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8042E34D-AA28-A3FC-DDF5-BF443343D6D7}"/>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46B44B58-6A35-984C-2BF3-5BA4F83ACCFA}"/>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FE0609A0-6928-62D5-2660-1FF8A22BE8FC}"/>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B20CD0EA-3CAE-FBA3-9998-7022A1FB5CDC}"/>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1957B520-B265-7886-8557-A72B0ED7B3E5}"/>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8230D2C2-0E81-8D4B-3CAB-889A92521B40}"/>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7EFC6B10-43CC-687A-09BC-E8C99E8133C7}"/>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3BA2539E-D29A-A45C-F7BA-55835E9C5715}"/>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7" name="Rectangle 26">
                <a:extLst>
                  <a:ext uri="{FF2B5EF4-FFF2-40B4-BE49-F238E27FC236}">
                    <a16:creationId xmlns:a16="http://schemas.microsoft.com/office/drawing/2014/main" id="{92C1424A-8CF0-C669-72C0-DC3BE4007631}"/>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4" name="TextBox 13">
              <a:extLst>
                <a:ext uri="{FF2B5EF4-FFF2-40B4-BE49-F238E27FC236}">
                  <a16:creationId xmlns:a16="http://schemas.microsoft.com/office/drawing/2014/main" id="{EF6B5A40-1F0B-5C60-888A-BCCFDD1C2D35}"/>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8" name="TextBox 37">
            <a:extLst>
              <a:ext uri="{FF2B5EF4-FFF2-40B4-BE49-F238E27FC236}">
                <a16:creationId xmlns:a16="http://schemas.microsoft.com/office/drawing/2014/main" id="{58D23AB8-A08D-F6BC-F330-DB469206618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25101782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ography Spotligh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927C77-4BA5-963C-77AB-D1E17369A031}"/>
              </a:ext>
            </a:extLst>
          </p:cNvPr>
          <p:cNvSpPr/>
          <p:nvPr userDrawn="1"/>
        </p:nvSpPr>
        <p:spPr bwMode="ltGray">
          <a:xfrm>
            <a:off x="0" y="0"/>
            <a:ext cx="405765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0E2ADB5F-BB7A-E503-6385-47B7F4A752C0}"/>
              </a:ext>
            </a:extLst>
          </p:cNvPr>
          <p:cNvSpPr>
            <a:spLocks noGrp="1"/>
          </p:cNvSpPr>
          <p:nvPr>
            <p:ph type="ftr" sz="quarter" idx="11"/>
          </p:nvPr>
        </p:nvSpPr>
        <p:spPr/>
        <p:txBody>
          <a:bodyPr/>
          <a:lstStyle>
            <a:lvl1pPr>
              <a:defRPr>
                <a:solidFill>
                  <a:schemeClr val="tx1"/>
                </a:solidFill>
              </a:defRPr>
            </a:lvl1pPr>
          </a:lstStyle>
          <a:p>
            <a:r>
              <a:rPr lang="en-US"/>
              <a:t>ESG 2024</a:t>
            </a:r>
            <a:endParaRPr lang="en-US" dirty="0"/>
          </a:p>
        </p:txBody>
      </p:sp>
      <p:sp>
        <p:nvSpPr>
          <p:cNvPr id="9" name="Slide Number Placeholder 8">
            <a:extLst>
              <a:ext uri="{FF2B5EF4-FFF2-40B4-BE49-F238E27FC236}">
                <a16:creationId xmlns:a16="http://schemas.microsoft.com/office/drawing/2014/main" id="{CCA8152B-F410-5052-DF3D-06C6DD4D2381}"/>
              </a:ext>
            </a:extLst>
          </p:cNvPr>
          <p:cNvSpPr>
            <a:spLocks noGrp="1"/>
          </p:cNvSpPr>
          <p:nvPr>
            <p:ph type="sldNum" sz="quarter" idx="12"/>
          </p:nvPr>
        </p:nvSpPr>
        <p:spPr/>
        <p:txBody>
          <a:bodyPr/>
          <a:lstStyle>
            <a:lvl1pPr>
              <a:defRPr>
                <a:solidFill>
                  <a:schemeClr val="tx1"/>
                </a:solidFill>
              </a:defRPr>
            </a:lvl1pPr>
          </a:lstStyle>
          <a:p>
            <a:fld id="{862A5111-985B-C14D-9115-5787026182A8}" type="slidenum">
              <a:rPr lang="en-US" smtClean="0"/>
              <a:pPr/>
              <a:t>‹#›</a:t>
            </a:fld>
            <a:endParaRPr lang="en-US" dirty="0"/>
          </a:p>
        </p:txBody>
      </p:sp>
      <p:sp>
        <p:nvSpPr>
          <p:cNvPr id="11" name="Picture Placeholder 9">
            <a:extLst>
              <a:ext uri="{FF2B5EF4-FFF2-40B4-BE49-F238E27FC236}">
                <a16:creationId xmlns:a16="http://schemas.microsoft.com/office/drawing/2014/main" id="{E5C7C011-127A-0143-3287-56B2493616F3}"/>
              </a:ext>
            </a:extLst>
          </p:cNvPr>
          <p:cNvSpPr>
            <a:spLocks noGrp="1"/>
          </p:cNvSpPr>
          <p:nvPr>
            <p:ph type="pic" sz="quarter" idx="29" hasCustomPrompt="1"/>
          </p:nvPr>
        </p:nvSpPr>
        <p:spPr>
          <a:xfrm>
            <a:off x="0" y="2146298"/>
            <a:ext cx="4057649" cy="4711702"/>
          </a:xfrm>
          <a:noFill/>
          <a:ln>
            <a:noFill/>
          </a:ln>
        </p:spPr>
        <p:txBody>
          <a:bodyPr anchor="ctr"/>
          <a:lstStyle>
            <a:lvl1pPr algn="ctr">
              <a:defRPr>
                <a:solidFill>
                  <a:schemeClr val="bg1"/>
                </a:solidFill>
                <a:latin typeface="+mn-lt"/>
              </a:defRPr>
            </a:lvl1pPr>
          </a:lstStyle>
          <a:p>
            <a:r>
              <a:rPr lang="en-US" dirty="0"/>
              <a:t>Silhouette</a:t>
            </a:r>
            <a:br>
              <a:rPr lang="en-US" dirty="0"/>
            </a:br>
            <a:r>
              <a:rPr lang="en-US" dirty="0"/>
              <a:t>portrait</a:t>
            </a:r>
          </a:p>
        </p:txBody>
      </p:sp>
      <p:sp>
        <p:nvSpPr>
          <p:cNvPr id="5" name="Title 4">
            <a:extLst>
              <a:ext uri="{FF2B5EF4-FFF2-40B4-BE49-F238E27FC236}">
                <a16:creationId xmlns:a16="http://schemas.microsoft.com/office/drawing/2014/main" id="{EF9EC52F-C370-604D-C528-F596723637C4}"/>
              </a:ext>
            </a:extLst>
          </p:cNvPr>
          <p:cNvSpPr>
            <a:spLocks noGrp="1"/>
          </p:cNvSpPr>
          <p:nvPr>
            <p:ph type="title"/>
          </p:nvPr>
        </p:nvSpPr>
        <p:spPr>
          <a:xfrm>
            <a:off x="539520" y="552450"/>
            <a:ext cx="3518129" cy="434975"/>
          </a:xfrm>
        </p:spPr>
        <p:txBody>
          <a:bodyPr rIns="274320"/>
          <a:lstStyle>
            <a:lvl1pPr>
              <a:defRPr>
                <a:solidFill>
                  <a:schemeClr val="bg1"/>
                </a:solidFill>
              </a:defRPr>
            </a:lvl1pPr>
          </a:lstStyle>
          <a:p>
            <a:r>
              <a:rPr lang="en-US"/>
              <a:t>Click to edit Master title style</a:t>
            </a:r>
            <a:endParaRPr lang="en-US" dirty="0"/>
          </a:p>
        </p:txBody>
      </p:sp>
      <p:sp>
        <p:nvSpPr>
          <p:cNvPr id="4" name="Content Placeholder 14">
            <a:extLst>
              <a:ext uri="{FF2B5EF4-FFF2-40B4-BE49-F238E27FC236}">
                <a16:creationId xmlns:a16="http://schemas.microsoft.com/office/drawing/2014/main" id="{0F4207BC-188D-C830-B83A-98B60C773C10}"/>
              </a:ext>
            </a:extLst>
          </p:cNvPr>
          <p:cNvSpPr>
            <a:spLocks noGrp="1"/>
          </p:cNvSpPr>
          <p:nvPr>
            <p:ph sz="quarter" idx="18" hasCustomPrompt="1"/>
          </p:nvPr>
        </p:nvSpPr>
        <p:spPr>
          <a:xfrm>
            <a:off x="4781551" y="697706"/>
            <a:ext cx="6856412" cy="5469732"/>
          </a:xfrm>
        </p:spPr>
        <p:txBody>
          <a:bodyPr numCol="1" spcCol="219456"/>
          <a:lstStyle>
            <a:lvl1pPr>
              <a:spcAft>
                <a:spcPts val="0"/>
              </a:spcAft>
              <a:defRPr sz="1800" b="1">
                <a:solidFill>
                  <a:schemeClr val="tx1"/>
                </a:solidFill>
                <a:latin typeface="+mn-lt"/>
              </a:defRPr>
            </a:lvl1pPr>
            <a:lvl2pPr marL="0" indent="0">
              <a:buNone/>
              <a:defRPr sz="1800" b="0">
                <a:solidFill>
                  <a:schemeClr val="tx1"/>
                </a:solidFill>
              </a:defRPr>
            </a:lvl2pPr>
            <a:lvl3pPr marL="3175" indent="0">
              <a:buFont typeface="GT America Regular" charset="0"/>
              <a:buNone/>
              <a:defRPr sz="1400" b="1">
                <a:solidFill>
                  <a:schemeClr val="tx2"/>
                </a:solidFill>
              </a:defRPr>
            </a:lvl3pPr>
            <a:lvl4pPr marL="0" indent="0">
              <a:buClrTx/>
              <a:buFont typeface="GT America Regular" charset="0"/>
              <a:buNone/>
              <a:defRPr sz="1400"/>
            </a:lvl4pPr>
            <a:lvl5pPr marL="287338" indent="-287338">
              <a:buClrTx/>
              <a:buFont typeface="GT America Regular" charset="0"/>
              <a:buChar char="→"/>
              <a:defRPr sz="1400"/>
            </a:lvl5pPr>
            <a:lvl6pPr marL="458788" indent="-171450">
              <a:buClr>
                <a:schemeClr val="accent1"/>
              </a:buClr>
              <a:buFont typeface="Arial" panose="020B0604020202020204" pitchFamily="34" charset="0"/>
              <a:buChar char="•"/>
              <a:defRPr sz="1300"/>
            </a:lvl6pPr>
            <a:lvl7pPr marL="627063" indent="-174625">
              <a:buClrTx/>
              <a:buFont typeface="GT America Regular" pitchFamily="50" charset="0"/>
              <a:buChar char="–"/>
              <a:defRPr sz="1300"/>
            </a:lvl7pPr>
            <a:lvl8pPr marL="800100" indent="-174625">
              <a:buClr>
                <a:schemeClr val="accent1"/>
              </a:buClr>
              <a:buFont typeface="GT America Regular" charset="0"/>
              <a:buChar char="–"/>
              <a:defRPr sz="1200"/>
            </a:lvl8pPr>
            <a:lvl9pPr marL="973138" indent="-171450">
              <a:buClrTx/>
              <a:buFont typeface="GT America Regular" pitchFamily="50" charset="0"/>
              <a:buChar char="»"/>
              <a:defRPr sz="1200"/>
            </a:lvl9pPr>
          </a:lstStyle>
          <a:p>
            <a:pPr lvl="0"/>
            <a:r>
              <a:rPr lang="en-US" dirty="0" err="1"/>
              <a:t>Firstname</a:t>
            </a:r>
            <a:r>
              <a:rPr lang="en-US" dirty="0"/>
              <a:t> </a:t>
            </a:r>
            <a:r>
              <a:rPr lang="en-US" dirty="0" err="1"/>
              <a:t>Lastname</a:t>
            </a:r>
            <a:r>
              <a:rPr lang="en-US" dirty="0"/>
              <a:t>, first level</a:t>
            </a:r>
          </a:p>
          <a:p>
            <a:pPr lvl="1"/>
            <a:r>
              <a:rPr lang="en-US" dirty="0"/>
              <a:t>Title/department, second level</a:t>
            </a:r>
          </a:p>
          <a:p>
            <a:pPr lvl="2"/>
            <a:r>
              <a:rPr lang="en-US" dirty="0"/>
              <a:t>Introduction or highlighted passage, 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6" name="Text Placeholder 10">
            <a:extLst>
              <a:ext uri="{FF2B5EF4-FFF2-40B4-BE49-F238E27FC236}">
                <a16:creationId xmlns:a16="http://schemas.microsoft.com/office/drawing/2014/main" id="{13CB873E-451B-AD74-97A9-A588E4BAB870}"/>
              </a:ext>
            </a:extLst>
          </p:cNvPr>
          <p:cNvSpPr>
            <a:spLocks noGrp="1"/>
          </p:cNvSpPr>
          <p:nvPr>
            <p:ph type="body" sz="quarter" idx="58"/>
          </p:nvPr>
        </p:nvSpPr>
        <p:spPr>
          <a:xfrm>
            <a:off x="548640" y="1127125"/>
            <a:ext cx="3421698" cy="295275"/>
          </a:xfrm>
        </p:spPr>
        <p:txBody>
          <a:bodyPr>
            <a:noAutofit/>
          </a:bodyPr>
          <a:lstStyle>
            <a:lvl1pPr marL="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1pPr>
            <a:lvl2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2pPr>
            <a:lvl3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3pPr>
            <a:lvl4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4pPr>
            <a:lvl5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5pPr>
            <a:lvl6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6pPr>
            <a:lvl7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7pPr>
            <a:lvl8pPr marL="0" indent="0" algn="l" defTabSz="914400" rtl="0" eaLnBrk="1" latinLnBrk="0" hangingPunct="1">
              <a:lnSpc>
                <a:spcPct val="80000"/>
              </a:lnSpc>
              <a:spcBef>
                <a:spcPts val="0"/>
              </a:spcBef>
              <a:spcAft>
                <a:spcPts val="0"/>
              </a:spcAft>
              <a:buNone/>
              <a:defRPr lang="en-US" sz="2400" b="0" i="0" kern="1200" dirty="0" smtClean="0">
                <a:solidFill>
                  <a:schemeClr val="bg1"/>
                </a:solidFill>
                <a:latin typeface="+mj-lt"/>
                <a:ea typeface="GT America Regular" charset="0"/>
                <a:cs typeface="GT America Regular" charset="0"/>
              </a:defRPr>
            </a:lvl8pPr>
            <a:lvl9pPr marL="0" indent="0" algn="l" defTabSz="914400" rtl="0" eaLnBrk="1" latinLnBrk="0" hangingPunct="1">
              <a:lnSpc>
                <a:spcPct val="80000"/>
              </a:lnSpc>
              <a:spcBef>
                <a:spcPts val="0"/>
              </a:spcBef>
              <a:spcAft>
                <a:spcPts val="0"/>
              </a:spcAft>
              <a:buNone/>
              <a:defRPr lang="en-US" sz="2400" b="0" i="0" kern="1200" dirty="0">
                <a:solidFill>
                  <a:schemeClr val="bg1"/>
                </a:solidFill>
                <a:latin typeface="+mj-lt"/>
                <a:ea typeface="GT America Regular" charset="0"/>
                <a:cs typeface="GT America Regular" charset="0"/>
              </a:defRPr>
            </a:lvl9pPr>
          </a:lstStyle>
          <a:p>
            <a:pPr lvl="0"/>
            <a:r>
              <a:rPr lang="en-US"/>
              <a:t>Click to edit Master text styles</a:t>
            </a:r>
          </a:p>
        </p:txBody>
      </p:sp>
      <p:sp>
        <p:nvSpPr>
          <p:cNvPr id="6" name="Freeform: Shape 10">
            <a:extLst>
              <a:ext uri="{FF2B5EF4-FFF2-40B4-BE49-F238E27FC236}">
                <a16:creationId xmlns:a16="http://schemas.microsoft.com/office/drawing/2014/main" id="{3A57A1B2-FF97-9092-D9AA-6D79F4883BA8}"/>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 name="Group 1">
            <a:extLst>
              <a:ext uri="{FF2B5EF4-FFF2-40B4-BE49-F238E27FC236}">
                <a16:creationId xmlns:a16="http://schemas.microsoft.com/office/drawing/2014/main" id="{74AD4E5C-49B6-35F2-8508-A8FF6FBD1C76}"/>
              </a:ext>
            </a:extLst>
          </p:cNvPr>
          <p:cNvGrpSpPr/>
          <p:nvPr userDrawn="1"/>
        </p:nvGrpSpPr>
        <p:grpSpPr>
          <a:xfrm>
            <a:off x="12356815" y="0"/>
            <a:ext cx="756834" cy="6872642"/>
            <a:chOff x="12356815" y="0"/>
            <a:chExt cx="756834" cy="6872642"/>
          </a:xfrm>
        </p:grpSpPr>
        <p:sp>
          <p:nvSpPr>
            <p:cNvPr id="7" name="Rectangle 6">
              <a:extLst>
                <a:ext uri="{FF2B5EF4-FFF2-40B4-BE49-F238E27FC236}">
                  <a16:creationId xmlns:a16="http://schemas.microsoft.com/office/drawing/2014/main" id="{55E11FB6-9150-0B66-4301-5319D8AE78D9}"/>
                </a:ext>
              </a:extLst>
            </p:cNvPr>
            <p:cNvSpPr/>
            <p:nvPr userDrawn="1"/>
          </p:nvSpPr>
          <p:spPr>
            <a:xfrm>
              <a:off x="12356815" y="0"/>
              <a:ext cx="553069" cy="3279913"/>
            </a:xfrm>
            <a:prstGeom prst="rect">
              <a:avLst/>
            </a:prstGeom>
            <a:solidFill>
              <a:schemeClr val="bg1">
                <a:lumMod val="9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sp>
          <p:nvSpPr>
            <p:cNvPr id="10" name="TextBox 9">
              <a:extLst>
                <a:ext uri="{FF2B5EF4-FFF2-40B4-BE49-F238E27FC236}">
                  <a16:creationId xmlns:a16="http://schemas.microsoft.com/office/drawing/2014/main" id="{06DC3796-7411-C0FA-2201-A06B9D8582D1}"/>
                </a:ext>
              </a:extLst>
            </p:cNvPr>
            <p:cNvSpPr txBox="1"/>
            <p:nvPr userDrawn="1"/>
          </p:nvSpPr>
          <p:spPr>
            <a:xfrm rot="16200000">
              <a:off x="12332217" y="1580677"/>
              <a:ext cx="1444306" cy="118559"/>
            </a:xfrm>
            <a:prstGeom prst="rect">
              <a:avLst/>
            </a:prstGeom>
            <a:noFill/>
          </p:spPr>
          <p:txBody>
            <a:bodyPr wrap="none" lIns="0" tIns="0" rIns="0" bIns="0" rtlCol="0">
              <a:spAutoFit/>
            </a:bodyPr>
            <a:lstStyle/>
            <a:p>
              <a:pPr algn="l">
                <a:lnSpc>
                  <a:spcPct val="101000"/>
                </a:lnSpc>
                <a:spcAft>
                  <a:spcPts val="600"/>
                </a:spcAft>
              </a:pPr>
              <a:r>
                <a:rPr kumimoji="0" lang="en-CR" sz="800" b="1" i="0" u="none" strike="noStrike" kern="1200" cap="none" spc="0" normalizeH="0" baseline="0" noProof="0">
                  <a:ln>
                    <a:noFill/>
                  </a:ln>
                  <a:solidFill>
                    <a:srgbClr val="000000"/>
                  </a:solidFill>
                  <a:effectLst/>
                  <a:uLnTx/>
                  <a:uFillTx/>
                  <a:ea typeface="GT America Regular" charset="0"/>
                  <a:cs typeface="GT America Regular" charset="0"/>
                </a:rPr>
                <a:t>ON LIGHT AND EXTRA LIGHT</a:t>
              </a:r>
            </a:p>
          </p:txBody>
        </p:sp>
        <p:sp>
          <p:nvSpPr>
            <p:cNvPr id="12" name="Rectangle 11">
              <a:extLst>
                <a:ext uri="{FF2B5EF4-FFF2-40B4-BE49-F238E27FC236}">
                  <a16:creationId xmlns:a16="http://schemas.microsoft.com/office/drawing/2014/main" id="{11378F66-6D97-E371-B272-2C19700917FD}"/>
                </a:ext>
              </a:extLst>
            </p:cNvPr>
            <p:cNvSpPr/>
            <p:nvPr userDrawn="1"/>
          </p:nvSpPr>
          <p:spPr>
            <a:xfrm>
              <a:off x="12356815" y="3592729"/>
              <a:ext cx="553069" cy="3279913"/>
            </a:xfrm>
            <a:prstGeom prst="rect">
              <a:avLst/>
            </a:prstGeom>
            <a:solidFill>
              <a:schemeClr val="tx2"/>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a:p>
          </p:txBody>
        </p:sp>
        <p:grpSp>
          <p:nvGrpSpPr>
            <p:cNvPr id="13" name="Group 12">
              <a:extLst>
                <a:ext uri="{FF2B5EF4-FFF2-40B4-BE49-F238E27FC236}">
                  <a16:creationId xmlns:a16="http://schemas.microsoft.com/office/drawing/2014/main" id="{EE837D1A-D864-E18E-0D0B-FBBE45868A21}"/>
                </a:ext>
              </a:extLst>
            </p:cNvPr>
            <p:cNvGrpSpPr/>
            <p:nvPr userDrawn="1"/>
          </p:nvGrpSpPr>
          <p:grpSpPr>
            <a:xfrm>
              <a:off x="12442019" y="3791214"/>
              <a:ext cx="382660" cy="2882942"/>
              <a:chOff x="14001569" y="3716048"/>
              <a:chExt cx="316248" cy="3171236"/>
            </a:xfrm>
          </p:grpSpPr>
          <p:sp>
            <p:nvSpPr>
              <p:cNvPr id="27" name="Rectangle 26">
                <a:extLst>
                  <a:ext uri="{FF2B5EF4-FFF2-40B4-BE49-F238E27FC236}">
                    <a16:creationId xmlns:a16="http://schemas.microsoft.com/office/drawing/2014/main" id="{9934CBEF-26D1-3BE8-2EBD-0064FCBDB681}"/>
                  </a:ext>
                </a:extLst>
              </p:cNvPr>
              <p:cNvSpPr/>
              <p:nvPr userDrawn="1"/>
            </p:nvSpPr>
            <p:spPr>
              <a:xfrm rot="5400000">
                <a:off x="14033099" y="5954114"/>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8" name="Rectangle 27">
                <a:extLst>
                  <a:ext uri="{FF2B5EF4-FFF2-40B4-BE49-F238E27FC236}">
                    <a16:creationId xmlns:a16="http://schemas.microsoft.com/office/drawing/2014/main" id="{8F6A44E9-C7C6-5A34-9E25-9FC672088B47}"/>
                  </a:ext>
                </a:extLst>
              </p:cNvPr>
              <p:cNvSpPr/>
              <p:nvPr userDrawn="1"/>
            </p:nvSpPr>
            <p:spPr>
              <a:xfrm rot="5400000">
                <a:off x="14033099" y="6278342"/>
                <a:ext cx="253188" cy="316248"/>
              </a:xfrm>
              <a:prstGeom prst="rect">
                <a:avLst/>
              </a:prstGeom>
              <a:solidFill>
                <a:srgbClr val="B8B9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9" name="Rectangle 28">
                <a:extLst>
                  <a:ext uri="{FF2B5EF4-FFF2-40B4-BE49-F238E27FC236}">
                    <a16:creationId xmlns:a16="http://schemas.microsoft.com/office/drawing/2014/main" id="{69E39D4D-0B9F-C14D-2A11-31D09CA38271}"/>
                  </a:ext>
                </a:extLst>
              </p:cNvPr>
              <p:cNvSpPr/>
              <p:nvPr userDrawn="1"/>
            </p:nvSpPr>
            <p:spPr>
              <a:xfrm rot="5400000">
                <a:off x="14033099" y="6602566"/>
                <a:ext cx="253188" cy="316248"/>
              </a:xfrm>
              <a:prstGeom prst="rect">
                <a:avLst/>
              </a:prstGeom>
              <a:solidFill>
                <a:srgbClr val="FBE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0" name="Rectangle 29">
                <a:extLst>
                  <a:ext uri="{FF2B5EF4-FFF2-40B4-BE49-F238E27FC236}">
                    <a16:creationId xmlns:a16="http://schemas.microsoft.com/office/drawing/2014/main" id="{13142ECA-6CFF-67A3-17DB-A4936287F2D8}"/>
                  </a:ext>
                </a:extLst>
              </p:cNvPr>
              <p:cNvSpPr/>
              <p:nvPr userDrawn="1"/>
            </p:nvSpPr>
            <p:spPr>
              <a:xfrm rot="5400000">
                <a:off x="14033099" y="4981430"/>
                <a:ext cx="253188" cy="316248"/>
              </a:xfrm>
              <a:prstGeom prst="rect">
                <a:avLst/>
              </a:prstGeom>
              <a:solidFill>
                <a:srgbClr val="BCE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1" name="Rectangle 30">
                <a:extLst>
                  <a:ext uri="{FF2B5EF4-FFF2-40B4-BE49-F238E27FC236}">
                    <a16:creationId xmlns:a16="http://schemas.microsoft.com/office/drawing/2014/main" id="{B86F210E-16C2-ECD1-975E-B263BD03FF2E}"/>
                  </a:ext>
                </a:extLst>
              </p:cNvPr>
              <p:cNvSpPr/>
              <p:nvPr userDrawn="1"/>
            </p:nvSpPr>
            <p:spPr>
              <a:xfrm rot="5400000">
                <a:off x="14033099" y="5305658"/>
                <a:ext cx="253188" cy="316248"/>
              </a:xfrm>
              <a:prstGeom prst="rect">
                <a:avLst/>
              </a:prstGeom>
              <a:solidFill>
                <a:srgbClr val="E97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2" name="Rectangle 31">
                <a:extLst>
                  <a:ext uri="{FF2B5EF4-FFF2-40B4-BE49-F238E27FC236}">
                    <a16:creationId xmlns:a16="http://schemas.microsoft.com/office/drawing/2014/main" id="{98B2FF8D-A256-D692-E25E-EB4420CDEAD8}"/>
                  </a:ext>
                </a:extLst>
              </p:cNvPr>
              <p:cNvSpPr/>
              <p:nvPr userDrawn="1"/>
            </p:nvSpPr>
            <p:spPr>
              <a:xfrm rot="5400000">
                <a:off x="14033099" y="5629886"/>
                <a:ext cx="253188" cy="316248"/>
              </a:xfrm>
              <a:prstGeom prst="rect">
                <a:avLst/>
              </a:prstGeom>
              <a:solidFill>
                <a:srgbClr val="B90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3" name="Rectangle 32">
                <a:extLst>
                  <a:ext uri="{FF2B5EF4-FFF2-40B4-BE49-F238E27FC236}">
                    <a16:creationId xmlns:a16="http://schemas.microsoft.com/office/drawing/2014/main" id="{52F40A00-9F5C-8A84-516A-8928CC2B5CB1}"/>
                  </a:ext>
                </a:extLst>
              </p:cNvPr>
              <p:cNvSpPr/>
              <p:nvPr userDrawn="1"/>
            </p:nvSpPr>
            <p:spPr>
              <a:xfrm rot="5400000">
                <a:off x="14033099" y="3684518"/>
                <a:ext cx="253188" cy="316248"/>
              </a:xfrm>
              <a:prstGeom prst="rect">
                <a:avLst/>
              </a:prstGeom>
              <a:solidFill>
                <a:srgbClr val="9D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4" name="Rectangle 33">
                <a:extLst>
                  <a:ext uri="{FF2B5EF4-FFF2-40B4-BE49-F238E27FC236}">
                    <a16:creationId xmlns:a16="http://schemas.microsoft.com/office/drawing/2014/main" id="{9E1AFE03-18B7-F8E0-8F8E-8CFC0C18E3FD}"/>
                  </a:ext>
                </a:extLst>
              </p:cNvPr>
              <p:cNvSpPr/>
              <p:nvPr userDrawn="1"/>
            </p:nvSpPr>
            <p:spPr>
              <a:xfrm rot="5400000">
                <a:off x="14033099" y="4008746"/>
                <a:ext cx="253188" cy="316248"/>
              </a:xfrm>
              <a:prstGeom prst="rect">
                <a:avLst/>
              </a:prstGeom>
              <a:solidFill>
                <a:srgbClr val="309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5" name="Rectangle 34">
                <a:extLst>
                  <a:ext uri="{FF2B5EF4-FFF2-40B4-BE49-F238E27FC236}">
                    <a16:creationId xmlns:a16="http://schemas.microsoft.com/office/drawing/2014/main" id="{7C96A00C-4E14-FFEC-D92E-854CCFA6D9FD}"/>
                  </a:ext>
                </a:extLst>
              </p:cNvPr>
              <p:cNvSpPr/>
              <p:nvPr userDrawn="1"/>
            </p:nvSpPr>
            <p:spPr>
              <a:xfrm rot="5400000">
                <a:off x="14033099" y="4332974"/>
                <a:ext cx="253188" cy="316248"/>
              </a:xfrm>
              <a:prstGeom prst="rect">
                <a:avLst/>
              </a:prstGeom>
              <a:solidFill>
                <a:srgbClr val="E2C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36" name="Rectangle 35">
                <a:extLst>
                  <a:ext uri="{FF2B5EF4-FFF2-40B4-BE49-F238E27FC236}">
                    <a16:creationId xmlns:a16="http://schemas.microsoft.com/office/drawing/2014/main" id="{E8FA9D1F-CD66-F0BB-6C75-4D0909A918E4}"/>
                  </a:ext>
                </a:extLst>
              </p:cNvPr>
              <p:cNvSpPr/>
              <p:nvPr userDrawn="1"/>
            </p:nvSpPr>
            <p:spPr>
              <a:xfrm rot="5400000">
                <a:off x="14033099" y="4657202"/>
                <a:ext cx="253188" cy="316248"/>
              </a:xfrm>
              <a:prstGeom prst="rect">
                <a:avLst/>
              </a:prstGeom>
              <a:solidFill>
                <a:srgbClr val="915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grpSp>
          <p:nvGrpSpPr>
            <p:cNvPr id="14" name="Group 13">
              <a:extLst>
                <a:ext uri="{FF2B5EF4-FFF2-40B4-BE49-F238E27FC236}">
                  <a16:creationId xmlns:a16="http://schemas.microsoft.com/office/drawing/2014/main" id="{72F3B9F7-A6A5-4C51-B725-0D0FE78E00D6}"/>
                </a:ext>
              </a:extLst>
            </p:cNvPr>
            <p:cNvGrpSpPr/>
            <p:nvPr userDrawn="1"/>
          </p:nvGrpSpPr>
          <p:grpSpPr>
            <a:xfrm>
              <a:off x="12442019" y="198485"/>
              <a:ext cx="382660" cy="2882942"/>
              <a:chOff x="12742785" y="3716048"/>
              <a:chExt cx="316248" cy="3171236"/>
            </a:xfrm>
          </p:grpSpPr>
          <p:sp>
            <p:nvSpPr>
              <p:cNvPr id="17" name="Rectangle 16">
                <a:extLst>
                  <a:ext uri="{FF2B5EF4-FFF2-40B4-BE49-F238E27FC236}">
                    <a16:creationId xmlns:a16="http://schemas.microsoft.com/office/drawing/2014/main" id="{C5087728-FC79-069F-77C6-9C16890EEF7F}"/>
                  </a:ext>
                </a:extLst>
              </p:cNvPr>
              <p:cNvSpPr/>
              <p:nvPr userDrawn="1"/>
            </p:nvSpPr>
            <p:spPr>
              <a:xfrm rot="5400000">
                <a:off x="12774315" y="6602566"/>
                <a:ext cx="253188" cy="316248"/>
              </a:xfrm>
              <a:prstGeom prst="rect">
                <a:avLst/>
              </a:prstGeom>
              <a:solidFill>
                <a:srgbClr val="BF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8" name="Rectangle 17">
                <a:extLst>
                  <a:ext uri="{FF2B5EF4-FFF2-40B4-BE49-F238E27FC236}">
                    <a16:creationId xmlns:a16="http://schemas.microsoft.com/office/drawing/2014/main" id="{E11C27DE-912E-C1A7-BBB1-D6380F35F6BE}"/>
                  </a:ext>
                </a:extLst>
              </p:cNvPr>
              <p:cNvSpPr/>
              <p:nvPr userDrawn="1"/>
            </p:nvSpPr>
            <p:spPr>
              <a:xfrm rot="5400000">
                <a:off x="12774315" y="4981430"/>
                <a:ext cx="253188" cy="316248"/>
              </a:xfrm>
              <a:prstGeom prst="rect">
                <a:avLst/>
              </a:prstGeom>
              <a:solidFill>
                <a:srgbClr val="D25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19" name="Rectangle 18">
                <a:extLst>
                  <a:ext uri="{FF2B5EF4-FFF2-40B4-BE49-F238E27FC236}">
                    <a16:creationId xmlns:a16="http://schemas.microsoft.com/office/drawing/2014/main" id="{B0083A3C-408E-61AF-6291-925E779BDC50}"/>
                  </a:ext>
                </a:extLst>
              </p:cNvPr>
              <p:cNvSpPr/>
              <p:nvPr userDrawn="1"/>
            </p:nvSpPr>
            <p:spPr>
              <a:xfrm rot="5400000">
                <a:off x="12774315" y="5305658"/>
                <a:ext cx="253188" cy="316248"/>
              </a:xfrm>
              <a:prstGeom prst="rect">
                <a:avLst/>
              </a:prstGeom>
              <a:solidFill>
                <a:srgbClr val="C64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0" name="Rectangle 19">
                <a:extLst>
                  <a:ext uri="{FF2B5EF4-FFF2-40B4-BE49-F238E27FC236}">
                    <a16:creationId xmlns:a16="http://schemas.microsoft.com/office/drawing/2014/main" id="{85A659DD-80C3-B9F4-DC78-7BCCF23CB262}"/>
                  </a:ext>
                </a:extLst>
              </p:cNvPr>
              <p:cNvSpPr/>
              <p:nvPr userDrawn="1"/>
            </p:nvSpPr>
            <p:spPr>
              <a:xfrm rot="5400000">
                <a:off x="12774315" y="5629886"/>
                <a:ext cx="253188" cy="316248"/>
              </a:xfrm>
              <a:prstGeom prst="rect">
                <a:avLst/>
              </a:prstGeom>
              <a:solidFill>
                <a:srgbClr val="BA01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1" name="Rectangle 20">
                <a:extLst>
                  <a:ext uri="{FF2B5EF4-FFF2-40B4-BE49-F238E27FC236}">
                    <a16:creationId xmlns:a16="http://schemas.microsoft.com/office/drawing/2014/main" id="{FB568BAE-DE87-47B6-F551-9BFD7327F9C4}"/>
                  </a:ext>
                </a:extLst>
              </p:cNvPr>
              <p:cNvSpPr/>
              <p:nvPr userDrawn="1"/>
            </p:nvSpPr>
            <p:spPr>
              <a:xfrm rot="5400000">
                <a:off x="12774315" y="3684518"/>
                <a:ext cx="253188" cy="316248"/>
              </a:xfrm>
              <a:prstGeom prst="rect">
                <a:avLst/>
              </a:prstGeom>
              <a:solidFill>
                <a:srgbClr val="005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2" name="Rectangle 21">
                <a:extLst>
                  <a:ext uri="{FF2B5EF4-FFF2-40B4-BE49-F238E27FC236}">
                    <a16:creationId xmlns:a16="http://schemas.microsoft.com/office/drawing/2014/main" id="{EAF4D8BC-9965-5988-9B2C-D00FEDD1BFD0}"/>
                  </a:ext>
                </a:extLst>
              </p:cNvPr>
              <p:cNvSpPr/>
              <p:nvPr userDrawn="1"/>
            </p:nvSpPr>
            <p:spPr>
              <a:xfrm rot="5400000">
                <a:off x="12774315" y="4008746"/>
                <a:ext cx="253188" cy="316248"/>
              </a:xfrm>
              <a:prstGeom prst="rect">
                <a:avLst/>
              </a:prstGeom>
              <a:solidFill>
                <a:srgbClr val="5EB6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3" name="Rectangle 22">
                <a:extLst>
                  <a:ext uri="{FF2B5EF4-FFF2-40B4-BE49-F238E27FC236}">
                    <a16:creationId xmlns:a16="http://schemas.microsoft.com/office/drawing/2014/main" id="{44A21068-7F76-6ADE-1190-81862EECEEFB}"/>
                  </a:ext>
                </a:extLst>
              </p:cNvPr>
              <p:cNvSpPr/>
              <p:nvPr userDrawn="1"/>
            </p:nvSpPr>
            <p:spPr>
              <a:xfrm rot="5400000">
                <a:off x="12774315" y="4332974"/>
                <a:ext cx="253188" cy="316248"/>
              </a:xfrm>
              <a:prstGeom prst="rect">
                <a:avLst/>
              </a:prstGeom>
              <a:solidFill>
                <a:srgbClr val="C7A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4" name="Rectangle 23">
                <a:extLst>
                  <a:ext uri="{FF2B5EF4-FFF2-40B4-BE49-F238E27FC236}">
                    <a16:creationId xmlns:a16="http://schemas.microsoft.com/office/drawing/2014/main" id="{4437F8D8-6B2F-3F4F-13B2-7FB40F8DB503}"/>
                  </a:ext>
                </a:extLst>
              </p:cNvPr>
              <p:cNvSpPr/>
              <p:nvPr userDrawn="1"/>
            </p:nvSpPr>
            <p:spPr>
              <a:xfrm rot="5400000">
                <a:off x="12774315" y="4657202"/>
                <a:ext cx="253188" cy="316248"/>
              </a:xfrm>
              <a:prstGeom prst="rect">
                <a:avLst/>
              </a:prstGeom>
              <a:solidFill>
                <a:srgbClr val="5C06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5" name="Rectangle 24">
                <a:extLst>
                  <a:ext uri="{FF2B5EF4-FFF2-40B4-BE49-F238E27FC236}">
                    <a16:creationId xmlns:a16="http://schemas.microsoft.com/office/drawing/2014/main" id="{D9EA4DE8-E787-53CC-25D0-79EE90648E55}"/>
                  </a:ext>
                </a:extLst>
              </p:cNvPr>
              <p:cNvSpPr/>
              <p:nvPr userDrawn="1"/>
            </p:nvSpPr>
            <p:spPr>
              <a:xfrm rot="5400000">
                <a:off x="12774315" y="5954114"/>
                <a:ext cx="253188" cy="316248"/>
              </a:xfrm>
              <a:prstGeom prst="rect">
                <a:avLst/>
              </a:prstGeom>
              <a:solidFill>
                <a:srgbClr val="2A4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sp>
            <p:nvSpPr>
              <p:cNvPr id="26" name="Rectangle 25">
                <a:extLst>
                  <a:ext uri="{FF2B5EF4-FFF2-40B4-BE49-F238E27FC236}">
                    <a16:creationId xmlns:a16="http://schemas.microsoft.com/office/drawing/2014/main" id="{CA71B2A8-8D68-3CF5-B0F7-CF48E335F52A}"/>
                  </a:ext>
                </a:extLst>
              </p:cNvPr>
              <p:cNvSpPr/>
              <p:nvPr userDrawn="1"/>
            </p:nvSpPr>
            <p:spPr>
              <a:xfrm rot="5400000">
                <a:off x="12774315" y="6278342"/>
                <a:ext cx="253188" cy="31624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sz="1050"/>
              </a:p>
            </p:txBody>
          </p:sp>
        </p:grpSp>
        <p:sp>
          <p:nvSpPr>
            <p:cNvPr id="15" name="TextBox 14">
              <a:extLst>
                <a:ext uri="{FF2B5EF4-FFF2-40B4-BE49-F238E27FC236}">
                  <a16:creationId xmlns:a16="http://schemas.microsoft.com/office/drawing/2014/main" id="{33E8BFFC-D55D-C255-FB50-88BD8D940B9A}"/>
                </a:ext>
              </a:extLst>
            </p:cNvPr>
            <p:cNvSpPr txBox="1"/>
            <p:nvPr userDrawn="1"/>
          </p:nvSpPr>
          <p:spPr>
            <a:xfrm rot="16200000">
              <a:off x="12574268" y="5173406"/>
              <a:ext cx="960199" cy="118559"/>
            </a:xfrm>
            <a:prstGeom prst="rect">
              <a:avLst/>
            </a:prstGeom>
            <a:noFill/>
          </p:spPr>
          <p:txBody>
            <a:bodyPr wrap="none" lIns="0" tIns="0" rIns="0" bIns="0" rtlCol="0">
              <a:spAutoFit/>
            </a:bodyPr>
            <a:lstStyle/>
            <a:p>
              <a:pPr algn="l">
                <a:lnSpc>
                  <a:spcPct val="101000"/>
                </a:lnSpc>
                <a:spcAft>
                  <a:spcPts val="600"/>
                </a:spcAft>
              </a:pPr>
              <a:r>
                <a:rPr lang="en-CR" sz="800" b="1">
                  <a:solidFill>
                    <a:srgbClr val="000000"/>
                  </a:solidFill>
                  <a:latin typeface="GT America Regular"/>
                  <a:ea typeface="GT America Regular" charset="0"/>
                  <a:cs typeface="GT America Regular" charset="0"/>
                </a:rPr>
                <a:t>ON MOODY´S BLUE</a:t>
              </a:r>
              <a:endParaRPr kumimoji="0" lang="en-CR" sz="800" b="1" i="0" u="none" strike="noStrike" kern="1200" cap="none" spc="0" normalizeH="0" baseline="0" noProof="0" err="1">
                <a:ln>
                  <a:noFill/>
                </a:ln>
                <a:solidFill>
                  <a:srgbClr val="000000"/>
                </a:solidFill>
                <a:effectLst/>
                <a:uLnTx/>
                <a:uFillTx/>
                <a:latin typeface="GT America Regular"/>
                <a:ea typeface="GT America Regular" charset="0"/>
                <a:cs typeface="GT America Regular" charset="0"/>
              </a:endParaRPr>
            </a:p>
          </p:txBody>
        </p:sp>
      </p:grpSp>
      <p:sp>
        <p:nvSpPr>
          <p:cNvPr id="37" name="TextBox 36">
            <a:extLst>
              <a:ext uri="{FF2B5EF4-FFF2-40B4-BE49-F238E27FC236}">
                <a16:creationId xmlns:a16="http://schemas.microsoft.com/office/drawing/2014/main" id="{686A1199-5CF0-D6AC-0CBF-64D5047AADA0}"/>
              </a:ext>
            </a:extLst>
          </p:cNvPr>
          <p:cNvSpPr txBox="1"/>
          <p:nvPr userDrawn="1"/>
        </p:nvSpPr>
        <p:spPr>
          <a:xfrm>
            <a:off x="12356815" y="3377042"/>
            <a:ext cx="807913" cy="118559"/>
          </a:xfrm>
          <a:prstGeom prst="rect">
            <a:avLst/>
          </a:prstGeom>
          <a:noFill/>
        </p:spPr>
        <p:txBody>
          <a:bodyPr wrap="none" lIns="0" tIns="0" rIns="0" bIns="0" rtlCol="0">
            <a:spAutoFit/>
          </a:bodyPr>
          <a:lstStyle/>
          <a:p>
            <a:pPr algn="l">
              <a:lnSpc>
                <a:spcPct val="101000"/>
              </a:lnSpc>
              <a:spcAft>
                <a:spcPts val="600"/>
              </a:spcAft>
            </a:pPr>
            <a:r>
              <a:rPr kumimoji="0" lang="en-US" sz="800" b="1" i="0" u="none" strike="noStrike" kern="1200" cap="none" spc="0" normalizeH="0" baseline="0" noProof="0" dirty="0">
                <a:ln>
                  <a:noFill/>
                </a:ln>
                <a:solidFill>
                  <a:srgbClr val="000000"/>
                </a:solidFill>
                <a:effectLst/>
                <a:uLnTx/>
                <a:uFillTx/>
                <a:ea typeface="GT America Regular" charset="0"/>
                <a:cs typeface="GT America Regular" charset="0"/>
              </a:rPr>
              <a:t>For charts ONLY</a:t>
            </a:r>
            <a:endParaRPr kumimoji="0" lang="en-CR" sz="800" b="1" i="0" u="none" strike="noStrike" kern="1200" cap="none" spc="0" normalizeH="0" baseline="0" noProof="0">
              <a:ln>
                <a:noFill/>
              </a:ln>
              <a:solidFill>
                <a:srgbClr val="000000"/>
              </a:solidFill>
              <a:effectLst/>
              <a:uLnTx/>
              <a:uFillTx/>
              <a:ea typeface="GT America Regular" charset="0"/>
              <a:cs typeface="GT America Regular" charset="0"/>
            </a:endParaRPr>
          </a:p>
        </p:txBody>
      </p:sp>
    </p:spTree>
    <p:extLst>
      <p:ext uri="{BB962C8B-B14F-4D97-AF65-F5344CB8AC3E}">
        <p14:creationId xmlns:p14="http://schemas.microsoft.com/office/powerpoint/2010/main" val="10486733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ack Cover 1">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34B98-F94F-BBE0-213C-85AFCDC476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922" b="11853"/>
          <a:stretch/>
        </p:blipFill>
        <p:spPr bwMode="hidden">
          <a:xfrm>
            <a:off x="-5621" y="0"/>
            <a:ext cx="12188952" cy="6858000"/>
          </a:xfrm>
          <a:prstGeom prst="rect">
            <a:avLst/>
          </a:prstGeom>
        </p:spPr>
      </p:pic>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4567237"/>
            <a:ext cx="5441950" cy="1165225"/>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5" name="Text Placeholder 9">
            <a:extLst>
              <a:ext uri="{FF2B5EF4-FFF2-40B4-BE49-F238E27FC236}">
                <a16:creationId xmlns:a16="http://schemas.microsoft.com/office/drawing/2014/main" id="{5FB2903F-88A1-83A6-3840-2C6F40ADA372}"/>
              </a:ext>
            </a:extLst>
          </p:cNvPr>
          <p:cNvSpPr>
            <a:spLocks noGrp="1"/>
          </p:cNvSpPr>
          <p:nvPr>
            <p:ph type="body" sz="quarter" idx="15" hasCustomPrompt="1"/>
          </p:nvPr>
        </p:nvSpPr>
        <p:spPr>
          <a:xfrm>
            <a:off x="10417175" y="6308725"/>
            <a:ext cx="1227138" cy="282575"/>
          </a:xfrm>
        </p:spPr>
        <p:txBody>
          <a:bodyPr anchor="b">
            <a:noAutofit/>
          </a:bodyPr>
          <a:lstStyle>
            <a:lvl1pPr marL="4763" indent="0" algn="r">
              <a:buFont typeface="Arial" panose="020B0604020202020204" pitchFamily="34" charset="0"/>
              <a:buNone/>
              <a:tabLst/>
              <a:defRPr sz="1000">
                <a:solidFill>
                  <a:schemeClr val="tx1"/>
                </a:solidFill>
              </a:defRPr>
            </a:lvl1pPr>
            <a:lvl2pPr marL="4763" indent="0" algn="r">
              <a:buNone/>
              <a:tabLst/>
              <a:defRPr sz="1000">
                <a:solidFill>
                  <a:schemeClr val="tx1"/>
                </a:solidFill>
              </a:defRPr>
            </a:lvl2pPr>
            <a:lvl3pPr marL="4763" indent="0" algn="r">
              <a:buNone/>
              <a:tabLst/>
              <a:defRPr sz="1000">
                <a:solidFill>
                  <a:schemeClr val="tx1"/>
                </a:solidFill>
              </a:defRPr>
            </a:lvl3pPr>
            <a:lvl4pPr marL="4763" indent="0" algn="r">
              <a:buNone/>
              <a:tabLst/>
              <a:defRPr sz="1000">
                <a:solidFill>
                  <a:schemeClr val="tx1"/>
                </a:solidFill>
              </a:defRPr>
            </a:lvl4pPr>
            <a:lvl5pPr marL="4763" indent="0" algn="r">
              <a:buNone/>
              <a:tabLst/>
              <a:defRPr sz="1000">
                <a:solidFill>
                  <a:schemeClr val="tx1"/>
                </a:solidFill>
              </a:defRPr>
            </a:lvl5pPr>
            <a:lvl6pPr marL="4763" indent="0" algn="r">
              <a:buNone/>
              <a:tabLst/>
              <a:defRPr sz="1000">
                <a:solidFill>
                  <a:schemeClr val="tx1"/>
                </a:solidFill>
              </a:defRPr>
            </a:lvl6pPr>
            <a:lvl7pPr marL="4763" indent="0" algn="r">
              <a:buNone/>
              <a:tabLst/>
              <a:defRPr sz="1000">
                <a:solidFill>
                  <a:schemeClr val="tx1"/>
                </a:solidFill>
              </a:defRPr>
            </a:lvl7pPr>
            <a:lvl8pPr marL="4763" indent="0" algn="r">
              <a:buNone/>
              <a:tabLst/>
              <a:defRPr sz="1000">
                <a:solidFill>
                  <a:schemeClr val="tx1"/>
                </a:solidFill>
              </a:defRPr>
            </a:lvl8pPr>
            <a:lvl9pPr marL="4763" indent="0" algn="r">
              <a:buNone/>
              <a:tabLst/>
              <a:defRPr sz="1000">
                <a:solidFill>
                  <a:schemeClr val="tx1"/>
                </a:solidFill>
              </a:defRPr>
            </a:lvl9pPr>
          </a:lstStyle>
          <a:p>
            <a:pPr lvl="0"/>
            <a:r>
              <a:rPr lang="en-US" dirty="0"/>
              <a:t>BX Number</a:t>
            </a:r>
          </a:p>
        </p:txBody>
      </p:sp>
      <p:sp>
        <p:nvSpPr>
          <p:cNvPr id="14" name="Text Placeholder 28">
            <a:extLst>
              <a:ext uri="{FF2B5EF4-FFF2-40B4-BE49-F238E27FC236}">
                <a16:creationId xmlns:a16="http://schemas.microsoft.com/office/drawing/2014/main" id="{E9355155-D34A-C8FB-FD7F-D8F2AFB05465}"/>
              </a:ext>
            </a:extLst>
          </p:cNvPr>
          <p:cNvSpPr>
            <a:spLocks noGrp="1"/>
          </p:cNvSpPr>
          <p:nvPr>
            <p:ph type="body" sz="quarter" idx="94"/>
          </p:nvPr>
        </p:nvSpPr>
        <p:spPr>
          <a:xfrm>
            <a:off x="534487" y="5993489"/>
            <a:ext cx="2623978" cy="588286"/>
          </a:xfrm>
        </p:spPr>
        <p:txBody>
          <a:bodyPr anchor="b">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15" name="Text Placeholder 31">
            <a:extLst>
              <a:ext uri="{FF2B5EF4-FFF2-40B4-BE49-F238E27FC236}">
                <a16:creationId xmlns:a16="http://schemas.microsoft.com/office/drawing/2014/main" id="{C7ABDCD6-3B21-724A-2B90-283DF93F2DD4}"/>
              </a:ext>
            </a:extLst>
          </p:cNvPr>
          <p:cNvSpPr>
            <a:spLocks noGrp="1"/>
          </p:cNvSpPr>
          <p:nvPr>
            <p:ph type="body" sz="quarter" idx="95"/>
          </p:nvPr>
        </p:nvSpPr>
        <p:spPr>
          <a:xfrm>
            <a:off x="3373598" y="6001088"/>
            <a:ext cx="2623978" cy="588286"/>
          </a:xfrm>
        </p:spPr>
        <p:txBody>
          <a:bodyPr anchor="b">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
        <p:nvSpPr>
          <p:cNvPr id="16" name="Text Placeholder 33">
            <a:extLst>
              <a:ext uri="{FF2B5EF4-FFF2-40B4-BE49-F238E27FC236}">
                <a16:creationId xmlns:a16="http://schemas.microsoft.com/office/drawing/2014/main" id="{9B2F4F16-C191-1C55-93DF-40C406D4E32E}"/>
              </a:ext>
            </a:extLst>
          </p:cNvPr>
          <p:cNvSpPr>
            <a:spLocks noGrp="1"/>
          </p:cNvSpPr>
          <p:nvPr>
            <p:ph type="body" sz="quarter" idx="96"/>
          </p:nvPr>
        </p:nvSpPr>
        <p:spPr>
          <a:xfrm>
            <a:off x="6194425" y="5993489"/>
            <a:ext cx="2623978" cy="588286"/>
          </a:xfrm>
        </p:spPr>
        <p:txBody>
          <a:bodyPr anchor="b">
            <a:noAutofit/>
          </a:bodyPr>
          <a:lstStyle>
            <a:lvl1pPr marL="0" indent="0">
              <a:spcAft>
                <a:spcPts val="200"/>
              </a:spcAft>
              <a:buFont typeface="Arial" panose="020B0604020202020204" pitchFamily="34" charset="0"/>
              <a:buNone/>
              <a:defRPr sz="1200" b="1"/>
            </a:lvl1pPr>
            <a:lvl2pPr marL="0" indent="0">
              <a:spcAft>
                <a:spcPts val="600"/>
              </a:spcAft>
              <a:buNone/>
              <a:defRPr sz="1200"/>
            </a:lvl2pPr>
            <a:lvl3pPr marL="228600" indent="-228600">
              <a:spcAft>
                <a:spcPts val="600"/>
              </a:spcAft>
              <a:buClrTx/>
              <a:buFont typeface="GT America" charset="0"/>
              <a:buChar char="→"/>
              <a:defRPr sz="1200"/>
            </a:lvl3pPr>
            <a:lvl4pPr marL="228600" indent="-228600">
              <a:spcAft>
                <a:spcPts val="600"/>
              </a:spcAft>
              <a:buClrTx/>
              <a:buFont typeface="GT America" charset="0"/>
              <a:buChar char="→"/>
              <a:defRPr sz="1200"/>
            </a:lvl4pPr>
            <a:lvl5pPr marL="228600" indent="-228600">
              <a:spcAft>
                <a:spcPts val="600"/>
              </a:spcAft>
              <a:buClrTx/>
              <a:buFont typeface="GT America" charset="0"/>
              <a:buChar char="→"/>
              <a:defRPr sz="1200"/>
            </a:lvl5pPr>
            <a:lvl6pPr marL="228600" indent="-228600">
              <a:spcAft>
                <a:spcPts val="600"/>
              </a:spcAft>
              <a:buClrTx/>
              <a:buFont typeface="GT America" charset="0"/>
              <a:buChar char="→"/>
              <a:defRPr sz="1200"/>
            </a:lvl6pPr>
            <a:lvl7pPr marL="228600" indent="-228600">
              <a:spcAft>
                <a:spcPts val="600"/>
              </a:spcAft>
              <a:buClrTx/>
              <a:buFont typeface="GT America" charset="0"/>
              <a:buChar char="→"/>
              <a:defRPr sz="1200"/>
            </a:lvl7pPr>
            <a:lvl8pPr marL="228600" indent="-228600">
              <a:spcAft>
                <a:spcPts val="600"/>
              </a:spcAft>
              <a:buClrTx/>
              <a:buFont typeface="GT America" charset="0"/>
              <a:buChar char="→"/>
              <a:defRPr sz="1200"/>
            </a:lvl8pPr>
            <a:lvl9pPr marL="228600" indent="-228600">
              <a:spcAft>
                <a:spcPts val="600"/>
              </a:spcAft>
              <a:buClrTx/>
              <a:buFont typeface="GT America" charset="0"/>
              <a:buChar char="→"/>
              <a:defRPr sz="12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7317902"/>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ack Cover 2">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34B98-F94F-BBE0-213C-85AFCDC476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922" b="11853"/>
          <a:stretch/>
        </p:blipFill>
        <p:spPr bwMode="hidden">
          <a:xfrm>
            <a:off x="-5621" y="0"/>
            <a:ext cx="12188952" cy="6858000"/>
          </a:xfrm>
          <a:prstGeom prst="rect">
            <a:avLst/>
          </a:prstGeom>
        </p:spPr>
      </p:pic>
      <p:sp>
        <p:nvSpPr>
          <p:cNvPr id="2" name="Title 1">
            <a:extLst>
              <a:ext uri="{FF2B5EF4-FFF2-40B4-BE49-F238E27FC236}">
                <a16:creationId xmlns:a16="http://schemas.microsoft.com/office/drawing/2014/main" id="{33F04150-992C-F011-69D3-7F4A3F6FF433}"/>
              </a:ext>
            </a:extLst>
          </p:cNvPr>
          <p:cNvSpPr>
            <a:spLocks noGrp="1"/>
          </p:cNvSpPr>
          <p:nvPr>
            <p:ph type="title"/>
          </p:nvPr>
        </p:nvSpPr>
        <p:spPr>
          <a:xfrm>
            <a:off x="539751" y="4567237"/>
            <a:ext cx="5441950" cy="1165225"/>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5" name="Text Placeholder 9">
            <a:extLst>
              <a:ext uri="{FF2B5EF4-FFF2-40B4-BE49-F238E27FC236}">
                <a16:creationId xmlns:a16="http://schemas.microsoft.com/office/drawing/2014/main" id="{925BD05B-4745-E7F4-97A1-5C222CC090F5}"/>
              </a:ext>
            </a:extLst>
          </p:cNvPr>
          <p:cNvSpPr>
            <a:spLocks noGrp="1"/>
          </p:cNvSpPr>
          <p:nvPr>
            <p:ph type="body" sz="quarter" idx="15" hasCustomPrompt="1"/>
          </p:nvPr>
        </p:nvSpPr>
        <p:spPr>
          <a:xfrm>
            <a:off x="10417175" y="6308725"/>
            <a:ext cx="1227138" cy="282575"/>
          </a:xfrm>
        </p:spPr>
        <p:txBody>
          <a:bodyPr anchor="b">
            <a:noAutofit/>
          </a:bodyPr>
          <a:lstStyle>
            <a:lvl1pPr marL="4763" indent="0" algn="r">
              <a:buFont typeface="Arial" panose="020B0604020202020204" pitchFamily="34" charset="0"/>
              <a:buNone/>
              <a:tabLst/>
              <a:defRPr sz="1000">
                <a:solidFill>
                  <a:schemeClr val="tx1"/>
                </a:solidFill>
              </a:defRPr>
            </a:lvl1pPr>
            <a:lvl2pPr marL="4763" indent="0" algn="r">
              <a:buNone/>
              <a:tabLst/>
              <a:defRPr sz="1000">
                <a:solidFill>
                  <a:schemeClr val="tx1"/>
                </a:solidFill>
              </a:defRPr>
            </a:lvl2pPr>
            <a:lvl3pPr marL="4763" indent="0" algn="r">
              <a:buNone/>
              <a:tabLst/>
              <a:defRPr sz="1000">
                <a:solidFill>
                  <a:schemeClr val="tx1"/>
                </a:solidFill>
              </a:defRPr>
            </a:lvl3pPr>
            <a:lvl4pPr marL="4763" indent="0" algn="r">
              <a:buNone/>
              <a:tabLst/>
              <a:defRPr sz="1000">
                <a:solidFill>
                  <a:schemeClr val="tx1"/>
                </a:solidFill>
              </a:defRPr>
            </a:lvl4pPr>
            <a:lvl5pPr marL="4763" indent="0" algn="r">
              <a:buNone/>
              <a:tabLst/>
              <a:defRPr sz="1000">
                <a:solidFill>
                  <a:schemeClr val="tx1"/>
                </a:solidFill>
              </a:defRPr>
            </a:lvl5pPr>
            <a:lvl6pPr marL="4763" indent="0" algn="r">
              <a:buNone/>
              <a:tabLst/>
              <a:defRPr sz="1000">
                <a:solidFill>
                  <a:schemeClr val="tx1"/>
                </a:solidFill>
              </a:defRPr>
            </a:lvl6pPr>
            <a:lvl7pPr marL="4763" indent="0" algn="r">
              <a:buNone/>
              <a:tabLst/>
              <a:defRPr sz="1000">
                <a:solidFill>
                  <a:schemeClr val="tx1"/>
                </a:solidFill>
              </a:defRPr>
            </a:lvl7pPr>
            <a:lvl8pPr marL="4763" indent="0" algn="r">
              <a:buNone/>
              <a:tabLst/>
              <a:defRPr sz="1000">
                <a:solidFill>
                  <a:schemeClr val="tx1"/>
                </a:solidFill>
              </a:defRPr>
            </a:lvl8pPr>
            <a:lvl9pPr marL="4763" indent="0" algn="r">
              <a:buNone/>
              <a:tabLst/>
              <a:defRPr sz="1000">
                <a:solidFill>
                  <a:schemeClr val="tx1"/>
                </a:solidFill>
              </a:defRPr>
            </a:lvl9pPr>
          </a:lstStyle>
          <a:p>
            <a:pPr lvl="0"/>
            <a:r>
              <a:rPr lang="en-US" dirty="0"/>
              <a:t>BX Number</a:t>
            </a:r>
          </a:p>
        </p:txBody>
      </p:sp>
      <p:sp>
        <p:nvSpPr>
          <p:cNvPr id="4" name="Freeform: Shape 10">
            <a:extLst>
              <a:ext uri="{FF2B5EF4-FFF2-40B4-BE49-F238E27FC236}">
                <a16:creationId xmlns:a16="http://schemas.microsoft.com/office/drawing/2014/main" id="{0CA6A3A9-EEF0-1A4C-AAF4-FDFB9C2447ED}"/>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64025283"/>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ck Cover 3">
    <p:bg>
      <p:bgPr>
        <a:solidFill>
          <a:schemeClr val="bg2"/>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6732315D-1057-6521-C359-22C1DAF4964C}"/>
              </a:ext>
            </a:extLst>
          </p:cNvPr>
          <p:cNvSpPr/>
          <p:nvPr/>
        </p:nvSpPr>
        <p:spPr>
          <a:xfrm>
            <a:off x="3367088" y="552449"/>
            <a:ext cx="8267463" cy="5677842"/>
          </a:xfrm>
          <a:custGeom>
            <a:avLst/>
            <a:gdLst>
              <a:gd name="connsiteX0" fmla="*/ 6722902 w 8267463"/>
              <a:gd name="connsiteY0" fmla="*/ 0 h 5677842"/>
              <a:gd name="connsiteX1" fmla="*/ 8267463 w 8267463"/>
              <a:gd name="connsiteY1" fmla="*/ 0 h 5677842"/>
              <a:gd name="connsiteX2" fmla="*/ 8267463 w 8267463"/>
              <a:gd name="connsiteY2" fmla="*/ 1419448 h 5677842"/>
              <a:gd name="connsiteX3" fmla="*/ 7275694 w 8267463"/>
              <a:gd name="connsiteY3" fmla="*/ 2749701 h 5677842"/>
              <a:gd name="connsiteX4" fmla="*/ 6942385 w 8267463"/>
              <a:gd name="connsiteY4" fmla="*/ 2749701 h 5677842"/>
              <a:gd name="connsiteX5" fmla="*/ 7381363 w 8267463"/>
              <a:gd name="connsiteY5" fmla="*/ 1541121 h 5677842"/>
              <a:gd name="connsiteX6" fmla="*/ 6722902 w 8267463"/>
              <a:gd name="connsiteY6" fmla="*/ 1541121 h 5677842"/>
              <a:gd name="connsiteX7" fmla="*/ 0 w 8267463"/>
              <a:gd name="connsiteY7" fmla="*/ 0 h 5677842"/>
              <a:gd name="connsiteX8" fmla="*/ 2268085 w 8267463"/>
              <a:gd name="connsiteY8" fmla="*/ 0 h 5677842"/>
              <a:gd name="connsiteX9" fmla="*/ 2975321 w 8267463"/>
              <a:gd name="connsiteY9" fmla="*/ 2920028 h 5677842"/>
              <a:gd name="connsiteX10" fmla="*/ 3146041 w 8267463"/>
              <a:gd name="connsiteY10" fmla="*/ 3731148 h 5677842"/>
              <a:gd name="connsiteX11" fmla="*/ 3316761 w 8267463"/>
              <a:gd name="connsiteY11" fmla="*/ 2920028 h 5677842"/>
              <a:gd name="connsiteX12" fmla="*/ 4024010 w 8267463"/>
              <a:gd name="connsiteY12" fmla="*/ 0 h 5677842"/>
              <a:gd name="connsiteX13" fmla="*/ 6292082 w 8267463"/>
              <a:gd name="connsiteY13" fmla="*/ 0 h 5677842"/>
              <a:gd name="connsiteX14" fmla="*/ 6292082 w 8267463"/>
              <a:gd name="connsiteY14" fmla="*/ 5677842 h 5677842"/>
              <a:gd name="connsiteX15" fmla="*/ 4836940 w 8267463"/>
              <a:gd name="connsiteY15" fmla="*/ 5677842 h 5677842"/>
              <a:gd name="connsiteX16" fmla="*/ 4836940 w 8267463"/>
              <a:gd name="connsiteY16" fmla="*/ 1995360 h 5677842"/>
              <a:gd name="connsiteX17" fmla="*/ 4633708 w 8267463"/>
              <a:gd name="connsiteY17" fmla="*/ 2838921 h 5677842"/>
              <a:gd name="connsiteX18" fmla="*/ 3877684 w 8267463"/>
              <a:gd name="connsiteY18" fmla="*/ 5677842 h 5677842"/>
              <a:gd name="connsiteX19" fmla="*/ 2381886 w 8267463"/>
              <a:gd name="connsiteY19" fmla="*/ 5677842 h 5677842"/>
              <a:gd name="connsiteX20" fmla="*/ 1625861 w 8267463"/>
              <a:gd name="connsiteY20" fmla="*/ 2838921 h 5677842"/>
              <a:gd name="connsiteX21" fmla="*/ 1422629 w 8267463"/>
              <a:gd name="connsiteY21" fmla="*/ 1995360 h 5677842"/>
              <a:gd name="connsiteX22" fmla="*/ 1422629 w 8267463"/>
              <a:gd name="connsiteY22" fmla="*/ 5677842 h 5677842"/>
              <a:gd name="connsiteX23" fmla="*/ 0 w 8267463"/>
              <a:gd name="connsiteY23" fmla="*/ 5677842 h 567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67463" h="5677842">
                <a:moveTo>
                  <a:pt x="6722902" y="0"/>
                </a:moveTo>
                <a:lnTo>
                  <a:pt x="8267463" y="0"/>
                </a:lnTo>
                <a:lnTo>
                  <a:pt x="8267463" y="1419448"/>
                </a:lnTo>
                <a:lnTo>
                  <a:pt x="7275694" y="2749701"/>
                </a:lnTo>
                <a:lnTo>
                  <a:pt x="6942385" y="2749701"/>
                </a:lnTo>
                <a:lnTo>
                  <a:pt x="7381363" y="1541121"/>
                </a:lnTo>
                <a:lnTo>
                  <a:pt x="6722902" y="1541121"/>
                </a:lnTo>
                <a:close/>
                <a:moveTo>
                  <a:pt x="0" y="0"/>
                </a:moveTo>
                <a:lnTo>
                  <a:pt x="2268085" y="0"/>
                </a:lnTo>
                <a:lnTo>
                  <a:pt x="2975321" y="2920028"/>
                </a:lnTo>
                <a:lnTo>
                  <a:pt x="3146041" y="3731148"/>
                </a:lnTo>
                <a:lnTo>
                  <a:pt x="3316761" y="2920028"/>
                </a:lnTo>
                <a:lnTo>
                  <a:pt x="4024010" y="0"/>
                </a:lnTo>
                <a:lnTo>
                  <a:pt x="6292082" y="0"/>
                </a:lnTo>
                <a:lnTo>
                  <a:pt x="6292082" y="5677842"/>
                </a:lnTo>
                <a:lnTo>
                  <a:pt x="4836940" y="5677842"/>
                </a:lnTo>
                <a:lnTo>
                  <a:pt x="4836940" y="1995360"/>
                </a:lnTo>
                <a:lnTo>
                  <a:pt x="4633708" y="2838921"/>
                </a:lnTo>
                <a:lnTo>
                  <a:pt x="3877684" y="5677842"/>
                </a:lnTo>
                <a:lnTo>
                  <a:pt x="2381886" y="5677842"/>
                </a:lnTo>
                <a:lnTo>
                  <a:pt x="1625861" y="2838921"/>
                </a:lnTo>
                <a:lnTo>
                  <a:pt x="1422629" y="1995360"/>
                </a:lnTo>
                <a:lnTo>
                  <a:pt x="1422629" y="5677842"/>
                </a:lnTo>
                <a:lnTo>
                  <a:pt x="0" y="5677842"/>
                </a:lnTo>
                <a:close/>
              </a:path>
            </a:pathLst>
          </a:custGeom>
          <a:solidFill>
            <a:schemeClr val="accent1">
              <a:alpha val="25000"/>
            </a:schemeClr>
          </a:solidFill>
          <a:ln w="0"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F22CA864-4C06-0E60-3B00-A1D84FC28322}"/>
              </a:ext>
            </a:extLst>
          </p:cNvPr>
          <p:cNvSpPr>
            <a:spLocks noGrp="1"/>
          </p:cNvSpPr>
          <p:nvPr>
            <p:ph type="title"/>
          </p:nvPr>
        </p:nvSpPr>
        <p:spPr>
          <a:xfrm>
            <a:off x="539751" y="4567237"/>
            <a:ext cx="5441950" cy="1165225"/>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3" name="Text Placeholder 9">
            <a:extLst>
              <a:ext uri="{FF2B5EF4-FFF2-40B4-BE49-F238E27FC236}">
                <a16:creationId xmlns:a16="http://schemas.microsoft.com/office/drawing/2014/main" id="{2C4DFBF5-AF25-74B3-E64C-151E88405CCD}"/>
              </a:ext>
            </a:extLst>
          </p:cNvPr>
          <p:cNvSpPr>
            <a:spLocks noGrp="1"/>
          </p:cNvSpPr>
          <p:nvPr>
            <p:ph type="body" sz="quarter" idx="15" hasCustomPrompt="1"/>
          </p:nvPr>
        </p:nvSpPr>
        <p:spPr>
          <a:xfrm>
            <a:off x="10417175" y="6308725"/>
            <a:ext cx="1227138" cy="282575"/>
          </a:xfrm>
        </p:spPr>
        <p:txBody>
          <a:bodyPr anchor="b">
            <a:noAutofit/>
          </a:bodyPr>
          <a:lstStyle>
            <a:lvl1pPr marL="4763" indent="0" algn="r">
              <a:buFont typeface="Arial" panose="020B0604020202020204" pitchFamily="34" charset="0"/>
              <a:buNone/>
              <a:tabLst/>
              <a:defRPr sz="1000">
                <a:solidFill>
                  <a:schemeClr val="tx1"/>
                </a:solidFill>
              </a:defRPr>
            </a:lvl1pPr>
            <a:lvl2pPr marL="4763" indent="0" algn="r">
              <a:buNone/>
              <a:tabLst/>
              <a:defRPr sz="1000">
                <a:solidFill>
                  <a:schemeClr val="tx1"/>
                </a:solidFill>
              </a:defRPr>
            </a:lvl2pPr>
            <a:lvl3pPr marL="4763" indent="0" algn="r">
              <a:buNone/>
              <a:tabLst/>
              <a:defRPr sz="1000">
                <a:solidFill>
                  <a:schemeClr val="tx1"/>
                </a:solidFill>
              </a:defRPr>
            </a:lvl3pPr>
            <a:lvl4pPr marL="4763" indent="0" algn="r">
              <a:buNone/>
              <a:tabLst/>
              <a:defRPr sz="1000">
                <a:solidFill>
                  <a:schemeClr val="tx1"/>
                </a:solidFill>
              </a:defRPr>
            </a:lvl4pPr>
            <a:lvl5pPr marL="4763" indent="0" algn="r">
              <a:buNone/>
              <a:tabLst/>
              <a:defRPr sz="1000">
                <a:solidFill>
                  <a:schemeClr val="tx1"/>
                </a:solidFill>
              </a:defRPr>
            </a:lvl5pPr>
            <a:lvl6pPr marL="4763" indent="0" algn="r">
              <a:buNone/>
              <a:tabLst/>
              <a:defRPr sz="1000">
                <a:solidFill>
                  <a:schemeClr val="tx1"/>
                </a:solidFill>
              </a:defRPr>
            </a:lvl6pPr>
            <a:lvl7pPr marL="4763" indent="0" algn="r">
              <a:buNone/>
              <a:tabLst/>
              <a:defRPr sz="1000">
                <a:solidFill>
                  <a:schemeClr val="tx1"/>
                </a:solidFill>
              </a:defRPr>
            </a:lvl7pPr>
            <a:lvl8pPr marL="4763" indent="0" algn="r">
              <a:buNone/>
              <a:tabLst/>
              <a:defRPr sz="1000">
                <a:solidFill>
                  <a:schemeClr val="tx1"/>
                </a:solidFill>
              </a:defRPr>
            </a:lvl8pPr>
            <a:lvl9pPr marL="4763" indent="0" algn="r">
              <a:buNone/>
              <a:tabLst/>
              <a:defRPr sz="1000">
                <a:solidFill>
                  <a:schemeClr val="tx1"/>
                </a:solidFill>
              </a:defRPr>
            </a:lvl9pPr>
          </a:lstStyle>
          <a:p>
            <a:pPr lvl="0"/>
            <a:r>
              <a:rPr lang="en-US" dirty="0"/>
              <a:t>BX Number</a:t>
            </a:r>
          </a:p>
        </p:txBody>
      </p:sp>
      <p:sp>
        <p:nvSpPr>
          <p:cNvPr id="4" name="Freeform: Shape 10">
            <a:extLst>
              <a:ext uri="{FF2B5EF4-FFF2-40B4-BE49-F238E27FC236}">
                <a16:creationId xmlns:a16="http://schemas.microsoft.com/office/drawing/2014/main" id="{8ECB2B77-196D-E331-A44D-528267503BC6}"/>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7560870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ack Cover 4">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2CA864-4C06-0E60-3B00-A1D84FC28322}"/>
              </a:ext>
            </a:extLst>
          </p:cNvPr>
          <p:cNvSpPr>
            <a:spLocks noGrp="1"/>
          </p:cNvSpPr>
          <p:nvPr>
            <p:ph type="title"/>
          </p:nvPr>
        </p:nvSpPr>
        <p:spPr>
          <a:xfrm>
            <a:off x="539751" y="4567237"/>
            <a:ext cx="5441950" cy="1165225"/>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2" name="Picture Placeholder 9">
            <a:extLst>
              <a:ext uri="{FF2B5EF4-FFF2-40B4-BE49-F238E27FC236}">
                <a16:creationId xmlns:a16="http://schemas.microsoft.com/office/drawing/2014/main" id="{65CBF573-59E2-9C93-0DC3-78AAB8C05C25}"/>
              </a:ext>
            </a:extLst>
          </p:cNvPr>
          <p:cNvSpPr>
            <a:spLocks noGrp="1"/>
          </p:cNvSpPr>
          <p:nvPr>
            <p:ph type="pic" sz="quarter" idx="13" hasCustomPrompt="1"/>
          </p:nvPr>
        </p:nvSpPr>
        <p:spPr>
          <a:xfrm>
            <a:off x="8142973" y="0"/>
            <a:ext cx="2029968" cy="6167438"/>
          </a:xfrm>
          <a:solidFill>
            <a:srgbClr val="A6A9AA"/>
          </a:solidFill>
        </p:spPr>
        <p:txBody>
          <a:bodyPr tIns="548640" anchor="ctr"/>
          <a:lstStyle>
            <a:lvl1pPr algn="ctr">
              <a:defRPr b="0">
                <a:solidFill>
                  <a:schemeClr val="tx2"/>
                </a:solidFill>
                <a:latin typeface="+mn-lt"/>
              </a:defRPr>
            </a:lvl1pPr>
          </a:lstStyle>
          <a:p>
            <a:r>
              <a:rPr lang="en-US" dirty="0"/>
              <a:t>Dynamic slice crop 1</a:t>
            </a:r>
          </a:p>
        </p:txBody>
      </p:sp>
      <p:sp>
        <p:nvSpPr>
          <p:cNvPr id="3" name="Picture Placeholder 9">
            <a:extLst>
              <a:ext uri="{FF2B5EF4-FFF2-40B4-BE49-F238E27FC236}">
                <a16:creationId xmlns:a16="http://schemas.microsoft.com/office/drawing/2014/main" id="{611BAA65-5556-8A7C-F1DA-A7D11150A35C}"/>
              </a:ext>
            </a:extLst>
          </p:cNvPr>
          <p:cNvSpPr>
            <a:spLocks noGrp="1"/>
          </p:cNvSpPr>
          <p:nvPr>
            <p:ph type="pic" sz="quarter" idx="14" hasCustomPrompt="1"/>
          </p:nvPr>
        </p:nvSpPr>
        <p:spPr>
          <a:xfrm>
            <a:off x="10162032" y="0"/>
            <a:ext cx="2029968" cy="3984625"/>
          </a:xfrm>
          <a:solidFill>
            <a:srgbClr val="A6A9AA"/>
          </a:solidFill>
        </p:spPr>
        <p:txBody>
          <a:bodyPr tIns="548640" anchor="ctr"/>
          <a:lstStyle>
            <a:lvl1pPr algn="ctr">
              <a:defRPr b="0">
                <a:solidFill>
                  <a:schemeClr val="tx2"/>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7" name="Text Placeholder 9">
            <a:extLst>
              <a:ext uri="{FF2B5EF4-FFF2-40B4-BE49-F238E27FC236}">
                <a16:creationId xmlns:a16="http://schemas.microsoft.com/office/drawing/2014/main" id="{E60D21F8-DDF8-0ABD-B77A-99A1823A2B21}"/>
              </a:ext>
            </a:extLst>
          </p:cNvPr>
          <p:cNvSpPr>
            <a:spLocks noGrp="1"/>
          </p:cNvSpPr>
          <p:nvPr>
            <p:ph type="body" sz="quarter" idx="15" hasCustomPrompt="1"/>
          </p:nvPr>
        </p:nvSpPr>
        <p:spPr>
          <a:xfrm>
            <a:off x="10417175" y="6308725"/>
            <a:ext cx="1227138" cy="282575"/>
          </a:xfrm>
        </p:spPr>
        <p:txBody>
          <a:bodyPr anchor="b">
            <a:noAutofit/>
          </a:bodyPr>
          <a:lstStyle>
            <a:lvl1pPr marL="4763" indent="0" algn="r">
              <a:buFont typeface="Arial" panose="020B0604020202020204" pitchFamily="34" charset="0"/>
              <a:buNone/>
              <a:tabLst/>
              <a:defRPr sz="1000">
                <a:solidFill>
                  <a:schemeClr val="tx1"/>
                </a:solidFill>
              </a:defRPr>
            </a:lvl1pPr>
            <a:lvl2pPr marL="4763" indent="0" algn="r">
              <a:buNone/>
              <a:tabLst/>
              <a:defRPr sz="1000">
                <a:solidFill>
                  <a:schemeClr val="tx1"/>
                </a:solidFill>
              </a:defRPr>
            </a:lvl2pPr>
            <a:lvl3pPr marL="4763" indent="0" algn="r">
              <a:buNone/>
              <a:tabLst/>
              <a:defRPr sz="1000">
                <a:solidFill>
                  <a:schemeClr val="tx1"/>
                </a:solidFill>
              </a:defRPr>
            </a:lvl3pPr>
            <a:lvl4pPr marL="4763" indent="0" algn="r">
              <a:buNone/>
              <a:tabLst/>
              <a:defRPr sz="1000">
                <a:solidFill>
                  <a:schemeClr val="tx1"/>
                </a:solidFill>
              </a:defRPr>
            </a:lvl4pPr>
            <a:lvl5pPr marL="4763" indent="0" algn="r">
              <a:buNone/>
              <a:tabLst/>
              <a:defRPr sz="1000">
                <a:solidFill>
                  <a:schemeClr val="tx1"/>
                </a:solidFill>
              </a:defRPr>
            </a:lvl5pPr>
            <a:lvl6pPr marL="4763" indent="0" algn="r">
              <a:buNone/>
              <a:tabLst/>
              <a:defRPr sz="1000">
                <a:solidFill>
                  <a:schemeClr val="tx1"/>
                </a:solidFill>
              </a:defRPr>
            </a:lvl6pPr>
            <a:lvl7pPr marL="4763" indent="0" algn="r">
              <a:buNone/>
              <a:tabLst/>
              <a:defRPr sz="1000">
                <a:solidFill>
                  <a:schemeClr val="tx1"/>
                </a:solidFill>
              </a:defRPr>
            </a:lvl7pPr>
            <a:lvl8pPr marL="4763" indent="0" algn="r">
              <a:buNone/>
              <a:tabLst/>
              <a:defRPr sz="1000">
                <a:solidFill>
                  <a:schemeClr val="tx1"/>
                </a:solidFill>
              </a:defRPr>
            </a:lvl8pPr>
            <a:lvl9pPr marL="4763" indent="0" algn="r">
              <a:buNone/>
              <a:tabLst/>
              <a:defRPr sz="1000">
                <a:solidFill>
                  <a:schemeClr val="tx1"/>
                </a:solidFill>
              </a:defRPr>
            </a:lvl9pPr>
          </a:lstStyle>
          <a:p>
            <a:pPr lvl="0"/>
            <a:r>
              <a:rPr lang="en-US" dirty="0"/>
              <a:t>BX Number</a:t>
            </a:r>
          </a:p>
        </p:txBody>
      </p:sp>
      <p:sp>
        <p:nvSpPr>
          <p:cNvPr id="6" name="Freeform: Shape 10">
            <a:extLst>
              <a:ext uri="{FF2B5EF4-FFF2-40B4-BE49-F238E27FC236}">
                <a16:creationId xmlns:a16="http://schemas.microsoft.com/office/drawing/2014/main" id="{01E1C21E-352C-FDF1-D911-B3CE6CF4B48C}"/>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800438458"/>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ack Cover 5">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2CA864-4C06-0E60-3B00-A1D84FC28322}"/>
              </a:ext>
            </a:extLst>
          </p:cNvPr>
          <p:cNvSpPr>
            <a:spLocks noGrp="1"/>
          </p:cNvSpPr>
          <p:nvPr>
            <p:ph type="title"/>
          </p:nvPr>
        </p:nvSpPr>
        <p:spPr>
          <a:xfrm>
            <a:off x="539751" y="4567237"/>
            <a:ext cx="5441950" cy="1165225"/>
          </a:xfrm>
          <a:prstGeom prst="rect">
            <a:avLst/>
          </a:prstGeom>
        </p:spPr>
        <p:txBody>
          <a:bodyPr anchor="b"/>
          <a:lstStyle>
            <a:lvl1pPr>
              <a:defRPr>
                <a:solidFill>
                  <a:schemeClr val="tx1"/>
                </a:solidFill>
              </a:defRPr>
            </a:lvl1pPr>
          </a:lstStyle>
          <a:p>
            <a:r>
              <a:rPr lang="en-US"/>
              <a:t>Click to edit Master title style</a:t>
            </a:r>
            <a:endParaRPr lang="en-US" dirty="0"/>
          </a:p>
        </p:txBody>
      </p:sp>
      <p:sp>
        <p:nvSpPr>
          <p:cNvPr id="2" name="Picture Placeholder 9">
            <a:extLst>
              <a:ext uri="{FF2B5EF4-FFF2-40B4-BE49-F238E27FC236}">
                <a16:creationId xmlns:a16="http://schemas.microsoft.com/office/drawing/2014/main" id="{65CBF573-59E2-9C93-0DC3-78AAB8C05C25}"/>
              </a:ext>
            </a:extLst>
          </p:cNvPr>
          <p:cNvSpPr>
            <a:spLocks noGrp="1"/>
          </p:cNvSpPr>
          <p:nvPr>
            <p:ph type="pic" sz="quarter" idx="13" hasCustomPrompt="1"/>
          </p:nvPr>
        </p:nvSpPr>
        <p:spPr>
          <a:xfrm>
            <a:off x="6096000" y="2425700"/>
            <a:ext cx="2029968" cy="4432300"/>
          </a:xfrm>
          <a:solidFill>
            <a:srgbClr val="A6A9AA"/>
          </a:solidFill>
        </p:spPr>
        <p:txBody>
          <a:bodyPr tIns="548640" anchor="ctr"/>
          <a:lstStyle>
            <a:lvl1pPr algn="ctr">
              <a:defRPr b="0">
                <a:solidFill>
                  <a:schemeClr val="tx2"/>
                </a:solidFill>
                <a:latin typeface="+mn-lt"/>
              </a:defRPr>
            </a:lvl1pPr>
          </a:lstStyle>
          <a:p>
            <a:r>
              <a:rPr lang="en-US" dirty="0"/>
              <a:t>Dynamic slice crop 1</a:t>
            </a:r>
          </a:p>
        </p:txBody>
      </p:sp>
      <p:sp>
        <p:nvSpPr>
          <p:cNvPr id="3" name="Picture Placeholder 9">
            <a:extLst>
              <a:ext uri="{FF2B5EF4-FFF2-40B4-BE49-F238E27FC236}">
                <a16:creationId xmlns:a16="http://schemas.microsoft.com/office/drawing/2014/main" id="{611BAA65-5556-8A7C-F1DA-A7D11150A35C}"/>
              </a:ext>
            </a:extLst>
          </p:cNvPr>
          <p:cNvSpPr>
            <a:spLocks noGrp="1"/>
          </p:cNvSpPr>
          <p:nvPr>
            <p:ph type="pic" sz="quarter" idx="14" hasCustomPrompt="1"/>
          </p:nvPr>
        </p:nvSpPr>
        <p:spPr>
          <a:xfrm>
            <a:off x="8125968" y="0"/>
            <a:ext cx="4066032" cy="4567237"/>
          </a:xfrm>
          <a:solidFill>
            <a:srgbClr val="A6A9AA"/>
          </a:solidFill>
        </p:spPr>
        <p:txBody>
          <a:bodyPr tIns="548640" anchor="ctr"/>
          <a:lstStyle>
            <a:lvl1pPr algn="ctr">
              <a:defRPr b="0">
                <a:solidFill>
                  <a:schemeClr val="tx2"/>
                </a:solidFill>
                <a:latin typeface="+mn-lt"/>
              </a:defRPr>
            </a:lvl1pPr>
          </a:lstStyle>
          <a:p>
            <a:pPr marL="0" marR="0" lvl="0" indent="0" algn="ctr" defTabSz="914400" rtl="0" eaLnBrk="1" fontAlgn="auto" latinLnBrk="0" hangingPunct="1">
              <a:lnSpc>
                <a:spcPct val="101000"/>
              </a:lnSpc>
              <a:spcBef>
                <a:spcPts val="0"/>
              </a:spcBef>
              <a:spcAft>
                <a:spcPts val="600"/>
              </a:spcAft>
              <a:buClrTx/>
              <a:buSzTx/>
              <a:buFont typeface="GT America Regular"/>
              <a:buNone/>
              <a:tabLst/>
              <a:defRPr/>
            </a:pPr>
            <a:r>
              <a:rPr lang="en-US" dirty="0"/>
              <a:t>Dynamic slice crop 2</a:t>
            </a:r>
          </a:p>
        </p:txBody>
      </p:sp>
      <p:sp>
        <p:nvSpPr>
          <p:cNvPr id="4" name="Text Placeholder 9">
            <a:extLst>
              <a:ext uri="{FF2B5EF4-FFF2-40B4-BE49-F238E27FC236}">
                <a16:creationId xmlns:a16="http://schemas.microsoft.com/office/drawing/2014/main" id="{0A81BF85-E531-3686-907C-CABBA5BF2785}"/>
              </a:ext>
            </a:extLst>
          </p:cNvPr>
          <p:cNvSpPr>
            <a:spLocks noGrp="1"/>
          </p:cNvSpPr>
          <p:nvPr>
            <p:ph type="body" sz="quarter" idx="15" hasCustomPrompt="1"/>
          </p:nvPr>
        </p:nvSpPr>
        <p:spPr>
          <a:xfrm>
            <a:off x="10417175" y="6308725"/>
            <a:ext cx="1227138" cy="282575"/>
          </a:xfrm>
        </p:spPr>
        <p:txBody>
          <a:bodyPr anchor="b">
            <a:noAutofit/>
          </a:bodyPr>
          <a:lstStyle>
            <a:lvl1pPr marL="4763" indent="0" algn="r">
              <a:buFont typeface="Arial" panose="020B0604020202020204" pitchFamily="34" charset="0"/>
              <a:buNone/>
              <a:tabLst/>
              <a:defRPr sz="1000">
                <a:solidFill>
                  <a:schemeClr val="tx1"/>
                </a:solidFill>
              </a:defRPr>
            </a:lvl1pPr>
            <a:lvl2pPr marL="4763" indent="0" algn="r">
              <a:buNone/>
              <a:tabLst/>
              <a:defRPr sz="1000">
                <a:solidFill>
                  <a:schemeClr val="tx1"/>
                </a:solidFill>
              </a:defRPr>
            </a:lvl2pPr>
            <a:lvl3pPr marL="4763" indent="0" algn="r">
              <a:buNone/>
              <a:tabLst/>
              <a:defRPr sz="1000">
                <a:solidFill>
                  <a:schemeClr val="tx1"/>
                </a:solidFill>
              </a:defRPr>
            </a:lvl3pPr>
            <a:lvl4pPr marL="4763" indent="0" algn="r">
              <a:buNone/>
              <a:tabLst/>
              <a:defRPr sz="1000">
                <a:solidFill>
                  <a:schemeClr val="tx1"/>
                </a:solidFill>
              </a:defRPr>
            </a:lvl4pPr>
            <a:lvl5pPr marL="4763" indent="0" algn="r">
              <a:buNone/>
              <a:tabLst/>
              <a:defRPr sz="1000">
                <a:solidFill>
                  <a:schemeClr val="tx1"/>
                </a:solidFill>
              </a:defRPr>
            </a:lvl5pPr>
            <a:lvl6pPr marL="4763" indent="0" algn="r">
              <a:buNone/>
              <a:tabLst/>
              <a:defRPr sz="1000">
                <a:solidFill>
                  <a:schemeClr val="tx1"/>
                </a:solidFill>
              </a:defRPr>
            </a:lvl6pPr>
            <a:lvl7pPr marL="4763" indent="0" algn="r">
              <a:buNone/>
              <a:tabLst/>
              <a:defRPr sz="1000">
                <a:solidFill>
                  <a:schemeClr val="tx1"/>
                </a:solidFill>
              </a:defRPr>
            </a:lvl7pPr>
            <a:lvl8pPr marL="4763" indent="0" algn="r">
              <a:buNone/>
              <a:tabLst/>
              <a:defRPr sz="1000">
                <a:solidFill>
                  <a:schemeClr val="tx1"/>
                </a:solidFill>
              </a:defRPr>
            </a:lvl8pPr>
            <a:lvl9pPr marL="4763" indent="0" algn="r">
              <a:buNone/>
              <a:tabLst/>
              <a:defRPr sz="1000">
                <a:solidFill>
                  <a:schemeClr val="tx1"/>
                </a:solidFill>
              </a:defRPr>
            </a:lvl9pPr>
          </a:lstStyle>
          <a:p>
            <a:pPr lvl="0"/>
            <a:r>
              <a:rPr lang="en-US" dirty="0"/>
              <a:t>BX Number</a:t>
            </a:r>
          </a:p>
        </p:txBody>
      </p:sp>
      <p:sp>
        <p:nvSpPr>
          <p:cNvPr id="6" name="Freeform: Shape 10">
            <a:extLst>
              <a:ext uri="{FF2B5EF4-FFF2-40B4-BE49-F238E27FC236}">
                <a16:creationId xmlns:a16="http://schemas.microsoft.com/office/drawing/2014/main" id="{08F18B83-6023-9037-9D23-E5D52BEBFD86}"/>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412824"/>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E376998-4040-9761-674E-D9535BFB68B1}"/>
              </a:ext>
            </a:extLst>
          </p:cNvPr>
          <p:cNvSpPr>
            <a:spLocks noGrp="1"/>
          </p:cNvSpPr>
          <p:nvPr>
            <p:ph type="ftr" sz="quarter" idx="11"/>
          </p:nvPr>
        </p:nvSpPr>
        <p:spPr/>
        <p:txBody>
          <a:bodyPr/>
          <a:lstStyle/>
          <a:p>
            <a:r>
              <a:rPr lang="en-US"/>
              <a:t>ESG 2024</a:t>
            </a:r>
            <a:endParaRPr lang="en-US" dirty="0"/>
          </a:p>
        </p:txBody>
      </p:sp>
      <p:sp>
        <p:nvSpPr>
          <p:cNvPr id="5" name="Slide Number Placeholder 4">
            <a:extLst>
              <a:ext uri="{FF2B5EF4-FFF2-40B4-BE49-F238E27FC236}">
                <a16:creationId xmlns:a16="http://schemas.microsoft.com/office/drawing/2014/main" id="{BB98ADA5-8554-9765-F77A-EDEF8AC9DCA3}"/>
              </a:ext>
            </a:extLst>
          </p:cNvPr>
          <p:cNvSpPr>
            <a:spLocks noGrp="1"/>
          </p:cNvSpPr>
          <p:nvPr>
            <p:ph type="sldNum" sz="quarter" idx="12"/>
          </p:nvPr>
        </p:nvSpPr>
        <p:spPr/>
        <p:txBody>
          <a:bodyPr/>
          <a:lstStyle/>
          <a:p>
            <a:fld id="{862A5111-985B-C14D-9115-5787026182A8}" type="slidenum">
              <a:rPr lang="en-US" smtClean="0"/>
              <a:pPr/>
              <a:t>‹#›</a:t>
            </a:fld>
            <a:endParaRPr lang="en-US" dirty="0"/>
          </a:p>
        </p:txBody>
      </p:sp>
      <p:sp>
        <p:nvSpPr>
          <p:cNvPr id="12" name="TextBox 11">
            <a:extLst>
              <a:ext uri="{FF2B5EF4-FFF2-40B4-BE49-F238E27FC236}">
                <a16:creationId xmlns:a16="http://schemas.microsoft.com/office/drawing/2014/main" id="{3E8F0C73-A398-6456-DB05-CBC41E2EBB3E}"/>
              </a:ext>
            </a:extLst>
          </p:cNvPr>
          <p:cNvSpPr txBox="1"/>
          <p:nvPr userDrawn="1"/>
        </p:nvSpPr>
        <p:spPr>
          <a:xfrm>
            <a:off x="548639" y="269875"/>
            <a:ext cx="11089323" cy="5597525"/>
          </a:xfrm>
          <a:prstGeom prst="rect">
            <a:avLst/>
          </a:prstGeom>
          <a:noFill/>
        </p:spPr>
        <p:txBody>
          <a:bodyPr wrap="square" lIns="0" tIns="0" rIns="0" bIns="0" numCol="2">
            <a:noAutofit/>
          </a:bodyPr>
          <a:lstStyle/>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2024 Moody’s Corporation, Moody’s Ratings, Inc., Moody’s Analytics, Inc. and/or their licensors and affiliates (collectively, “MOODY’S”). All rights reserved.</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142240">
              <a:spcBef>
                <a:spcPts val="0"/>
              </a:spcBef>
              <a:spcAft>
                <a:spcPts val="0"/>
              </a:spcAft>
            </a:pPr>
            <a:r>
              <a:rPr lang="en-US" sz="700" u="none" strike="noStrike" dirty="0">
                <a:solidFill>
                  <a:schemeClr val="tx1"/>
                </a:solidFill>
                <a:effectLst/>
                <a:latin typeface="+mn-lt"/>
                <a:ea typeface="GT America Regular" pitchFamily="2" charset="77"/>
                <a:cs typeface="GT America Regular" pitchFamily="2" charset="77"/>
              </a:rPr>
              <a:t>CREDIT RATINGS ISSUED BY MOODY'S CREDIT RATINGS AFFILIATES ARE THEIR CURRENT OPINIONS OF THE RELATIVE FUTURE CREDIT RISK OF ENTITIES, CREDIT COMMITMENTS, OR DEBT OR DEBT-LIKE SECURITIES, AND MATERIALS, PRODUCTS, SERVICES AND INFORMATION PUBLISHED OR OTHERWISE MADE AVAILABLE BY MOODY’S (COLLECTIVELY, “MATERIALS”) MAY INCLUDE SUCH CURRENT OPINIONS. MOODY’S DEFINES CREDIT RISK AS THE RISK THAT AN ENTITY MAY NOT MEET ITS CONTRACTUAL FINANCIAL OBLIGATIONS AS THEY COME DUE AND ANY ESTIMATED FINANCIAL LOSS IN THE EVENT OF DEFAULT OR IMPAIRMENT. SEE APPLICABLE MOODY’S RATING SYMBOLS AND DEFINITIONS PUBLICATION FOR INFORMATION ON THE TYPES OF CONTRACTUAL FINANCIAL OBLIGATIONS ADDRESSED BY MOODY’S CREDIT RATINGS. CREDIT RATINGS DO NOT ADDRESS ANY OTHER RISK, INCLUDING BUT NOT LIMITED TO: LIQUIDITY RISK, MARKET VALUE RISK, OR PRICE VOLATILITY. CREDIT RATINGS, NON-CREDIT ASSESSMENTS (“ASSESSMENTS”), AND OTHER OPINIONS INCLUDED IN MOODY’S MATERIALS ARE NOT STATEMENTS OF CURRENT OR HISTORICAL FACT. MOODY’S MATERIALS MAY ALSO INCLUDE QUANTITATIVE MODEL-BASED ESTIMATES OF CREDIT RISK AND RELATED OPINIONS OR COMMENTARY PUBLISHED BY MOODY’S ANALYTICS, INC. AND/OR ITS AFFILIATES. MOODY’S CREDIT RATINGS, ASSESSMENTS, OTHER OPINIONS AND MATERIALS DO NOT CONSTITUTE OR PROVIDE INVESTMENT OR FINANCIAL ADVICE, AND MOODY’S CREDIT RATINGS, ASSESSMENTS, OTHER OPINIONS AND MATERIALS ARE NOT AND DO NOT PROVIDE RECOMMENDATIONS TO PURCHASE, SELL, OR HOLD PARTICULAR SECURITIES. MOODY’S CREDIT RATINGS, ASSESSMENTS, OTHER OPINIONS AND MATERIALS DO NOT COMMENT ON THE SUITABILITY OF AN INVESTMENT FOR ANY PARTICULAR INVESTOR. MOODY’S ISSUES ITS CREDIT RATINGS, ASSESSMENTS AND OTHER OPINIONS AND PUBLISHES OR OTHERWISE MAKES AVAILABLE ITS MATERIALS WITH THE EXPECTATION AND UNDERSTANDING THAT EACH INVESTOR WILL, WITH DUE CARE, MAKE ITS OWN STUDY AND EVALUATION OF EACH SECURITY THAT IS UNDER CONSIDERATION FOR PURCHASE, HOLDING, OR SALE. </a:t>
            </a:r>
            <a:endParaRPr lang="en-US" sz="700" u="sng" dirty="0">
              <a:solidFill>
                <a:schemeClr val="tx1"/>
              </a:solidFill>
              <a:effectLst/>
              <a:latin typeface="+mn-lt"/>
              <a:ea typeface="GT America Regular" pitchFamily="2" charset="77"/>
              <a:cs typeface="GT America Regular" pitchFamily="2" charset="77"/>
            </a:endParaRP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MOODY’S CREDIT RATINGS</a:t>
            </a:r>
            <a:r>
              <a:rPr lang="en-US" sz="700" b="1" dirty="0">
                <a:solidFill>
                  <a:schemeClr val="tx1"/>
                </a:solidFill>
                <a:effectLst/>
                <a:latin typeface="+mn-lt"/>
                <a:ea typeface="GT America Regular" pitchFamily="2" charset="77"/>
                <a:cs typeface="GT America Regular" pitchFamily="2" charset="77"/>
              </a:rPr>
              <a:t>, </a:t>
            </a:r>
            <a:r>
              <a:rPr lang="en-US" sz="700" dirty="0">
                <a:solidFill>
                  <a:schemeClr val="tx1"/>
                </a:solidFill>
                <a:effectLst/>
                <a:latin typeface="+mn-lt"/>
                <a:ea typeface="GT America Regular" pitchFamily="2" charset="77"/>
                <a:cs typeface="GT America Regular" pitchFamily="2" charset="77"/>
              </a:rPr>
              <a:t>ASSESSMENTS, OTHER OPINIONS, AND MATERIALS ARE NOT INTENDED FOR USE BY RETAIL INVESTORS AND IT WOULD BE RECKLESS AND INAPPROPRIATE FOR RETAIL INVESTORS TO USE MOODY’S CREDIT RATINGS, ASSESSMENTS, OTHER OPINIONS OR MATERIALS WHEN MAKING AN INVESTMENT DECISION. IF IN DOUBT YOU SHOULD CONTACT YOUR FINANCIAL OR OTHER PROFESSIONAL ADVISER.</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ALL INFORMATION CONTAINED HEREIN IS PROTECTED BY LAW, INCLUDING BUT NOT LIMITED TO, COPYRIGHT LAW, AND NONE OF SUCH INFORMATION MAY BE COPIED OR OTHERWISE REPRODUCED, REPACKAGED, FURTHER TRANSMITTED, TRANSFERRED, DISSEMINATED, REDISTRIBUTED OR RESOLD, OR STORED FOR SUBSEQUENT USE FOR ANY SUCH PURPOSE, IN WHOLE OR IN PART, IN ANY FORM OR MANNER OR BY ANY MEANS WHATSOEVER, BY ANY PERSON WITHOUT MOODY’S PRIOR WRITTEN CONSENT.  FOR CLARITY, NO INFORMATION CONTAINED HEREIN MAY BE USED TO DEVELOP, IMPROVE, TRAIN OR RETRAIN ANY SOFTWARE PROGRAM OR DATABASE, INCLUDING, BUT NOT LIMITED TO, FOR ANY ARTIFICIAL INTELLIGENCE, MACHINE LEARNING OR NATURAL LANGUAGE PROCESSING SOFTWARE, ALGORITHM, METHODOLOGY AND/OR MODEL.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MOODY’S CREDIT RATINGS</a:t>
            </a:r>
            <a:r>
              <a:rPr lang="en-US" sz="700" b="1" dirty="0">
                <a:solidFill>
                  <a:schemeClr val="tx1"/>
                </a:solidFill>
                <a:effectLst/>
                <a:latin typeface="+mn-lt"/>
                <a:ea typeface="GT America Regular" pitchFamily="2" charset="77"/>
                <a:cs typeface="GT America Regular" pitchFamily="2" charset="77"/>
              </a:rPr>
              <a:t>, </a:t>
            </a:r>
            <a:r>
              <a:rPr lang="en-US" sz="700" dirty="0">
                <a:solidFill>
                  <a:schemeClr val="tx1"/>
                </a:solidFill>
                <a:effectLst/>
                <a:latin typeface="+mn-lt"/>
                <a:ea typeface="GT America Regular" pitchFamily="2" charset="77"/>
                <a:cs typeface="GT America Regular" pitchFamily="2" charset="77"/>
              </a:rPr>
              <a:t>ASSESSMENTS, OTHER OPINIONS AND MATERIALS ARE NOT INTENDED FOR USE BY ANY PERSON AS A BENCHMARK AS THAT TERM IS DEFINED FOR REGULATORY PURPOSES AND MUST NOT BE USED IN ANY WAY THAT COULD RESULT IN THEM BEING CONSIDERED A BENCHMARK.</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All information contained herein is obtained by MOODY’S from sources believed by it to be accurate and reliable. Because of the possibility of human or mechanical error as well as other factors, however, all information contained herein is provided “AS IS” without warranty of any kind. MOODY'S adopts all necessary measures so that the information it uses in assigning a credit rating is of sufficient quality and from sources MOODY'S considers to be reliable including, when appropriate, independent third-party sources. However, MOODY’S is not an auditor and cannot in every instance independently verify or validate information received in the credit rating process or in preparing its Materials.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To the extent permitted by law, MOODY’S and its directors, officers, employees, agents, representatives, licensors and suppliers disclaim liability to any person or entity for any indirect, special, consequential, or incidental losses or damages whatsoever arising from or in connection with the information contained herein or the use of or inability to use any such information, even if MOODY’S or any of its directors, officers, employees, agents, representatives, licensors or suppliers is advised in advance of the possibility of such losses or damages, including but not limited to: (a) any loss of present or prospective profits or (b) any loss or damage arising where the relevant financial instrument is not the subject of a particular credit rating assigned by MOODY’S.</a:t>
            </a:r>
          </a:p>
          <a:p>
            <a:pPr marL="0" marR="0">
              <a:lnSpc>
                <a:spcPct val="95000"/>
              </a:lnSpc>
              <a:spcBef>
                <a:spcPts val="0"/>
              </a:spcBef>
              <a:spcAft>
                <a:spcPts val="0"/>
              </a:spcAf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To the extent permitted by law, MOODY’S and its directors, officers, employees, agents, representatives, licensors and suppliers disclaim liability for any direct or compensatory losses or damages caused to any person or entity, including but not limited to by any negligence (but excluding fraud, willful misconduct or any other type of liability that, for the avoidance of doubt, by law cannot be excluded) on the part of, or any contingency within or beyond the control of, MOODY’S or any of its directors, officers, employees, agents, representatives, licensors or suppliers, arising from or in connection with the information contained herein or the use of or inability to use any such information.</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NO WARRANTY, EXPRESS OR IMPLIED, AS TO THE ACCURACY, TIMELINESS, COMPLETENESS, MERCHANTABILITY OR FITNESS FOR ANY PARTICULAR PURPOSE OF ANY CREDIT RATING, ASSESSMENT, OTHER OPINION OR INFORMATION IS GIVEN OR MADE BY MOODY’S IN ANY FORM OR MANNER WHATSOEVER.</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Moody’s Ratings, Inc., a wholly-owned credit rating agency subsidiary of Moody’s Corporation (“MCO”), hereby discloses that most issuers of debt securities (including corporate and municipal bonds, debentures, notes and commercial paper) and preferred stock rated by Moody’s Ratings, Inc. have, prior to assignment of any credit rating, agreed to pay to Moody’s Ratings, Inc. for credit ratings opinions and services rendered by it. MCO and Moody’s Ratings also maintain policies and procedures to address the independence of Moody’s Ratings credit ratings and credit rating processes. Information regarding certain affiliations that may exist between directors of MCO and rated entities, and between entities who hold credit ratings from Moody’s Ratings, Inc. and have also publicly reported to the SEC an ownership interest in MCO of more than 5%, is posted annually at </a:t>
            </a:r>
            <a:r>
              <a:rPr lang="en-US" sz="700" u="sng" dirty="0">
                <a:solidFill>
                  <a:schemeClr val="accent1"/>
                </a:solidFill>
                <a:effectLst/>
                <a:latin typeface="+mn-lt"/>
                <a:ea typeface="GT America Regular" pitchFamily="2" charset="77"/>
                <a:cs typeface="GT America Regular" pitchFamily="2" charset="77"/>
                <a:hlinkClick r:id="rId2">
                  <a:extLst>
                    <a:ext uri="{A12FA001-AC4F-418D-AE19-62706E023703}">
                      <ahyp:hlinkClr xmlns:ahyp="http://schemas.microsoft.com/office/drawing/2018/hyperlinkcolor" val="tx"/>
                    </a:ext>
                  </a:extLst>
                </a:hlinkClick>
              </a:rPr>
              <a:t>www.moodys.com</a:t>
            </a:r>
            <a:r>
              <a:rPr lang="en-US" sz="700" dirty="0">
                <a:solidFill>
                  <a:schemeClr val="accent1"/>
                </a:solidFill>
                <a:effectLst/>
                <a:latin typeface="+mn-lt"/>
                <a:ea typeface="GT America Regular" pitchFamily="2" charset="77"/>
                <a:cs typeface="GT America Regular" pitchFamily="2" charset="77"/>
              </a:rPr>
              <a:t> </a:t>
            </a:r>
            <a:r>
              <a:rPr lang="en-US" sz="700" dirty="0">
                <a:solidFill>
                  <a:schemeClr val="tx1"/>
                </a:solidFill>
                <a:effectLst/>
                <a:latin typeface="+mn-lt"/>
                <a:ea typeface="GT America Regular" pitchFamily="2" charset="77"/>
                <a:cs typeface="GT America Regular" pitchFamily="2" charset="77"/>
              </a:rPr>
              <a:t>under the heading “Investor Relations — Corporate Governance — Charter Documents - Director and Shareholder Affiliation Policy.”  </a:t>
            </a:r>
          </a:p>
          <a:p>
            <a:pPr marL="114300" marR="0" indent="0">
              <a:spcBef>
                <a:spcPts val="0"/>
              </a:spcBef>
              <a:spcAft>
                <a:spcPts val="0"/>
              </a:spcAft>
              <a:tabLst/>
            </a:pPr>
            <a:r>
              <a:rPr lang="en-US" sz="700" b="1" i="1" dirty="0">
                <a:solidFill>
                  <a:schemeClr val="tx1"/>
                </a:solidFill>
                <a:effectLst/>
                <a:latin typeface="+mn-lt"/>
                <a:ea typeface="GT America Regular" pitchFamily="2" charset="77"/>
                <a:cs typeface="GT America Regular" pitchFamily="2" charset="77"/>
              </a:rPr>
              <a:t> </a:t>
            </a:r>
            <a:endParaRPr lang="en-US" sz="700" dirty="0">
              <a:solidFill>
                <a:schemeClr val="tx1"/>
              </a:solidFill>
              <a:effectLst/>
              <a:latin typeface="+mn-lt"/>
              <a:ea typeface="GT America Regular" pitchFamily="2" charset="77"/>
              <a:cs typeface="GT America Regular" pitchFamily="2" charset="77"/>
            </a:endParaRPr>
          </a:p>
          <a:p>
            <a:pPr marL="114300" marR="0" indent="0">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Moody's SF Japan K.K., Moody's Local AR </a:t>
            </a:r>
            <a:r>
              <a:rPr lang="en-US" sz="700" dirty="0" err="1">
                <a:solidFill>
                  <a:schemeClr val="tx1"/>
                </a:solidFill>
                <a:effectLst/>
                <a:latin typeface="+mn-lt"/>
                <a:ea typeface="GT America Regular" pitchFamily="2" charset="77"/>
                <a:cs typeface="GT America Regular" pitchFamily="2" charset="77"/>
              </a:rPr>
              <a:t>Agente</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Calificación</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Riesgo</a:t>
            </a:r>
            <a:r>
              <a:rPr lang="en-US" sz="700" dirty="0">
                <a:solidFill>
                  <a:schemeClr val="tx1"/>
                </a:solidFill>
                <a:effectLst/>
                <a:latin typeface="+mn-lt"/>
                <a:ea typeface="GT America Regular" pitchFamily="2" charset="77"/>
                <a:cs typeface="GT America Regular" pitchFamily="2" charset="77"/>
              </a:rPr>
              <a:t> S.A., Moody’s Local BR </a:t>
            </a:r>
            <a:r>
              <a:rPr lang="en-US" sz="700" dirty="0" err="1">
                <a:solidFill>
                  <a:schemeClr val="tx1"/>
                </a:solidFill>
                <a:effectLst/>
                <a:latin typeface="+mn-lt"/>
                <a:ea typeface="GT America Regular" pitchFamily="2" charset="77"/>
                <a:cs typeface="GT America Regular" pitchFamily="2" charset="77"/>
              </a:rPr>
              <a:t>Agência</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Classificação</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Risco</a:t>
            </a:r>
            <a:r>
              <a:rPr lang="en-US" sz="700" dirty="0">
                <a:solidFill>
                  <a:schemeClr val="tx1"/>
                </a:solidFill>
                <a:effectLst/>
                <a:latin typeface="+mn-lt"/>
                <a:ea typeface="GT America Regular" pitchFamily="2" charset="77"/>
                <a:cs typeface="GT America Regular" pitchFamily="2" charset="77"/>
              </a:rPr>
              <a:t> LTDA, Moody’s Local MX S.A. de C.V, I.C.V., Moody's Local PE </a:t>
            </a:r>
            <a:r>
              <a:rPr lang="en-US" sz="700" dirty="0" err="1">
                <a:solidFill>
                  <a:schemeClr val="tx1"/>
                </a:solidFill>
                <a:effectLst/>
                <a:latin typeface="+mn-lt"/>
                <a:ea typeface="GT America Regular" pitchFamily="2" charset="77"/>
                <a:cs typeface="GT America Regular" pitchFamily="2" charset="77"/>
              </a:rPr>
              <a:t>Clasificadora</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Riesgo</a:t>
            </a:r>
            <a:r>
              <a:rPr lang="en-US" sz="700" dirty="0">
                <a:solidFill>
                  <a:schemeClr val="tx1"/>
                </a:solidFill>
                <a:effectLst/>
                <a:latin typeface="+mn-lt"/>
                <a:ea typeface="GT America Regular" pitchFamily="2" charset="77"/>
                <a:cs typeface="GT America Regular" pitchFamily="2" charset="77"/>
              </a:rPr>
              <a:t> S.A., and Moody's Local PA </a:t>
            </a:r>
            <a:r>
              <a:rPr lang="en-US" sz="700" dirty="0" err="1">
                <a:solidFill>
                  <a:schemeClr val="tx1"/>
                </a:solidFill>
                <a:effectLst/>
                <a:latin typeface="+mn-lt"/>
                <a:ea typeface="GT America Regular" pitchFamily="2" charset="77"/>
                <a:cs typeface="GT America Regular" pitchFamily="2" charset="77"/>
              </a:rPr>
              <a:t>Calificadora</a:t>
            </a:r>
            <a:r>
              <a:rPr lang="en-US" sz="700" dirty="0">
                <a:solidFill>
                  <a:schemeClr val="tx1"/>
                </a:solidFill>
                <a:effectLst/>
                <a:latin typeface="+mn-lt"/>
                <a:ea typeface="GT America Regular" pitchFamily="2" charset="77"/>
                <a:cs typeface="GT America Regular" pitchFamily="2" charset="77"/>
              </a:rPr>
              <a:t> de </a:t>
            </a:r>
            <a:r>
              <a:rPr lang="en-US" sz="700" dirty="0" err="1">
                <a:solidFill>
                  <a:schemeClr val="tx1"/>
                </a:solidFill>
                <a:effectLst/>
                <a:latin typeface="+mn-lt"/>
                <a:ea typeface="GT America Regular" pitchFamily="2" charset="77"/>
                <a:cs typeface="GT America Regular" pitchFamily="2" charset="77"/>
              </a:rPr>
              <a:t>Riesgo</a:t>
            </a:r>
            <a:r>
              <a:rPr lang="en-US" sz="700" dirty="0">
                <a:solidFill>
                  <a:schemeClr val="tx1"/>
                </a:solidFill>
                <a:effectLst/>
                <a:latin typeface="+mn-lt"/>
                <a:ea typeface="GT America Regular" pitchFamily="2" charset="77"/>
                <a:cs typeface="GT America Regular" pitchFamily="2" charset="77"/>
              </a:rPr>
              <a:t> S.A. (collectively, the “Moody’s Non-NRSRO CRAs”) are all indirectly wholly-owned credit rating agency subsidiaries of MCO. None of the Moody’s Non-NRSRO CRAs is a Nationally Recognized Statistical Rating Organization.</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Additional terms for Australia only: Any publication into Australia of this document is pursuant to the Australian Financial Services License of MOODY’S affiliate, Moody’s Ratings Pty Limited ABN 61 003 399 657AFSL 336969 and/or Moody’s Analytics Australia Pty Ltd ABN 94 105 136 972 AFSL 383569 (as applicable). This document is intended to be provided only to “wholesale clients” within the meaning of section 761G of the Corporations Act 2001. By continuing to access this document from within Australia, you represent to MOODY’S that you are, or are accessing the document as a representative of, a “wholesale client” and that neither you nor the entity you represent will directly or indirectly disseminate this document or its contents to “retail clients” within the meaning of section 761G of the Corporations Act 2001. MOODY’S credit rating is an opinion as to the creditworthiness of a debt obligation of the issuer, not on the equity securities of the issuer or any form of security that is available to retail investors.</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Additional terms for India only:  Moody’s credit ratings, Assessments, other opinions and Materials are not intended to be and shall not be relied upon or used by any users located in India in relation to securities listed or proposed to be listed on Indian stock exchanges.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Additional terms with respect to Second Party Opinions (as defined in Moody’s Ratings Rating Symbols and Definitions): Please note that a Second Party Opinion (“SPO”) is not a “credit rating”. The issuance of SPOs is not a regulated activity in many jurisdictions, including Singapore. JAPAN: In Japan, development and provision of SPOs fall under the category of “Ancillary Businesses”, not “Credit Rating Business”, and are not subject to the regulations applicable to “Credit Rating Business” under the Financial Instruments and Exchange Act of Japan and its relevant regulation. PRC: Any SPO: (1) does not constitute a PRC Green Bond Assessment as defined under any relevant PRC laws or regulations; (2) cannot be included in any registration statement, offering circular, prospectus or any other documents submitted to the PRC regulatory authorities or otherwise used to satisfy any PRC regulatory disclosure requirement; and (3) cannot be used within the PRC for any regulatory purpose or for any other purpose which is not permitted under relevant PRC laws or regulations.  For the purposes of this disclaimer, “PRC” refers to the mainland of the People’s Republic of China, excluding Hong Kong, Macau and Taiwan.</a:t>
            </a:r>
          </a:p>
          <a:p>
            <a:pPr marL="114300" marR="0" indent="0">
              <a:lnSpc>
                <a:spcPct val="95000"/>
              </a:lnSpc>
              <a:spcBef>
                <a:spcPts val="0"/>
              </a:spcBef>
              <a:spcAft>
                <a:spcPts val="0"/>
              </a:spcAft>
              <a:tabLst/>
            </a:pPr>
            <a:r>
              <a:rPr lang="en-US" sz="700" dirty="0">
                <a:solidFill>
                  <a:schemeClr val="tx1"/>
                </a:solidFill>
                <a:effectLst/>
                <a:latin typeface="+mn-lt"/>
                <a:ea typeface="GT America Regular" pitchFamily="2" charset="77"/>
                <a:cs typeface="GT America Regular" pitchFamily="2" charset="77"/>
              </a:rPr>
              <a:t> </a:t>
            </a:r>
          </a:p>
        </p:txBody>
      </p:sp>
      <p:sp>
        <p:nvSpPr>
          <p:cNvPr id="2" name="Freeform: Shape 1">
            <a:extLst>
              <a:ext uri="{FF2B5EF4-FFF2-40B4-BE49-F238E27FC236}">
                <a16:creationId xmlns:a16="http://schemas.microsoft.com/office/drawing/2014/main" id="{EA9D9116-3C2B-B7F2-53CD-70804D3D01B9}"/>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tx2"/>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58119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344A63-F79C-CE80-5729-C7D2750F17C7}"/>
              </a:ext>
            </a:extLst>
          </p:cNvPr>
          <p:cNvGrpSpPr/>
          <p:nvPr userDrawn="1"/>
        </p:nvGrpSpPr>
        <p:grpSpPr>
          <a:xfrm>
            <a:off x="-16328" y="-16329"/>
            <a:ext cx="12208329" cy="5627845"/>
            <a:chOff x="-1667579" y="384302"/>
            <a:chExt cx="8780722" cy="4013762"/>
          </a:xfrm>
        </p:grpSpPr>
        <p:grpSp>
          <p:nvGrpSpPr>
            <p:cNvPr id="19" name="Group 18">
              <a:extLst>
                <a:ext uri="{FF2B5EF4-FFF2-40B4-BE49-F238E27FC236}">
                  <a16:creationId xmlns:a16="http://schemas.microsoft.com/office/drawing/2014/main" id="{4ED2A811-1FBF-456C-BC42-18BD01D69816}"/>
                </a:ext>
              </a:extLst>
            </p:cNvPr>
            <p:cNvGrpSpPr/>
            <p:nvPr userDrawn="1"/>
          </p:nvGrpSpPr>
          <p:grpSpPr>
            <a:xfrm>
              <a:off x="-1667579" y="384302"/>
              <a:ext cx="8780722" cy="3474971"/>
              <a:chOff x="-1667579" y="384302"/>
              <a:chExt cx="8780722" cy="3474971"/>
            </a:xfrm>
          </p:grpSpPr>
          <p:pic>
            <p:nvPicPr>
              <p:cNvPr id="4" name="Picture 3" descr="A person holding a pen over a paper&#10;&#10;Description automatically generated">
                <a:extLst>
                  <a:ext uri="{FF2B5EF4-FFF2-40B4-BE49-F238E27FC236}">
                    <a16:creationId xmlns:a16="http://schemas.microsoft.com/office/drawing/2014/main" id="{9659E44A-C66D-1C7D-71F5-F32E10C144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53312" y="384303"/>
                <a:ext cx="6059831" cy="3474970"/>
              </a:xfrm>
              <a:prstGeom prst="rect">
                <a:avLst/>
              </a:prstGeom>
            </p:spPr>
          </p:pic>
          <p:pic>
            <p:nvPicPr>
              <p:cNvPr id="18" name="Picture 17" descr="A person holding a pen over a paper&#10;&#10;Description automatically generated">
                <a:extLst>
                  <a:ext uri="{FF2B5EF4-FFF2-40B4-BE49-F238E27FC236}">
                    <a16:creationId xmlns:a16="http://schemas.microsoft.com/office/drawing/2014/main" id="{B48853A6-264F-4E5B-5CD0-C0677130FF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667579" y="384302"/>
                <a:ext cx="3170925" cy="3474971"/>
              </a:xfrm>
              <a:prstGeom prst="rect">
                <a:avLst/>
              </a:prstGeom>
            </p:spPr>
          </p:pic>
        </p:grpSp>
        <p:sp>
          <p:nvSpPr>
            <p:cNvPr id="20" name="Rectangle 19">
              <a:extLst>
                <a:ext uri="{FF2B5EF4-FFF2-40B4-BE49-F238E27FC236}">
                  <a16:creationId xmlns:a16="http://schemas.microsoft.com/office/drawing/2014/main" id="{610161EE-3453-8B69-4143-01E616121562}"/>
                </a:ext>
              </a:extLst>
            </p:cNvPr>
            <p:cNvSpPr/>
            <p:nvPr userDrawn="1"/>
          </p:nvSpPr>
          <p:spPr>
            <a:xfrm>
              <a:off x="-1667579" y="2575105"/>
              <a:ext cx="8775232" cy="1822959"/>
            </a:xfrm>
            <a:prstGeom prst="rect">
              <a:avLst/>
            </a:prstGeom>
            <a:gradFill>
              <a:gsLst>
                <a:gs pos="0">
                  <a:srgbClr val="EAEEFD">
                    <a:alpha val="0"/>
                  </a:srgbClr>
                </a:gs>
                <a:gs pos="70000">
                  <a:schemeClr val="bg1"/>
                </a:gs>
                <a:gs pos="38000">
                  <a:schemeClr val="bg1">
                    <a:alpha val="78000"/>
                  </a:schemeClr>
                </a:gs>
                <a:gs pos="100000">
                  <a:srgbClr val="E9FAFD">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12ED4C47-6FA0-8987-0B75-1B611F121455}"/>
              </a:ext>
            </a:extLst>
          </p:cNvPr>
          <p:cNvSpPr/>
          <p:nvPr userDrawn="1"/>
        </p:nvSpPr>
        <p:spPr>
          <a:xfrm>
            <a:off x="16915" y="2008161"/>
            <a:ext cx="12158170" cy="4013844"/>
          </a:xfrm>
          <a:prstGeom prst="rect">
            <a:avLst/>
          </a:prstGeom>
          <a:gradFill>
            <a:gsLst>
              <a:gs pos="0">
                <a:srgbClr val="EAEEFD">
                  <a:alpha val="0"/>
                </a:srgbClr>
              </a:gs>
              <a:gs pos="70000">
                <a:schemeClr val="bg1"/>
              </a:gs>
              <a:gs pos="38000">
                <a:schemeClr val="bg1">
                  <a:alpha val="78000"/>
                </a:schemeClr>
              </a:gs>
              <a:gs pos="100000">
                <a:srgbClr val="E9FAFD">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B8D1B239-7339-D969-F9D0-CC48B2DA4AF5}"/>
              </a:ext>
            </a:extLst>
          </p:cNvPr>
          <p:cNvSpPr>
            <a:spLocks noGrp="1"/>
          </p:cNvSpPr>
          <p:nvPr>
            <p:ph type="title"/>
          </p:nvPr>
        </p:nvSpPr>
        <p:spPr>
          <a:xfrm>
            <a:off x="540902" y="3179428"/>
            <a:ext cx="10753076" cy="1170585"/>
          </a:xfrm>
          <a:custGeom>
            <a:avLst/>
            <a:gdLst>
              <a:gd name="connsiteX0" fmla="*/ 0 w 5903491"/>
              <a:gd name="connsiteY0" fmla="*/ 0 h 4141947"/>
              <a:gd name="connsiteX1" fmla="*/ 4448564 w 5903491"/>
              <a:gd name="connsiteY1" fmla="*/ 0 h 4141947"/>
              <a:gd name="connsiteX2" fmla="*/ 5903491 w 5903491"/>
              <a:gd name="connsiteY2" fmla="*/ 0 h 4141947"/>
              <a:gd name="connsiteX3" fmla="*/ 5903491 w 5903491"/>
              <a:gd name="connsiteY3" fmla="*/ 2352337 h 4141947"/>
              <a:gd name="connsiteX4" fmla="*/ 5903491 w 5903491"/>
              <a:gd name="connsiteY4" fmla="*/ 2639718 h 4141947"/>
              <a:gd name="connsiteX5" fmla="*/ 5903491 w 5903491"/>
              <a:gd name="connsiteY5" fmla="*/ 4141947 h 4141947"/>
              <a:gd name="connsiteX6" fmla="*/ 0 w 5903491"/>
              <a:gd name="connsiteY6" fmla="*/ 4141947 h 4141947"/>
              <a:gd name="connsiteX7" fmla="*/ 0 w 5903491"/>
              <a:gd name="connsiteY7" fmla="*/ 2639718 h 41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3491" h="4141947">
                <a:moveTo>
                  <a:pt x="0" y="0"/>
                </a:moveTo>
                <a:lnTo>
                  <a:pt x="4448564" y="0"/>
                </a:lnTo>
                <a:lnTo>
                  <a:pt x="5903491" y="0"/>
                </a:lnTo>
                <a:lnTo>
                  <a:pt x="5903491" y="2352337"/>
                </a:lnTo>
                <a:lnTo>
                  <a:pt x="5903491" y="2639718"/>
                </a:lnTo>
                <a:lnTo>
                  <a:pt x="5903491" y="4141947"/>
                </a:lnTo>
                <a:lnTo>
                  <a:pt x="0" y="4141947"/>
                </a:lnTo>
                <a:lnTo>
                  <a:pt x="0" y="2639718"/>
                </a:lnTo>
                <a:close/>
              </a:path>
            </a:pathLst>
          </a:custGeom>
        </p:spPr>
        <p:txBody>
          <a:bodyPr wrap="square" bIns="0" anchor="ctr" anchorCtr="0">
            <a:noAutofit/>
          </a:bodyPr>
          <a:lstStyle>
            <a:lvl1pPr algn="l">
              <a:defRPr sz="5400" b="0" spc="50" baseline="0">
                <a:solidFill>
                  <a:srgbClr val="005EA2"/>
                </a:solidFill>
                <a:latin typeface="+mj-lt"/>
              </a:defRPr>
            </a:lvl1pPr>
          </a:lstStyle>
          <a:p>
            <a:r>
              <a:rPr lang="en-US"/>
              <a:t>Click to edit Master title style</a:t>
            </a:r>
          </a:p>
        </p:txBody>
      </p:sp>
      <p:sp>
        <p:nvSpPr>
          <p:cNvPr id="22" name="Rectangle 21">
            <a:extLst>
              <a:ext uri="{FF2B5EF4-FFF2-40B4-BE49-F238E27FC236}">
                <a16:creationId xmlns:a16="http://schemas.microsoft.com/office/drawing/2014/main" id="{C94E0C46-5432-0BA3-363C-BE59A1D2EEC3}"/>
              </a:ext>
            </a:extLst>
          </p:cNvPr>
          <p:cNvSpPr/>
          <p:nvPr userDrawn="1"/>
        </p:nvSpPr>
        <p:spPr>
          <a:xfrm>
            <a:off x="-8457" y="5186009"/>
            <a:ext cx="12183542" cy="1671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CE4053E-B4E8-4079-9F18-01407820CAA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618209" y="5260107"/>
            <a:ext cx="2590120" cy="1597893"/>
          </a:xfrm>
          <a:prstGeom prst="rect">
            <a:avLst/>
          </a:prstGeom>
        </p:spPr>
      </p:pic>
      <p:pic>
        <p:nvPicPr>
          <p:cNvPr id="27" name="Picture 26" descr="A road with a sign and barricade&#10;&#10;Description automatically generated">
            <a:extLst>
              <a:ext uri="{FF2B5EF4-FFF2-40B4-BE49-F238E27FC236}">
                <a16:creationId xmlns:a16="http://schemas.microsoft.com/office/drawing/2014/main" id="{0F6F9184-3409-0932-7696-C8D82467F95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61413" y="5260107"/>
            <a:ext cx="2531946" cy="1597894"/>
          </a:xfrm>
          <a:prstGeom prst="rect">
            <a:avLst/>
          </a:prstGeom>
        </p:spPr>
      </p:pic>
      <p:pic>
        <p:nvPicPr>
          <p:cNvPr id="28" name="Picture 27" descr="A hand pouring water into a glass&#10;&#10;Description automatically generated">
            <a:extLst>
              <a:ext uri="{FF2B5EF4-FFF2-40B4-BE49-F238E27FC236}">
                <a16:creationId xmlns:a16="http://schemas.microsoft.com/office/drawing/2014/main" id="{AE1950AE-E9CA-CA75-0029-32AE7BD14B04}"/>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8458" y="5260106"/>
            <a:ext cx="2642215" cy="1597894"/>
          </a:xfrm>
          <a:prstGeom prst="rect">
            <a:avLst/>
          </a:prstGeom>
          <a:solidFill>
            <a:srgbClr val="0F0504"/>
          </a:solidFill>
        </p:spPr>
      </p:pic>
      <p:pic>
        <p:nvPicPr>
          <p:cNvPr id="29" name="Picture 28" descr="A long dock over a body of water&#10;&#10;Description automatically generated">
            <a:extLst>
              <a:ext uri="{FF2B5EF4-FFF2-40B4-BE49-F238E27FC236}">
                <a16:creationId xmlns:a16="http://schemas.microsoft.com/office/drawing/2014/main" id="{B8995D99-049D-692C-3308-7E37C29F85C2}"/>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flipH="1">
            <a:off x="3968420" y="5260106"/>
            <a:ext cx="3068142" cy="1597894"/>
          </a:xfrm>
          <a:prstGeom prst="rect">
            <a:avLst/>
          </a:prstGeom>
        </p:spPr>
      </p:pic>
      <p:pic>
        <p:nvPicPr>
          <p:cNvPr id="30" name="Picture 29" descr="A large dam with a body of water&#10;&#10;Description automatically generated">
            <a:extLst>
              <a:ext uri="{FF2B5EF4-FFF2-40B4-BE49-F238E27FC236}">
                <a16:creationId xmlns:a16="http://schemas.microsoft.com/office/drawing/2014/main" id="{25ABF7F0-1C18-5B14-664A-00C4888A9F0F}"/>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115000"/>
                    </a14:imgEffect>
                    <a14:imgEffect>
                      <a14:brightnessContrast bright="15000" contrast="15000"/>
                    </a14:imgEffect>
                  </a14:imgLayer>
                </a14:imgProps>
              </a:ext>
              <a:ext uri="{28A0092B-C50C-407E-A947-70E740481C1C}">
                <a14:useLocalDpi xmlns:a14="http://schemas.microsoft.com/office/drawing/2010/main"/>
              </a:ext>
            </a:extLst>
          </a:blip>
          <a:srcRect/>
          <a:stretch/>
        </p:blipFill>
        <p:spPr>
          <a:xfrm>
            <a:off x="2658608" y="5260106"/>
            <a:ext cx="1284961" cy="1597894"/>
          </a:xfrm>
          <a:prstGeom prst="rect">
            <a:avLst/>
          </a:prstGeom>
        </p:spPr>
      </p:pic>
      <p:sp>
        <p:nvSpPr>
          <p:cNvPr id="3" name="Text Placeholder 2">
            <a:extLst>
              <a:ext uri="{FF2B5EF4-FFF2-40B4-BE49-F238E27FC236}">
                <a16:creationId xmlns:a16="http://schemas.microsoft.com/office/drawing/2014/main" id="{94B0A11F-7167-0A77-1DAE-29A9D81B1316}"/>
              </a:ext>
            </a:extLst>
          </p:cNvPr>
          <p:cNvSpPr>
            <a:spLocks noGrp="1"/>
          </p:cNvSpPr>
          <p:nvPr>
            <p:ph type="body" idx="1"/>
          </p:nvPr>
        </p:nvSpPr>
        <p:spPr>
          <a:xfrm>
            <a:off x="540902" y="4361799"/>
            <a:ext cx="5581459" cy="704469"/>
          </a:xfrm>
        </p:spPr>
        <p:txBody>
          <a:bodyPr anchor="b">
            <a:noAutofit/>
          </a:bodyPr>
          <a:lstStyle>
            <a:lvl1pPr marL="0" indent="0" algn="l" defTabSz="914400" rtl="0" eaLnBrk="1" latinLnBrk="0" hangingPunct="1">
              <a:lnSpc>
                <a:spcPct val="84000"/>
              </a:lnSpc>
              <a:spcBef>
                <a:spcPct val="0"/>
              </a:spcBef>
              <a:buNone/>
              <a:defRPr lang="en-US" sz="2600" b="0" kern="1200">
                <a:solidFill>
                  <a:srgbClr val="005EA2"/>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59836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33748-ED34-E7AE-787B-D4DA9BB7C4F8}"/>
              </a:ext>
            </a:extLst>
          </p:cNvPr>
          <p:cNvSpPr/>
          <p:nvPr/>
        </p:nvSpPr>
        <p:spPr bwMode="hidden">
          <a:xfrm>
            <a:off x="0" y="0"/>
            <a:ext cx="4051300"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lines on a black background&#10;&#10;Description automatically generated">
            <a:extLst>
              <a:ext uri="{FF2B5EF4-FFF2-40B4-BE49-F238E27FC236}">
                <a16:creationId xmlns:a16="http://schemas.microsoft.com/office/drawing/2014/main" id="{A1C86A7D-867C-38DB-B865-B67E5D7B6F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0" y="0"/>
            <a:ext cx="4051300" cy="6861175"/>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a:p>
        </p:txBody>
      </p:sp>
      <p:sp>
        <p:nvSpPr>
          <p:cNvPr id="2" name="Table Placeholder 13">
            <a:extLst>
              <a:ext uri="{FF2B5EF4-FFF2-40B4-BE49-F238E27FC236}">
                <a16:creationId xmlns:a16="http://schemas.microsoft.com/office/drawing/2014/main" id="{A0797360-089A-16D7-DE4B-F780195CD85D}"/>
              </a:ext>
            </a:extLst>
          </p:cNvPr>
          <p:cNvSpPr>
            <a:spLocks noGrp="1"/>
          </p:cNvSpPr>
          <p:nvPr>
            <p:ph type="tbl" sz="quarter" idx="13"/>
          </p:nvPr>
        </p:nvSpPr>
        <p:spPr>
          <a:xfrm>
            <a:off x="4781550" y="552450"/>
            <a:ext cx="6856412" cy="5467349"/>
          </a:xfrm>
        </p:spPr>
        <p:txBody>
          <a:bodyPr/>
          <a:lstStyle/>
          <a:p>
            <a:r>
              <a:rPr lang="en-US"/>
              <a:t>Click icon to add table</a:t>
            </a:r>
            <a:endParaRPr lang="en-US" dirty="0"/>
          </a:p>
        </p:txBody>
      </p:sp>
      <p:sp>
        <p:nvSpPr>
          <p:cNvPr id="6" name="Title 1">
            <a:extLst>
              <a:ext uri="{FF2B5EF4-FFF2-40B4-BE49-F238E27FC236}">
                <a16:creationId xmlns:a16="http://schemas.microsoft.com/office/drawing/2014/main" id="{A9DA804E-D6C2-07DA-96B0-1CCBFDAC97E1}"/>
              </a:ext>
            </a:extLst>
          </p:cNvPr>
          <p:cNvSpPr>
            <a:spLocks noGrp="1"/>
          </p:cNvSpPr>
          <p:nvPr>
            <p:ph type="title" hasCustomPrompt="1"/>
          </p:nvPr>
        </p:nvSpPr>
        <p:spPr>
          <a:xfrm>
            <a:off x="0" y="548640"/>
            <a:ext cx="1958975" cy="5037773"/>
          </a:xfrm>
        </p:spPr>
        <p:txBody>
          <a:bodyPr vert="vert270" anchor="ctr"/>
          <a:lstStyle>
            <a:lvl1pPr algn="r">
              <a:lnSpc>
                <a:spcPct val="100000"/>
              </a:lnSpc>
              <a:defRPr sz="9600">
                <a:solidFill>
                  <a:schemeClr val="bg1"/>
                </a:solidFill>
              </a:defRPr>
            </a:lvl1pPr>
          </a:lstStyle>
          <a:p>
            <a:r>
              <a:rPr lang="en-US" dirty="0"/>
              <a:t>Edit title</a:t>
            </a:r>
          </a:p>
        </p:txBody>
      </p:sp>
      <p:sp>
        <p:nvSpPr>
          <p:cNvPr id="8" name="Freeform: Shape 10">
            <a:extLst>
              <a:ext uri="{FF2B5EF4-FFF2-40B4-BE49-F238E27FC236}">
                <a16:creationId xmlns:a16="http://schemas.microsoft.com/office/drawing/2014/main" id="{13420F55-321F-4188-5072-64F278487FDB}"/>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9945877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E3E272-B95D-45AE-ACB6-4E6D485153D8}"/>
              </a:ext>
            </a:extLst>
          </p:cNvPr>
          <p:cNvSpPr>
            <a:spLocks noGrp="1"/>
          </p:cNvSpPr>
          <p:nvPr>
            <p:ph type="title"/>
          </p:nvPr>
        </p:nvSpPr>
        <p:spPr>
          <a:xfrm>
            <a:off x="0" y="195521"/>
            <a:ext cx="12192000" cy="1133856"/>
          </a:xfrm>
          <a:solidFill>
            <a:srgbClr val="0054A6"/>
          </a:solidFill>
        </p:spPr>
        <p:txBody>
          <a:bodyPr lIns="365760" rIns="365760" anchor="ctr" anchorCtr="0">
            <a:normAutofit/>
          </a:bodyPr>
          <a:lstStyle>
            <a:lvl1pPr>
              <a:defRPr sz="4000" b="0">
                <a:solidFill>
                  <a:schemeClr val="bg1"/>
                </a:solidFill>
                <a:latin typeface="+mj-lt"/>
              </a:defRPr>
            </a:lvl1pPr>
          </a:lstStyle>
          <a:p>
            <a:r>
              <a:rPr lang="en-US"/>
              <a:t>Click to edit Master title style</a:t>
            </a:r>
          </a:p>
        </p:txBody>
      </p:sp>
      <p:sp>
        <p:nvSpPr>
          <p:cNvPr id="14" name="Text Placeholder 13">
            <a:extLst>
              <a:ext uri="{FF2B5EF4-FFF2-40B4-BE49-F238E27FC236}">
                <a16:creationId xmlns:a16="http://schemas.microsoft.com/office/drawing/2014/main" id="{04905B1D-2BFA-42DA-B1B9-435813378931}"/>
              </a:ext>
            </a:extLst>
          </p:cNvPr>
          <p:cNvSpPr>
            <a:spLocks noGrp="1"/>
          </p:cNvSpPr>
          <p:nvPr>
            <p:ph type="body" sz="quarter" idx="10"/>
          </p:nvPr>
        </p:nvSpPr>
        <p:spPr>
          <a:xfrm>
            <a:off x="425543" y="1510830"/>
            <a:ext cx="11359765" cy="4292246"/>
          </a:xfrm>
        </p:spPr>
        <p:txBody>
          <a:bodyPr/>
          <a:lstStyle>
            <a:lvl1pPr>
              <a:buClr>
                <a:srgbClr val="0F4761"/>
              </a:buClr>
              <a:defRPr>
                <a:solidFill>
                  <a:srgbClr val="212327"/>
                </a:solidFill>
              </a:defRPr>
            </a:lvl1pPr>
            <a:lvl2pPr>
              <a:buClr>
                <a:srgbClr val="0F4761"/>
              </a:buClr>
              <a:defRPr>
                <a:solidFill>
                  <a:srgbClr val="212327"/>
                </a:solidFill>
              </a:defRPr>
            </a:lvl2pPr>
            <a:lvl3pPr>
              <a:buClr>
                <a:srgbClr val="0F4761"/>
              </a:buClr>
              <a:defRPr>
                <a:solidFill>
                  <a:srgbClr val="212327"/>
                </a:solidFill>
              </a:defRPr>
            </a:lvl3pPr>
            <a:lvl4pPr>
              <a:buClr>
                <a:srgbClr val="0F4761"/>
              </a:buClr>
              <a:defRPr>
                <a:solidFill>
                  <a:srgbClr val="212327"/>
                </a:solidFill>
              </a:defRPr>
            </a:lvl4pPr>
            <a:lvl5pPr>
              <a:buClr>
                <a:srgbClr val="0F4761"/>
              </a:buClr>
              <a:defRPr>
                <a:solidFill>
                  <a:srgbClr val="21232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142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3900-7487-4908-9730-245F30AE1BEB}"/>
              </a:ext>
            </a:extLst>
          </p:cNvPr>
          <p:cNvSpPr>
            <a:spLocks noGrp="1"/>
          </p:cNvSpPr>
          <p:nvPr>
            <p:ph type="title"/>
          </p:nvPr>
        </p:nvSpPr>
        <p:spPr>
          <a:xfrm>
            <a:off x="767443" y="979715"/>
            <a:ext cx="10902941" cy="2725020"/>
          </a:xfrm>
        </p:spPr>
        <p:txBody>
          <a:bodyPr anchor="b">
            <a:normAutofit/>
          </a:bodyPr>
          <a:lstStyle>
            <a:lvl1pPr algn="l" defTabSz="914400" rtl="0" eaLnBrk="1" latinLnBrk="0" hangingPunct="1">
              <a:lnSpc>
                <a:spcPct val="84000"/>
              </a:lnSpc>
              <a:spcBef>
                <a:spcPct val="0"/>
              </a:spcBef>
              <a:buNone/>
              <a:defRPr lang="en-US" sz="5000" b="0" kern="1200" dirty="0">
                <a:solidFill>
                  <a:srgbClr val="0F476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0EB37CF-5F89-42EC-8F04-927111C55E76}"/>
              </a:ext>
            </a:extLst>
          </p:cNvPr>
          <p:cNvSpPr>
            <a:spLocks noGrp="1"/>
          </p:cNvSpPr>
          <p:nvPr>
            <p:ph type="body" idx="1"/>
          </p:nvPr>
        </p:nvSpPr>
        <p:spPr>
          <a:xfrm>
            <a:off x="767443" y="3930977"/>
            <a:ext cx="10902941" cy="106258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066114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EE29-331F-42E8-B037-033CF38C259F}"/>
              </a:ext>
            </a:extLst>
          </p:cNvPr>
          <p:cNvSpPr>
            <a:spLocks noGrp="1"/>
          </p:cNvSpPr>
          <p:nvPr>
            <p:ph type="title"/>
          </p:nvPr>
        </p:nvSpPr>
        <p:spPr/>
        <p:txBody>
          <a:bodyPr>
            <a:normAutofit/>
          </a:bodyPr>
          <a:lstStyle>
            <a:lvl1pPr algn="l" defTabSz="914400" rtl="0" eaLnBrk="1" latinLnBrk="0" hangingPunct="1">
              <a:lnSpc>
                <a:spcPct val="84000"/>
              </a:lnSpc>
              <a:spcBef>
                <a:spcPct val="0"/>
              </a:spcBef>
              <a:buNone/>
              <a:defRPr lang="en-US" sz="3600" b="0" kern="1200" dirty="0">
                <a:solidFill>
                  <a:srgbClr val="1C3862"/>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15C0BD4D-2F6A-4A99-B6BC-2D09C81810E8}"/>
              </a:ext>
            </a:extLst>
          </p:cNvPr>
          <p:cNvSpPr>
            <a:spLocks noGrp="1"/>
          </p:cNvSpPr>
          <p:nvPr>
            <p:ph sz="half" idx="1"/>
          </p:nvPr>
        </p:nvSpPr>
        <p:spPr>
          <a:xfrm>
            <a:off x="422546" y="1510831"/>
            <a:ext cx="5597254" cy="4292246"/>
          </a:xfrm>
        </p:spPr>
        <p:txBody>
          <a:bodyPr/>
          <a:lstStyle>
            <a:lvl1pPr>
              <a:buClr>
                <a:srgbClr val="0F4761"/>
              </a:buClr>
              <a:defRPr>
                <a:solidFill>
                  <a:srgbClr val="212327"/>
                </a:solidFill>
              </a:defRPr>
            </a:lvl1pPr>
            <a:lvl2pPr>
              <a:buClr>
                <a:srgbClr val="0F4761"/>
              </a:buClr>
              <a:defRPr>
                <a:solidFill>
                  <a:srgbClr val="212327"/>
                </a:solidFill>
              </a:defRPr>
            </a:lvl2pPr>
            <a:lvl3pPr>
              <a:buClr>
                <a:srgbClr val="0F4761"/>
              </a:buClr>
              <a:defRPr>
                <a:solidFill>
                  <a:srgbClr val="212327"/>
                </a:solidFill>
              </a:defRPr>
            </a:lvl3pPr>
            <a:lvl4pPr>
              <a:buClr>
                <a:srgbClr val="0F4761"/>
              </a:buClr>
              <a:defRPr>
                <a:solidFill>
                  <a:srgbClr val="212327"/>
                </a:solidFill>
              </a:defRPr>
            </a:lvl4pPr>
            <a:lvl5pPr>
              <a:buClr>
                <a:srgbClr val="0F4761"/>
              </a:buClr>
              <a:defRPr>
                <a:solidFill>
                  <a:srgbClr val="21232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A92CF8-6CE0-4E60-B0DD-3B10F3A66180}"/>
              </a:ext>
            </a:extLst>
          </p:cNvPr>
          <p:cNvSpPr>
            <a:spLocks noGrp="1"/>
          </p:cNvSpPr>
          <p:nvPr>
            <p:ph sz="half" idx="2"/>
          </p:nvPr>
        </p:nvSpPr>
        <p:spPr>
          <a:xfrm>
            <a:off x="6172199" y="1510831"/>
            <a:ext cx="5613109" cy="4292246"/>
          </a:xfrm>
        </p:spPr>
        <p:txBody>
          <a:bodyPr/>
          <a:lstStyle>
            <a:lvl1pPr>
              <a:buClr>
                <a:schemeClr val="tx2"/>
              </a:buClr>
              <a:defRPr>
                <a:solidFill>
                  <a:srgbClr val="212327"/>
                </a:solidFill>
              </a:defRPr>
            </a:lvl1pPr>
            <a:lvl2pPr>
              <a:buClr>
                <a:schemeClr val="tx2"/>
              </a:buClr>
              <a:defRPr>
                <a:solidFill>
                  <a:srgbClr val="212327"/>
                </a:solidFill>
              </a:defRPr>
            </a:lvl2pPr>
            <a:lvl3pPr>
              <a:buClr>
                <a:schemeClr val="tx2"/>
              </a:buClr>
              <a:defRPr>
                <a:solidFill>
                  <a:srgbClr val="212327"/>
                </a:solidFill>
              </a:defRPr>
            </a:lvl3pPr>
            <a:lvl4pPr>
              <a:buClr>
                <a:schemeClr val="tx2"/>
              </a:buClr>
              <a:defRPr>
                <a:solidFill>
                  <a:srgbClr val="212327"/>
                </a:solidFill>
              </a:defRPr>
            </a:lvl4pPr>
            <a:lvl5pPr>
              <a:buClr>
                <a:schemeClr val="tx2"/>
              </a:buClr>
              <a:defRPr>
                <a:solidFill>
                  <a:srgbClr val="21232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AA92F566-BC1C-4D2C-7287-DF5466DC1F30}"/>
              </a:ext>
            </a:extLst>
          </p:cNvPr>
          <p:cNvSpPr txBox="1">
            <a:spLocks/>
          </p:cNvSpPr>
          <p:nvPr userDrawn="1"/>
        </p:nvSpPr>
        <p:spPr>
          <a:xfrm>
            <a:off x="0" y="195521"/>
            <a:ext cx="12192000" cy="1133856"/>
          </a:xfrm>
          <a:prstGeom prst="rect">
            <a:avLst/>
          </a:prstGeom>
          <a:solidFill>
            <a:srgbClr val="0054A6"/>
          </a:solidFill>
        </p:spPr>
        <p:txBody>
          <a:bodyPr vert="horz" lIns="365760" tIns="45720" rIns="365760" bIns="45720" rtlCol="0" anchor="ctr" anchorCtr="0">
            <a:normAutofit/>
          </a:bodyPr>
          <a:lstStyle>
            <a:lvl1pPr algn="l" defTabSz="914400" rtl="0" eaLnBrk="1" latinLnBrk="0" hangingPunct="1">
              <a:lnSpc>
                <a:spcPct val="84000"/>
              </a:lnSpc>
              <a:spcBef>
                <a:spcPct val="0"/>
              </a:spcBef>
              <a:buNone/>
              <a:defRPr sz="4000" b="0"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42693820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5C80-8DFB-4CB3-905D-94AC1B931CD1}"/>
              </a:ext>
            </a:extLst>
          </p:cNvPr>
          <p:cNvSpPr>
            <a:spLocks noGrp="1"/>
          </p:cNvSpPr>
          <p:nvPr>
            <p:ph type="title"/>
          </p:nvPr>
        </p:nvSpPr>
        <p:spPr>
          <a:xfrm>
            <a:off x="416116" y="208785"/>
            <a:ext cx="11369189" cy="1120592"/>
          </a:xfrm>
        </p:spPr>
        <p:txBody>
          <a:bodyPr>
            <a:normAutofit/>
          </a:bodyPr>
          <a:lstStyle>
            <a:lvl1pPr algn="l" defTabSz="914400" rtl="0" eaLnBrk="1" latinLnBrk="0" hangingPunct="1">
              <a:lnSpc>
                <a:spcPct val="84000"/>
              </a:lnSpc>
              <a:spcBef>
                <a:spcPct val="0"/>
              </a:spcBef>
              <a:buNone/>
              <a:defRPr lang="en-US" sz="3600" b="0" kern="1200" dirty="0">
                <a:solidFill>
                  <a:srgbClr val="0F476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55F902F2-2E97-41EE-8165-02A32BA1F99C}"/>
              </a:ext>
            </a:extLst>
          </p:cNvPr>
          <p:cNvSpPr>
            <a:spLocks noGrp="1"/>
          </p:cNvSpPr>
          <p:nvPr>
            <p:ph type="body" idx="1"/>
          </p:nvPr>
        </p:nvSpPr>
        <p:spPr>
          <a:xfrm>
            <a:off x="416116" y="1453097"/>
            <a:ext cx="5581459" cy="704469"/>
          </a:xfrm>
        </p:spPr>
        <p:txBody>
          <a:bodyPr anchor="b">
            <a:noAutofit/>
          </a:bodyPr>
          <a:lstStyle>
            <a:lvl1pPr marL="0" indent="0" algn="l" defTabSz="914400" rtl="0" eaLnBrk="1" latinLnBrk="0" hangingPunct="1">
              <a:lnSpc>
                <a:spcPct val="84000"/>
              </a:lnSpc>
              <a:spcBef>
                <a:spcPct val="0"/>
              </a:spcBef>
              <a:buNone/>
              <a:defRPr lang="en-US" sz="2600" b="0" kern="1200">
                <a:solidFill>
                  <a:srgbClr val="005EA2"/>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5482E0-63EF-4557-8EC0-AD7D1CAA8663}"/>
              </a:ext>
            </a:extLst>
          </p:cNvPr>
          <p:cNvSpPr>
            <a:spLocks noGrp="1"/>
          </p:cNvSpPr>
          <p:nvPr>
            <p:ph sz="half" idx="2"/>
          </p:nvPr>
        </p:nvSpPr>
        <p:spPr>
          <a:xfrm>
            <a:off x="416116" y="2243579"/>
            <a:ext cx="5581459" cy="3559498"/>
          </a:xfrm>
        </p:spPr>
        <p:txBody>
          <a:bodyPr/>
          <a:lstStyle>
            <a:lvl1pPr>
              <a:buClr>
                <a:srgbClr val="0F4761"/>
              </a:buClr>
              <a:defRPr sz="2400">
                <a:solidFill>
                  <a:srgbClr val="212327"/>
                </a:solidFill>
              </a:defRPr>
            </a:lvl1pPr>
            <a:lvl2pPr>
              <a:buClr>
                <a:srgbClr val="0F4761"/>
              </a:buClr>
              <a:defRPr>
                <a:solidFill>
                  <a:srgbClr val="212327"/>
                </a:solidFill>
              </a:defRPr>
            </a:lvl2pPr>
            <a:lvl3pPr>
              <a:buClr>
                <a:srgbClr val="0F4761"/>
              </a:buClr>
              <a:defRPr>
                <a:solidFill>
                  <a:srgbClr val="212327"/>
                </a:solidFill>
              </a:defRPr>
            </a:lvl3pPr>
            <a:lvl4pPr>
              <a:buClr>
                <a:srgbClr val="0F4761"/>
              </a:buClr>
              <a:defRPr>
                <a:solidFill>
                  <a:srgbClr val="212327"/>
                </a:solidFill>
              </a:defRPr>
            </a:lvl4pPr>
            <a:lvl5pPr>
              <a:buClr>
                <a:srgbClr val="0F4761"/>
              </a:buClr>
              <a:defRPr>
                <a:solidFill>
                  <a:srgbClr val="21232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04751-75B6-4E2B-A0E7-B1FD8EC45BD1}"/>
              </a:ext>
            </a:extLst>
          </p:cNvPr>
          <p:cNvSpPr>
            <a:spLocks noGrp="1"/>
          </p:cNvSpPr>
          <p:nvPr>
            <p:ph type="body" sz="quarter" idx="3"/>
          </p:nvPr>
        </p:nvSpPr>
        <p:spPr>
          <a:xfrm>
            <a:off x="6172199" y="1453097"/>
            <a:ext cx="5613103" cy="704469"/>
          </a:xfrm>
        </p:spPr>
        <p:txBody>
          <a:bodyPr anchor="b">
            <a:normAutofit/>
          </a:bodyPr>
          <a:lstStyle>
            <a:lvl1pPr marL="0" indent="0">
              <a:buNone/>
              <a:defRPr lang="en-US" sz="2600" b="0" kern="1200">
                <a:solidFill>
                  <a:srgbClr val="005EA2"/>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84000"/>
              </a:lnSpc>
              <a:spcBef>
                <a:spcPct val="0"/>
              </a:spcBef>
              <a:buFont typeface="Arial" panose="020B0604020202020204" pitchFamily="34" charset="0"/>
              <a:buNone/>
            </a:pPr>
            <a:r>
              <a:rPr lang="en-US"/>
              <a:t>Click to edit Master text styles</a:t>
            </a:r>
          </a:p>
        </p:txBody>
      </p:sp>
      <p:sp>
        <p:nvSpPr>
          <p:cNvPr id="6" name="Content Placeholder 5">
            <a:extLst>
              <a:ext uri="{FF2B5EF4-FFF2-40B4-BE49-F238E27FC236}">
                <a16:creationId xmlns:a16="http://schemas.microsoft.com/office/drawing/2014/main" id="{73E9B863-773A-4D9E-937D-41853CBCE408}"/>
              </a:ext>
            </a:extLst>
          </p:cNvPr>
          <p:cNvSpPr>
            <a:spLocks noGrp="1"/>
          </p:cNvSpPr>
          <p:nvPr>
            <p:ph sz="quarter" idx="4"/>
          </p:nvPr>
        </p:nvSpPr>
        <p:spPr>
          <a:xfrm>
            <a:off x="6172199" y="2243579"/>
            <a:ext cx="5613101" cy="3559498"/>
          </a:xfrm>
        </p:spPr>
        <p:txBody>
          <a:bodyPr/>
          <a:lstStyle>
            <a:lvl1pPr>
              <a:buClr>
                <a:srgbClr val="0F4761"/>
              </a:buClr>
              <a:defRPr sz="2400">
                <a:solidFill>
                  <a:srgbClr val="212327"/>
                </a:solidFill>
              </a:defRPr>
            </a:lvl1pPr>
            <a:lvl2pPr>
              <a:buClr>
                <a:srgbClr val="0F4761"/>
              </a:buClr>
              <a:defRPr>
                <a:solidFill>
                  <a:srgbClr val="212327"/>
                </a:solidFill>
              </a:defRPr>
            </a:lvl2pPr>
            <a:lvl3pPr>
              <a:buClr>
                <a:srgbClr val="0F4761"/>
              </a:buClr>
              <a:defRPr>
                <a:solidFill>
                  <a:srgbClr val="212327"/>
                </a:solidFill>
              </a:defRPr>
            </a:lvl3pPr>
            <a:lvl4pPr>
              <a:buClr>
                <a:srgbClr val="0F4761"/>
              </a:buClr>
              <a:defRPr>
                <a:solidFill>
                  <a:srgbClr val="212327"/>
                </a:solidFill>
              </a:defRPr>
            </a:lvl4pPr>
            <a:lvl5pPr>
              <a:buClr>
                <a:srgbClr val="0F4761"/>
              </a:buClr>
              <a:defRPr>
                <a:solidFill>
                  <a:srgbClr val="21232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4">
            <a:extLst>
              <a:ext uri="{FF2B5EF4-FFF2-40B4-BE49-F238E27FC236}">
                <a16:creationId xmlns:a16="http://schemas.microsoft.com/office/drawing/2014/main" id="{C070AA83-2C69-0B9B-B7B4-3C631594FFF8}"/>
              </a:ext>
            </a:extLst>
          </p:cNvPr>
          <p:cNvSpPr txBox="1">
            <a:spLocks/>
          </p:cNvSpPr>
          <p:nvPr userDrawn="1"/>
        </p:nvSpPr>
        <p:spPr>
          <a:xfrm>
            <a:off x="0" y="195521"/>
            <a:ext cx="12192000" cy="1133856"/>
          </a:xfrm>
          <a:prstGeom prst="rect">
            <a:avLst/>
          </a:prstGeom>
          <a:solidFill>
            <a:srgbClr val="0054A6"/>
          </a:solidFill>
        </p:spPr>
        <p:txBody>
          <a:bodyPr vert="horz" lIns="365760" tIns="45720" rIns="365760" bIns="45720" rtlCol="0" anchor="ctr" anchorCtr="0">
            <a:normAutofit/>
          </a:bodyPr>
          <a:lstStyle>
            <a:lvl1pPr algn="l" defTabSz="914400" rtl="0" eaLnBrk="1" latinLnBrk="0" hangingPunct="1">
              <a:lnSpc>
                <a:spcPct val="84000"/>
              </a:lnSpc>
              <a:spcBef>
                <a:spcPct val="0"/>
              </a:spcBef>
              <a:buNone/>
              <a:defRPr sz="4000" b="0"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549565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EA7F-C6B1-4FB8-8733-75D38B74800C}"/>
              </a:ext>
            </a:extLst>
          </p:cNvPr>
          <p:cNvSpPr>
            <a:spLocks noGrp="1"/>
          </p:cNvSpPr>
          <p:nvPr>
            <p:ph type="title"/>
          </p:nvPr>
        </p:nvSpPr>
        <p:spPr>
          <a:xfrm>
            <a:off x="416117" y="204948"/>
            <a:ext cx="11362765" cy="1118075"/>
          </a:xfrm>
        </p:spPr>
        <p:txBody>
          <a:bodyPr>
            <a:normAutofit/>
          </a:bodyPr>
          <a:lstStyle>
            <a:lvl1pPr algn="l" defTabSz="914400" rtl="0" eaLnBrk="1" latinLnBrk="0" hangingPunct="1">
              <a:lnSpc>
                <a:spcPct val="84000"/>
              </a:lnSpc>
              <a:spcBef>
                <a:spcPct val="0"/>
              </a:spcBef>
              <a:buNone/>
              <a:defRPr lang="en-US" sz="3600" b="0" kern="1200" dirty="0">
                <a:solidFill>
                  <a:srgbClr val="1C3862"/>
                </a:solidFill>
                <a:latin typeface="+mj-lt"/>
                <a:ea typeface="+mj-ea"/>
                <a:cs typeface="+mj-cs"/>
              </a:defRPr>
            </a:lvl1pPr>
          </a:lstStyle>
          <a:p>
            <a:r>
              <a:rPr lang="en-US"/>
              <a:t>Click to edit Master title style</a:t>
            </a:r>
          </a:p>
        </p:txBody>
      </p:sp>
      <p:sp>
        <p:nvSpPr>
          <p:cNvPr id="3" name="Title 4">
            <a:extLst>
              <a:ext uri="{FF2B5EF4-FFF2-40B4-BE49-F238E27FC236}">
                <a16:creationId xmlns:a16="http://schemas.microsoft.com/office/drawing/2014/main" id="{27ABED13-51FC-5E4E-C4AC-03EA595712D9}"/>
              </a:ext>
            </a:extLst>
          </p:cNvPr>
          <p:cNvSpPr txBox="1">
            <a:spLocks/>
          </p:cNvSpPr>
          <p:nvPr userDrawn="1"/>
        </p:nvSpPr>
        <p:spPr>
          <a:xfrm>
            <a:off x="0" y="195521"/>
            <a:ext cx="12192000" cy="1133856"/>
          </a:xfrm>
          <a:prstGeom prst="rect">
            <a:avLst/>
          </a:prstGeom>
          <a:solidFill>
            <a:srgbClr val="0054A6"/>
          </a:solidFill>
        </p:spPr>
        <p:txBody>
          <a:bodyPr vert="horz" lIns="365760" tIns="45720" rIns="365760" bIns="45720" rtlCol="0" anchor="ctr" anchorCtr="0">
            <a:normAutofit/>
          </a:bodyPr>
          <a:lstStyle>
            <a:lvl1pPr algn="l" defTabSz="914400" rtl="0" eaLnBrk="1" latinLnBrk="0" hangingPunct="1">
              <a:lnSpc>
                <a:spcPct val="84000"/>
              </a:lnSpc>
              <a:spcBef>
                <a:spcPct val="0"/>
              </a:spcBef>
              <a:buNone/>
              <a:defRPr sz="4000" b="0"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7666470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7346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04FC-81FB-439A-BD07-3D883311D093}"/>
              </a:ext>
            </a:extLst>
          </p:cNvPr>
          <p:cNvSpPr>
            <a:spLocks noGrp="1"/>
          </p:cNvSpPr>
          <p:nvPr>
            <p:ph type="title"/>
          </p:nvPr>
        </p:nvSpPr>
        <p:spPr>
          <a:xfrm>
            <a:off x="416117" y="195520"/>
            <a:ext cx="4539237" cy="1133856"/>
          </a:xfrm>
        </p:spPr>
        <p:txBody>
          <a:bodyPr anchor="b">
            <a:normAutofit/>
          </a:bodyPr>
          <a:lstStyle>
            <a:lvl1pPr algn="l" defTabSz="914400" rtl="0" eaLnBrk="1" latinLnBrk="0" hangingPunct="1">
              <a:lnSpc>
                <a:spcPct val="84000"/>
              </a:lnSpc>
              <a:spcBef>
                <a:spcPct val="0"/>
              </a:spcBef>
              <a:buNone/>
              <a:defRPr lang="en-US" sz="3600" b="0" kern="1200" dirty="0">
                <a:solidFill>
                  <a:srgbClr val="1C3862"/>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65F683ED-9B53-4CD2-B8DC-F4671E2F793A}"/>
              </a:ext>
            </a:extLst>
          </p:cNvPr>
          <p:cNvSpPr>
            <a:spLocks noGrp="1"/>
          </p:cNvSpPr>
          <p:nvPr>
            <p:ph idx="1"/>
          </p:nvPr>
        </p:nvSpPr>
        <p:spPr>
          <a:xfrm>
            <a:off x="5183187" y="867267"/>
            <a:ext cx="6602121" cy="4935810"/>
          </a:xfrm>
        </p:spPr>
        <p:txBody>
          <a:bodyPr/>
          <a:lstStyle>
            <a:lvl1pPr>
              <a:buClr>
                <a:srgbClr val="0F4761"/>
              </a:buClr>
              <a:defRPr sz="2800">
                <a:solidFill>
                  <a:srgbClr val="212327"/>
                </a:solidFill>
              </a:defRPr>
            </a:lvl1pPr>
            <a:lvl2pPr>
              <a:buClr>
                <a:srgbClr val="0F4761"/>
              </a:buClr>
              <a:defRPr sz="2800">
                <a:solidFill>
                  <a:srgbClr val="212327"/>
                </a:solidFill>
              </a:defRPr>
            </a:lvl2pPr>
            <a:lvl3pPr>
              <a:buClr>
                <a:srgbClr val="0F4761"/>
              </a:buClr>
              <a:defRPr sz="2400">
                <a:solidFill>
                  <a:srgbClr val="212327"/>
                </a:solidFill>
              </a:defRPr>
            </a:lvl3pPr>
            <a:lvl4pPr>
              <a:buClr>
                <a:srgbClr val="0F4761"/>
              </a:buClr>
              <a:defRPr sz="2000">
                <a:solidFill>
                  <a:srgbClr val="212327"/>
                </a:solidFill>
              </a:defRPr>
            </a:lvl4pPr>
            <a:lvl5pPr>
              <a:buClr>
                <a:srgbClr val="0F4761"/>
              </a:buClr>
              <a:defRPr sz="2000">
                <a:solidFill>
                  <a:srgbClr val="212327"/>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FEEFFC-7F4F-41F4-898D-D72F2C68CC49}"/>
              </a:ext>
            </a:extLst>
          </p:cNvPr>
          <p:cNvSpPr>
            <a:spLocks noGrp="1"/>
          </p:cNvSpPr>
          <p:nvPr>
            <p:ph type="body" sz="half" idx="2"/>
          </p:nvPr>
        </p:nvSpPr>
        <p:spPr>
          <a:xfrm>
            <a:off x="416117" y="1510832"/>
            <a:ext cx="4539231" cy="4292246"/>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856139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78B8-108D-48E9-B4FB-C140E3CEB57F}"/>
              </a:ext>
            </a:extLst>
          </p:cNvPr>
          <p:cNvSpPr>
            <a:spLocks noGrp="1"/>
          </p:cNvSpPr>
          <p:nvPr>
            <p:ph type="title"/>
          </p:nvPr>
        </p:nvSpPr>
        <p:spPr>
          <a:xfrm>
            <a:off x="416117" y="195520"/>
            <a:ext cx="4539235" cy="1133856"/>
          </a:xfrm>
        </p:spPr>
        <p:txBody>
          <a:bodyPr anchor="b">
            <a:normAutofit/>
          </a:bodyPr>
          <a:lstStyle>
            <a:lvl1pPr algn="l" defTabSz="914400" rtl="0" eaLnBrk="1" latinLnBrk="0" hangingPunct="1">
              <a:lnSpc>
                <a:spcPct val="84000"/>
              </a:lnSpc>
              <a:spcBef>
                <a:spcPct val="0"/>
              </a:spcBef>
              <a:buNone/>
              <a:defRPr lang="en-US" sz="3600" b="0" kern="1200" dirty="0">
                <a:solidFill>
                  <a:srgbClr val="1C3862"/>
                </a:solidFill>
                <a:latin typeface="+mj-lt"/>
                <a:ea typeface="+mj-ea"/>
                <a:cs typeface="+mj-cs"/>
              </a:defRPr>
            </a:lvl1pPr>
          </a:lstStyle>
          <a:p>
            <a:r>
              <a:rPr lang="en-US"/>
              <a:t>Click to edit Master title style</a:t>
            </a:r>
          </a:p>
        </p:txBody>
      </p:sp>
      <p:sp>
        <p:nvSpPr>
          <p:cNvPr id="3" name="Picture Placeholder 2">
            <a:extLst>
              <a:ext uri="{FF2B5EF4-FFF2-40B4-BE49-F238E27FC236}">
                <a16:creationId xmlns:a16="http://schemas.microsoft.com/office/drawing/2014/main" id="{5DD9E7AA-16DA-4C26-8ABD-01023CCA1A11}"/>
              </a:ext>
            </a:extLst>
          </p:cNvPr>
          <p:cNvSpPr>
            <a:spLocks noGrp="1"/>
          </p:cNvSpPr>
          <p:nvPr>
            <p:ph type="pic" idx="1"/>
          </p:nvPr>
        </p:nvSpPr>
        <p:spPr>
          <a:xfrm>
            <a:off x="5183188" y="848413"/>
            <a:ext cx="6602120" cy="49546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F22FBC-7823-40C6-A2B1-D7D123CD5E94}"/>
              </a:ext>
            </a:extLst>
          </p:cNvPr>
          <p:cNvSpPr>
            <a:spLocks noGrp="1"/>
          </p:cNvSpPr>
          <p:nvPr>
            <p:ph type="body" sz="half" idx="2"/>
          </p:nvPr>
        </p:nvSpPr>
        <p:spPr>
          <a:xfrm>
            <a:off x="416117" y="1510832"/>
            <a:ext cx="4539233" cy="4292246"/>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904540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CA4D-104A-40C5-B24F-C36AB822878E}"/>
              </a:ext>
            </a:extLst>
          </p:cNvPr>
          <p:cNvSpPr>
            <a:spLocks noGrp="1"/>
          </p:cNvSpPr>
          <p:nvPr>
            <p:ph type="title"/>
          </p:nvPr>
        </p:nvSpPr>
        <p:spPr/>
        <p:txBody>
          <a:bodyPr>
            <a:normAutofit/>
          </a:bodyPr>
          <a:lstStyle>
            <a:lvl1pPr algn="l" defTabSz="914400" rtl="0" eaLnBrk="1" latinLnBrk="0" hangingPunct="1">
              <a:lnSpc>
                <a:spcPct val="84000"/>
              </a:lnSpc>
              <a:spcBef>
                <a:spcPct val="0"/>
              </a:spcBef>
              <a:buNone/>
              <a:defRPr lang="en-US" sz="3600" b="0" kern="1200" dirty="0">
                <a:solidFill>
                  <a:srgbClr val="1C3862"/>
                </a:solidFill>
                <a:latin typeface="+mj-lt"/>
                <a:ea typeface="+mj-ea"/>
                <a:cs typeface="+mj-cs"/>
              </a:defRPr>
            </a:lvl1pPr>
          </a:lstStyle>
          <a:p>
            <a:r>
              <a:rPr lang="en-US"/>
              <a:t>Click to edit Master title style</a:t>
            </a:r>
          </a:p>
        </p:txBody>
      </p:sp>
      <p:sp>
        <p:nvSpPr>
          <p:cNvPr id="3" name="Vertical Text Placeholder 2">
            <a:extLst>
              <a:ext uri="{FF2B5EF4-FFF2-40B4-BE49-F238E27FC236}">
                <a16:creationId xmlns:a16="http://schemas.microsoft.com/office/drawing/2014/main" id="{5A4CBE86-5A92-4C4C-A4F1-425E73A4F293}"/>
              </a:ext>
            </a:extLst>
          </p:cNvPr>
          <p:cNvSpPr>
            <a:spLocks noGrp="1"/>
          </p:cNvSpPr>
          <p:nvPr>
            <p:ph type="body" orient="vert" idx="1"/>
          </p:nvPr>
        </p:nvSpPr>
        <p:spPr/>
        <p:txBody>
          <a:bodyPr vert="eaVert"/>
          <a:lstStyle>
            <a:lvl1pPr>
              <a:buClr>
                <a:srgbClr val="0F4761"/>
              </a:buClr>
              <a:defRPr>
                <a:solidFill>
                  <a:srgbClr val="212327"/>
                </a:solidFill>
              </a:defRPr>
            </a:lvl1pPr>
            <a:lvl2pPr>
              <a:buClr>
                <a:srgbClr val="0F4761"/>
              </a:buClr>
              <a:defRPr>
                <a:solidFill>
                  <a:srgbClr val="212327"/>
                </a:solidFill>
              </a:defRPr>
            </a:lvl2pPr>
            <a:lvl3pPr>
              <a:buClr>
                <a:srgbClr val="0F4761"/>
              </a:buClr>
              <a:defRPr>
                <a:solidFill>
                  <a:srgbClr val="212327"/>
                </a:solidFill>
              </a:defRPr>
            </a:lvl3pPr>
            <a:lvl4pPr>
              <a:buClr>
                <a:srgbClr val="0F4761"/>
              </a:buClr>
              <a:defRPr>
                <a:solidFill>
                  <a:srgbClr val="212327"/>
                </a:solidFill>
              </a:defRPr>
            </a:lvl4pPr>
            <a:lvl5pPr>
              <a:buClr>
                <a:srgbClr val="0F4761"/>
              </a:buClr>
              <a:defRPr>
                <a:solidFill>
                  <a:srgbClr val="21232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4">
            <a:extLst>
              <a:ext uri="{FF2B5EF4-FFF2-40B4-BE49-F238E27FC236}">
                <a16:creationId xmlns:a16="http://schemas.microsoft.com/office/drawing/2014/main" id="{3F4F4D8B-1564-C8B4-E397-964E6EA6DDC2}"/>
              </a:ext>
            </a:extLst>
          </p:cNvPr>
          <p:cNvSpPr txBox="1">
            <a:spLocks/>
          </p:cNvSpPr>
          <p:nvPr userDrawn="1"/>
        </p:nvSpPr>
        <p:spPr>
          <a:xfrm>
            <a:off x="0" y="195521"/>
            <a:ext cx="12192000" cy="1133856"/>
          </a:xfrm>
          <a:prstGeom prst="rect">
            <a:avLst/>
          </a:prstGeom>
          <a:solidFill>
            <a:srgbClr val="0054A6"/>
          </a:solidFill>
        </p:spPr>
        <p:txBody>
          <a:bodyPr vert="horz" lIns="365760" tIns="45720" rIns="365760" bIns="45720" rtlCol="0" anchor="ctr" anchorCtr="0">
            <a:normAutofit/>
          </a:bodyPr>
          <a:lstStyle>
            <a:lvl1pPr algn="l" defTabSz="914400" rtl="0" eaLnBrk="1" latinLnBrk="0" hangingPunct="1">
              <a:lnSpc>
                <a:spcPct val="84000"/>
              </a:lnSpc>
              <a:spcBef>
                <a:spcPct val="0"/>
              </a:spcBef>
              <a:buNone/>
              <a:defRPr sz="4000" b="0"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8876233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59C92-3B76-4254-8856-1735888EBC18}"/>
              </a:ext>
            </a:extLst>
          </p:cNvPr>
          <p:cNvSpPr>
            <a:spLocks noGrp="1"/>
          </p:cNvSpPr>
          <p:nvPr>
            <p:ph type="title" orient="vert"/>
          </p:nvPr>
        </p:nvSpPr>
        <p:spPr>
          <a:xfrm>
            <a:off x="9892501" y="365125"/>
            <a:ext cx="1892808" cy="5437952"/>
          </a:xfrm>
        </p:spPr>
        <p:txBody>
          <a:bodyPr vert="eaVert">
            <a:normAutofit/>
          </a:bodyPr>
          <a:lstStyle>
            <a:lvl1pPr>
              <a:defRPr lang="en-US" sz="3600" b="0" kern="1200" dirty="0">
                <a:solidFill>
                  <a:srgbClr val="0F4761"/>
                </a:solidFill>
                <a:latin typeface="+mj-lt"/>
                <a:ea typeface="+mj-ea"/>
                <a:cs typeface="+mj-cs"/>
              </a:defRPr>
            </a:lvl1pPr>
          </a:lstStyle>
          <a:p>
            <a:r>
              <a:rPr lang="en-US"/>
              <a:t>Click to edit Master title style</a:t>
            </a:r>
          </a:p>
        </p:txBody>
      </p:sp>
      <p:sp>
        <p:nvSpPr>
          <p:cNvPr id="3" name="Vertical Text Placeholder 2">
            <a:extLst>
              <a:ext uri="{FF2B5EF4-FFF2-40B4-BE49-F238E27FC236}">
                <a16:creationId xmlns:a16="http://schemas.microsoft.com/office/drawing/2014/main" id="{F825886C-A33A-4D53-A938-16E362A60A36}"/>
              </a:ext>
            </a:extLst>
          </p:cNvPr>
          <p:cNvSpPr>
            <a:spLocks noGrp="1"/>
          </p:cNvSpPr>
          <p:nvPr>
            <p:ph type="body" orient="vert" idx="1"/>
          </p:nvPr>
        </p:nvSpPr>
        <p:spPr>
          <a:xfrm>
            <a:off x="416117" y="365125"/>
            <a:ext cx="9284063" cy="5437952"/>
          </a:xfrm>
        </p:spPr>
        <p:txBody>
          <a:bodyPr vert="eaVert"/>
          <a:lstStyle>
            <a:lvl1pPr>
              <a:buClr>
                <a:srgbClr val="0F4761"/>
              </a:buClr>
              <a:defRPr>
                <a:solidFill>
                  <a:srgbClr val="212327"/>
                </a:solidFill>
              </a:defRPr>
            </a:lvl1pPr>
            <a:lvl2pPr>
              <a:buClr>
                <a:srgbClr val="0F4761"/>
              </a:buClr>
              <a:defRPr>
                <a:solidFill>
                  <a:srgbClr val="212327"/>
                </a:solidFill>
              </a:defRPr>
            </a:lvl2pPr>
            <a:lvl3pPr>
              <a:buClr>
                <a:srgbClr val="0F4761"/>
              </a:buClr>
              <a:defRPr>
                <a:solidFill>
                  <a:srgbClr val="212327"/>
                </a:solidFill>
              </a:defRPr>
            </a:lvl3pPr>
            <a:lvl4pPr>
              <a:buClr>
                <a:srgbClr val="0F4761"/>
              </a:buClr>
              <a:defRPr>
                <a:solidFill>
                  <a:srgbClr val="212327"/>
                </a:solidFill>
              </a:defRPr>
            </a:lvl4pPr>
            <a:lvl5pPr>
              <a:buClr>
                <a:srgbClr val="0F4761"/>
              </a:buClr>
              <a:defRPr>
                <a:solidFill>
                  <a:srgbClr val="21232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85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33748-ED34-E7AE-787B-D4DA9BB7C4F8}"/>
              </a:ext>
            </a:extLst>
          </p:cNvPr>
          <p:cNvSpPr/>
          <p:nvPr/>
        </p:nvSpPr>
        <p:spPr bwMode="hidden">
          <a:xfrm>
            <a:off x="0" y="0"/>
            <a:ext cx="4051300" cy="68611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lines on a black background&#10;&#10;Description automatically generated">
            <a:extLst>
              <a:ext uri="{FF2B5EF4-FFF2-40B4-BE49-F238E27FC236}">
                <a16:creationId xmlns:a16="http://schemas.microsoft.com/office/drawing/2014/main" id="{A1C86A7D-867C-38DB-B865-B67E5D7B6F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0" y="0"/>
            <a:ext cx="4051300" cy="6851650"/>
          </a:xfrm>
          <a:prstGeom prst="rect">
            <a:avLst/>
          </a:prstGeom>
        </p:spPr>
      </p:pic>
      <p:sp>
        <p:nvSpPr>
          <p:cNvPr id="3" name="Footer Placeholder 2">
            <a:extLst>
              <a:ext uri="{FF2B5EF4-FFF2-40B4-BE49-F238E27FC236}">
                <a16:creationId xmlns:a16="http://schemas.microsoft.com/office/drawing/2014/main" id="{0CA2D3CD-1E43-5FCD-B998-8E7207DE69E5}"/>
              </a:ext>
            </a:extLst>
          </p:cNvPr>
          <p:cNvSpPr>
            <a:spLocks noGrp="1"/>
          </p:cNvSpPr>
          <p:nvPr>
            <p:ph type="ftr" sz="quarter" idx="11"/>
          </p:nvPr>
        </p:nvSpPr>
        <p:spPr/>
        <p:txBody>
          <a:bodyPr/>
          <a:lstStyle/>
          <a:p>
            <a:r>
              <a:rPr lang="en-US"/>
              <a:t>ESG 2024</a:t>
            </a:r>
            <a:endParaRPr lang="en-US" dirty="0"/>
          </a:p>
        </p:txBody>
      </p:sp>
      <p:sp>
        <p:nvSpPr>
          <p:cNvPr id="4" name="Slide Number Placeholder 3">
            <a:extLst>
              <a:ext uri="{FF2B5EF4-FFF2-40B4-BE49-F238E27FC236}">
                <a16:creationId xmlns:a16="http://schemas.microsoft.com/office/drawing/2014/main" id="{F9F73C99-4E9B-1728-FFD7-DFD7DC5AF7B7}"/>
              </a:ext>
            </a:extLst>
          </p:cNvPr>
          <p:cNvSpPr>
            <a:spLocks noGrp="1"/>
          </p:cNvSpPr>
          <p:nvPr>
            <p:ph type="sldNum" sz="quarter" idx="12"/>
          </p:nvPr>
        </p:nvSpPr>
        <p:spPr/>
        <p:txBody>
          <a:bodyPr/>
          <a:lstStyle/>
          <a:p>
            <a:fld id="{862A5111-985B-C14D-9115-5787026182A8}" type="slidenum">
              <a:rPr lang="en-US" smtClean="0"/>
              <a:t>‹#›</a:t>
            </a:fld>
            <a:endParaRPr lang="en-US" dirty="0"/>
          </a:p>
        </p:txBody>
      </p:sp>
      <p:sp>
        <p:nvSpPr>
          <p:cNvPr id="2" name="Text Placeholder 9">
            <a:extLst>
              <a:ext uri="{FF2B5EF4-FFF2-40B4-BE49-F238E27FC236}">
                <a16:creationId xmlns:a16="http://schemas.microsoft.com/office/drawing/2014/main" id="{2A355254-E2E2-A829-C676-82454D270840}"/>
              </a:ext>
            </a:extLst>
          </p:cNvPr>
          <p:cNvSpPr>
            <a:spLocks noGrp="1"/>
          </p:cNvSpPr>
          <p:nvPr>
            <p:ph type="body" sz="quarter" idx="14"/>
          </p:nvPr>
        </p:nvSpPr>
        <p:spPr>
          <a:xfrm>
            <a:off x="8423565" y="1127123"/>
            <a:ext cx="3214397" cy="5040313"/>
          </a:xfrm>
        </p:spPr>
        <p:txBody>
          <a:bodyPr lIns="0">
            <a:normAutofit/>
          </a:bodyPr>
          <a:lstStyle>
            <a:lvl1pPr>
              <a:spcBef>
                <a:spcPts val="2400"/>
              </a:spcBef>
              <a:defRPr b="1"/>
            </a:lvl1pPr>
            <a:lvl2pPr marL="285750" indent="-285750">
              <a:buFont typeface="GT America Regular" pitchFamily="2" charset="77"/>
              <a:buChar char="→"/>
              <a:defRPr/>
            </a:lvl2pPr>
            <a:lvl3pPr marL="0" indent="0">
              <a:buNone/>
              <a:defRPr/>
            </a:lvl3pPr>
            <a:lvl4pPr marL="283464" indent="0">
              <a:buFont typeface="Arial" panose="020B0604020202020204" pitchFamily="34" charset="0"/>
              <a:buNone/>
              <a:defRPr/>
            </a:lvl4pPr>
            <a:lvl5pPr marL="283464" indent="0">
              <a:buNone/>
              <a:defRPr sz="1400"/>
            </a:lvl5pPr>
            <a:lvl6pPr marL="283464" indent="0">
              <a:buFont typeface="Arial" panose="020B0604020202020204" pitchFamily="34" charset="0"/>
              <a:buNone/>
              <a:defRPr sz="1400"/>
            </a:lvl6pPr>
            <a:lvl7pPr marL="283464" indent="0">
              <a:buNone/>
              <a:defRPr/>
            </a:lvl7pPr>
            <a:lvl8pPr marL="283464" indent="0">
              <a:buFont typeface="Arial" panose="020B0604020202020204" pitchFamily="34" charset="0"/>
              <a:buNone/>
              <a:defRPr/>
            </a:lvl8pPr>
            <a:lvl9pPr marL="283464" indent="0">
              <a:buNone/>
              <a:defRPr/>
            </a:lvl9pPr>
          </a:lstStyle>
          <a:p>
            <a:pPr lvl="0"/>
            <a:r>
              <a:rPr lang="en-US"/>
              <a:t>Click to edit Master text styles</a:t>
            </a:r>
          </a:p>
          <a:p>
            <a:pPr lvl="1"/>
            <a:r>
              <a:rPr lang="en-US"/>
              <a:t>Second level</a:t>
            </a:r>
          </a:p>
        </p:txBody>
      </p:sp>
      <p:sp>
        <p:nvSpPr>
          <p:cNvPr id="6" name="Text Placeholder 9">
            <a:extLst>
              <a:ext uri="{FF2B5EF4-FFF2-40B4-BE49-F238E27FC236}">
                <a16:creationId xmlns:a16="http://schemas.microsoft.com/office/drawing/2014/main" id="{C7A8DCC2-F1AD-A798-22A8-7C3AD433BF61}"/>
              </a:ext>
            </a:extLst>
          </p:cNvPr>
          <p:cNvSpPr>
            <a:spLocks noGrp="1"/>
          </p:cNvSpPr>
          <p:nvPr>
            <p:ph type="body" sz="quarter" idx="13"/>
          </p:nvPr>
        </p:nvSpPr>
        <p:spPr>
          <a:xfrm>
            <a:off x="4781550" y="1127124"/>
            <a:ext cx="3434664" cy="5040313"/>
          </a:xfrm>
        </p:spPr>
        <p:txBody>
          <a:bodyPr lIns="0">
            <a:normAutofit/>
          </a:bodyPr>
          <a:lstStyle>
            <a:lvl1pPr>
              <a:spcBef>
                <a:spcPts val="2400"/>
              </a:spcBef>
              <a:defRPr b="1"/>
            </a:lvl1pPr>
            <a:lvl2pPr marL="285750" indent="-285750">
              <a:buFont typeface="GT America Regular" pitchFamily="2" charset="77"/>
              <a:buChar char="→"/>
              <a:defRPr/>
            </a:lvl2pPr>
            <a:lvl3pPr marL="0" indent="0">
              <a:buNone/>
              <a:defRPr/>
            </a:lvl3pPr>
            <a:lvl4pPr marL="283464" indent="0">
              <a:buFont typeface="Arial" panose="020B0604020202020204" pitchFamily="34" charset="0"/>
              <a:buNone/>
              <a:defRPr sz="1400"/>
            </a:lvl4pPr>
            <a:lvl5pPr marL="283464" indent="0">
              <a:buNone/>
              <a:defRPr sz="1400"/>
            </a:lvl5pPr>
            <a:lvl6pPr marL="283464" indent="0">
              <a:buFont typeface="Arial" panose="020B0604020202020204" pitchFamily="34" charset="0"/>
              <a:buNone/>
              <a:defRPr/>
            </a:lvl6pPr>
            <a:lvl7pPr marL="283464" indent="0">
              <a:buNone/>
              <a:defRPr sz="1400"/>
            </a:lvl7pPr>
            <a:lvl8pPr marL="283464" indent="0">
              <a:buFont typeface="Arial" panose="020B0604020202020204" pitchFamily="34" charset="0"/>
              <a:buNone/>
              <a:defRPr/>
            </a:lvl8pPr>
            <a:lvl9pPr marL="283464" indent="0">
              <a:buNone/>
              <a:defRPr/>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40A69DCB-C443-D923-77AF-F7A45CB4F043}"/>
              </a:ext>
            </a:extLst>
          </p:cNvPr>
          <p:cNvSpPr>
            <a:spLocks noGrp="1"/>
          </p:cNvSpPr>
          <p:nvPr>
            <p:ph type="title" hasCustomPrompt="1"/>
          </p:nvPr>
        </p:nvSpPr>
        <p:spPr>
          <a:xfrm>
            <a:off x="0" y="548640"/>
            <a:ext cx="1958975" cy="5037773"/>
          </a:xfrm>
        </p:spPr>
        <p:txBody>
          <a:bodyPr vert="vert270" anchor="ctr"/>
          <a:lstStyle>
            <a:lvl1pPr algn="r">
              <a:lnSpc>
                <a:spcPct val="100000"/>
              </a:lnSpc>
              <a:defRPr sz="9600">
                <a:solidFill>
                  <a:schemeClr val="bg1"/>
                </a:solidFill>
              </a:defRPr>
            </a:lvl1pPr>
          </a:lstStyle>
          <a:p>
            <a:r>
              <a:rPr lang="en-US" dirty="0"/>
              <a:t>Edit title</a:t>
            </a:r>
          </a:p>
        </p:txBody>
      </p:sp>
      <p:sp>
        <p:nvSpPr>
          <p:cNvPr id="9" name="Freeform: Shape 10">
            <a:extLst>
              <a:ext uri="{FF2B5EF4-FFF2-40B4-BE49-F238E27FC236}">
                <a16:creationId xmlns:a16="http://schemas.microsoft.com/office/drawing/2014/main" id="{4DAD45A8-F559-8C60-39C1-A6A483CF7CB5}"/>
              </a:ext>
            </a:extLst>
          </p:cNvPr>
          <p:cNvSpPr>
            <a:spLocks noChangeAspect="1"/>
          </p:cNvSpPr>
          <p:nvPr userDrawn="1"/>
        </p:nvSpPr>
        <p:spPr>
          <a:xfrm>
            <a:off x="554038" y="6429470"/>
            <a:ext cx="676656" cy="225330"/>
          </a:xfrm>
          <a:custGeom>
            <a:avLst/>
            <a:gdLst>
              <a:gd name="connsiteX0" fmla="*/ 824007 w 5700046"/>
              <a:gd name="connsiteY0" fmla="*/ 1341786 h 1898142"/>
              <a:gd name="connsiteX1" fmla="*/ 804290 w 5700046"/>
              <a:gd name="connsiteY1" fmla="*/ 1400841 h 1898142"/>
              <a:gd name="connsiteX2" fmla="*/ 714374 w 5700046"/>
              <a:gd name="connsiteY2" fmla="*/ 1649920 h 1898142"/>
              <a:gd name="connsiteX3" fmla="*/ 936021 w 5700046"/>
              <a:gd name="connsiteY3" fmla="*/ 1649920 h 1898142"/>
              <a:gd name="connsiteX4" fmla="*/ 936211 w 5700046"/>
              <a:gd name="connsiteY4" fmla="*/ 1649920 h 1898142"/>
              <a:gd name="connsiteX5" fmla="*/ 845438 w 5700046"/>
              <a:gd name="connsiteY5" fmla="*/ 1400841 h 1898142"/>
              <a:gd name="connsiteX6" fmla="*/ 825721 w 5700046"/>
              <a:gd name="connsiteY6" fmla="*/ 1341786 h 1898142"/>
              <a:gd name="connsiteX7" fmla="*/ 65913 w 5700046"/>
              <a:gd name="connsiteY7" fmla="*/ 1332356 h 1898142"/>
              <a:gd name="connsiteX8" fmla="*/ 65913 w 5700046"/>
              <a:gd name="connsiteY8" fmla="*/ 1567719 h 1898142"/>
              <a:gd name="connsiteX9" fmla="*/ 211360 w 5700046"/>
              <a:gd name="connsiteY9" fmla="*/ 1567719 h 1898142"/>
              <a:gd name="connsiteX10" fmla="*/ 344900 w 5700046"/>
              <a:gd name="connsiteY10" fmla="*/ 1449609 h 1898142"/>
              <a:gd name="connsiteX11" fmla="*/ 211360 w 5700046"/>
              <a:gd name="connsiteY11" fmla="*/ 1332356 h 1898142"/>
              <a:gd name="connsiteX12" fmla="*/ 1976056 w 5700046"/>
              <a:gd name="connsiteY12" fmla="*/ 1275873 h 1898142"/>
              <a:gd name="connsiteX13" fmla="*/ 2056542 w 5700046"/>
              <a:gd name="connsiteY13" fmla="*/ 1275873 h 1898142"/>
              <a:gd name="connsiteX14" fmla="*/ 2338101 w 5700046"/>
              <a:gd name="connsiteY14" fmla="*/ 1739740 h 1898142"/>
              <a:gd name="connsiteX15" fmla="*/ 2374011 w 5700046"/>
              <a:gd name="connsiteY15" fmla="*/ 1809940 h 1898142"/>
              <a:gd name="connsiteX16" fmla="*/ 2375725 w 5700046"/>
              <a:gd name="connsiteY16" fmla="*/ 1809940 h 1898142"/>
              <a:gd name="connsiteX17" fmla="*/ 2373153 w 5700046"/>
              <a:gd name="connsiteY17" fmla="*/ 1735454 h 1898142"/>
              <a:gd name="connsiteX18" fmla="*/ 2373153 w 5700046"/>
              <a:gd name="connsiteY18" fmla="*/ 1275873 h 1898142"/>
              <a:gd name="connsiteX19" fmla="*/ 2433065 w 5700046"/>
              <a:gd name="connsiteY19" fmla="*/ 1275873 h 1898142"/>
              <a:gd name="connsiteX20" fmla="*/ 2433065 w 5700046"/>
              <a:gd name="connsiteY20" fmla="*/ 1883568 h 1898142"/>
              <a:gd name="connsiteX21" fmla="*/ 2352579 w 5700046"/>
              <a:gd name="connsiteY21" fmla="*/ 1883568 h 1898142"/>
              <a:gd name="connsiteX22" fmla="*/ 2071020 w 5700046"/>
              <a:gd name="connsiteY22" fmla="*/ 1418843 h 1898142"/>
              <a:gd name="connsiteX23" fmla="*/ 2035111 w 5700046"/>
              <a:gd name="connsiteY23" fmla="*/ 1348644 h 1898142"/>
              <a:gd name="connsiteX24" fmla="*/ 2033396 w 5700046"/>
              <a:gd name="connsiteY24" fmla="*/ 1348644 h 1898142"/>
              <a:gd name="connsiteX25" fmla="*/ 2035968 w 5700046"/>
              <a:gd name="connsiteY25" fmla="*/ 1423130 h 1898142"/>
              <a:gd name="connsiteX26" fmla="*/ 2035968 w 5700046"/>
              <a:gd name="connsiteY26" fmla="*/ 1883568 h 1898142"/>
              <a:gd name="connsiteX27" fmla="*/ 1976056 w 5700046"/>
              <a:gd name="connsiteY27" fmla="*/ 1883568 h 1898142"/>
              <a:gd name="connsiteX28" fmla="*/ 1701165 w 5700046"/>
              <a:gd name="connsiteY28" fmla="*/ 1275873 h 1898142"/>
              <a:gd name="connsiteX29" fmla="*/ 1767078 w 5700046"/>
              <a:gd name="connsiteY29" fmla="*/ 1275873 h 1898142"/>
              <a:gd name="connsiteX30" fmla="*/ 1767078 w 5700046"/>
              <a:gd name="connsiteY30" fmla="*/ 1883568 h 1898142"/>
              <a:gd name="connsiteX31" fmla="*/ 1701165 w 5700046"/>
              <a:gd name="connsiteY31" fmla="*/ 1883568 h 1898142"/>
              <a:gd name="connsiteX32" fmla="*/ 1094898 w 5700046"/>
              <a:gd name="connsiteY32" fmla="*/ 1275873 h 1898142"/>
              <a:gd name="connsiteX33" fmla="*/ 1094993 w 5700046"/>
              <a:gd name="connsiteY33" fmla="*/ 1275873 h 1898142"/>
              <a:gd name="connsiteX34" fmla="*/ 1554575 w 5700046"/>
              <a:gd name="connsiteY34" fmla="*/ 1275873 h 1898142"/>
              <a:gd name="connsiteX35" fmla="*/ 1554575 w 5700046"/>
              <a:gd name="connsiteY35" fmla="*/ 1332356 h 1898142"/>
              <a:gd name="connsiteX36" fmla="*/ 1357693 w 5700046"/>
              <a:gd name="connsiteY36" fmla="*/ 1332356 h 1898142"/>
              <a:gd name="connsiteX37" fmla="*/ 1357693 w 5700046"/>
              <a:gd name="connsiteY37" fmla="*/ 1883568 h 1898142"/>
              <a:gd name="connsiteX38" fmla="*/ 1291780 w 5700046"/>
              <a:gd name="connsiteY38" fmla="*/ 1883568 h 1898142"/>
              <a:gd name="connsiteX39" fmla="*/ 1291780 w 5700046"/>
              <a:gd name="connsiteY39" fmla="*/ 1332356 h 1898142"/>
              <a:gd name="connsiteX40" fmla="*/ 1094898 w 5700046"/>
              <a:gd name="connsiteY40" fmla="*/ 1332356 h 1898142"/>
              <a:gd name="connsiteX41" fmla="*/ 792289 w 5700046"/>
              <a:gd name="connsiteY41" fmla="*/ 1275873 h 1898142"/>
              <a:gd name="connsiteX42" fmla="*/ 792384 w 5700046"/>
              <a:gd name="connsiteY42" fmla="*/ 1275873 h 1898142"/>
              <a:gd name="connsiteX43" fmla="*/ 858297 w 5700046"/>
              <a:gd name="connsiteY43" fmla="*/ 1275873 h 1898142"/>
              <a:gd name="connsiteX44" fmla="*/ 1089373 w 5700046"/>
              <a:gd name="connsiteY44" fmla="*/ 1883568 h 1898142"/>
              <a:gd name="connsiteX45" fmla="*/ 1020889 w 5700046"/>
              <a:gd name="connsiteY45" fmla="*/ 1883568 h 1898142"/>
              <a:gd name="connsiteX46" fmla="*/ 956690 w 5700046"/>
              <a:gd name="connsiteY46" fmla="*/ 1706403 h 1898142"/>
              <a:gd name="connsiteX47" fmla="*/ 693895 w 5700046"/>
              <a:gd name="connsiteY47" fmla="*/ 1706403 h 1898142"/>
              <a:gd name="connsiteX48" fmla="*/ 629697 w 5700046"/>
              <a:gd name="connsiteY48" fmla="*/ 1883568 h 1898142"/>
              <a:gd name="connsiteX49" fmla="*/ 561212 w 5700046"/>
              <a:gd name="connsiteY49" fmla="*/ 1883568 h 1898142"/>
              <a:gd name="connsiteX50" fmla="*/ 0 w 5700046"/>
              <a:gd name="connsiteY50" fmla="*/ 1275873 h 1898142"/>
              <a:gd name="connsiteX51" fmla="*/ 217361 w 5700046"/>
              <a:gd name="connsiteY51" fmla="*/ 1275873 h 1898142"/>
              <a:gd name="connsiteX52" fmla="*/ 415100 w 5700046"/>
              <a:gd name="connsiteY52" fmla="*/ 1449609 h 1898142"/>
              <a:gd name="connsiteX53" fmla="*/ 275558 w 5700046"/>
              <a:gd name="connsiteY53" fmla="*/ 1615630 h 1898142"/>
              <a:gd name="connsiteX54" fmla="*/ 433864 w 5700046"/>
              <a:gd name="connsiteY54" fmla="*/ 1883568 h 1898142"/>
              <a:gd name="connsiteX55" fmla="*/ 358521 w 5700046"/>
              <a:gd name="connsiteY55" fmla="*/ 1883568 h 1898142"/>
              <a:gd name="connsiteX56" fmla="*/ 205359 w 5700046"/>
              <a:gd name="connsiteY56" fmla="*/ 1624202 h 1898142"/>
              <a:gd name="connsiteX57" fmla="*/ 65913 w 5700046"/>
              <a:gd name="connsiteY57" fmla="*/ 1624202 h 1898142"/>
              <a:gd name="connsiteX58" fmla="*/ 65913 w 5700046"/>
              <a:gd name="connsiteY58" fmla="*/ 1883568 h 1898142"/>
              <a:gd name="connsiteX59" fmla="*/ 0 w 5700046"/>
              <a:gd name="connsiteY59" fmla="*/ 1883568 h 1898142"/>
              <a:gd name="connsiteX60" fmla="*/ 3502437 w 5700046"/>
              <a:gd name="connsiteY60" fmla="*/ 1261395 h 1898142"/>
              <a:gd name="connsiteX61" fmla="*/ 3722369 w 5700046"/>
              <a:gd name="connsiteY61" fmla="*/ 1437703 h 1898142"/>
              <a:gd name="connsiteX62" fmla="*/ 3655599 w 5700046"/>
              <a:gd name="connsiteY62" fmla="*/ 1450562 h 1898142"/>
              <a:gd name="connsiteX63" fmla="*/ 3500722 w 5700046"/>
              <a:gd name="connsiteY63" fmla="*/ 1314449 h 1898142"/>
              <a:gd name="connsiteX64" fmla="*/ 3364610 w 5700046"/>
              <a:gd name="connsiteY64" fmla="*/ 1423987 h 1898142"/>
              <a:gd name="connsiteX65" fmla="*/ 3472433 w 5700046"/>
              <a:gd name="connsiteY65" fmla="*/ 1535239 h 1898142"/>
              <a:gd name="connsiteX66" fmla="*/ 3562349 w 5700046"/>
              <a:gd name="connsiteY66" fmla="*/ 1553241 h 1898142"/>
              <a:gd name="connsiteX67" fmla="*/ 3727513 w 5700046"/>
              <a:gd name="connsiteY67" fmla="*/ 1721834 h 1898142"/>
              <a:gd name="connsiteX68" fmla="*/ 3510152 w 5700046"/>
              <a:gd name="connsiteY68" fmla="*/ 1898141 h 1898142"/>
              <a:gd name="connsiteX69" fmla="*/ 3270503 w 5700046"/>
              <a:gd name="connsiteY69" fmla="*/ 1701260 h 1898142"/>
              <a:gd name="connsiteX70" fmla="*/ 3337273 w 5700046"/>
              <a:gd name="connsiteY70" fmla="*/ 1691830 h 1898142"/>
              <a:gd name="connsiteX71" fmla="*/ 3512724 w 5700046"/>
              <a:gd name="connsiteY71" fmla="*/ 1843373 h 1898142"/>
              <a:gd name="connsiteX72" fmla="*/ 3659123 w 5700046"/>
              <a:gd name="connsiteY72" fmla="*/ 1728692 h 1898142"/>
              <a:gd name="connsiteX73" fmla="*/ 3535870 w 5700046"/>
              <a:gd name="connsiteY73" fmla="*/ 1610582 h 1898142"/>
              <a:gd name="connsiteX74" fmla="*/ 3445954 w 5700046"/>
              <a:gd name="connsiteY74" fmla="*/ 1592579 h 1898142"/>
              <a:gd name="connsiteX75" fmla="*/ 3296125 w 5700046"/>
              <a:gd name="connsiteY75" fmla="*/ 1429988 h 1898142"/>
              <a:gd name="connsiteX76" fmla="*/ 3502437 w 5700046"/>
              <a:gd name="connsiteY76" fmla="*/ 1261395 h 1898142"/>
              <a:gd name="connsiteX77" fmla="*/ 2881312 w 5700046"/>
              <a:gd name="connsiteY77" fmla="*/ 1261300 h 1898142"/>
              <a:gd name="connsiteX78" fmla="*/ 3112389 w 5700046"/>
              <a:gd name="connsiteY78" fmla="*/ 1446180 h 1898142"/>
              <a:gd name="connsiteX79" fmla="*/ 3046476 w 5700046"/>
              <a:gd name="connsiteY79" fmla="*/ 1454753 h 1898142"/>
              <a:gd name="connsiteX80" fmla="*/ 2878740 w 5700046"/>
              <a:gd name="connsiteY80" fmla="*/ 1317783 h 1898142"/>
              <a:gd name="connsiteX81" fmla="*/ 2675001 w 5700046"/>
              <a:gd name="connsiteY81" fmla="*/ 1580578 h 1898142"/>
              <a:gd name="connsiteX82" fmla="*/ 2879598 w 5700046"/>
              <a:gd name="connsiteY82" fmla="*/ 1840801 h 1898142"/>
              <a:gd name="connsiteX83" fmla="*/ 3063621 w 5700046"/>
              <a:gd name="connsiteY83" fmla="*/ 1646491 h 1898142"/>
              <a:gd name="connsiteX84" fmla="*/ 3063621 w 5700046"/>
              <a:gd name="connsiteY84" fmla="*/ 1625060 h 1898142"/>
              <a:gd name="connsiteX85" fmla="*/ 2875311 w 5700046"/>
              <a:gd name="connsiteY85" fmla="*/ 1625060 h 1898142"/>
              <a:gd name="connsiteX86" fmla="*/ 2875311 w 5700046"/>
              <a:gd name="connsiteY86" fmla="*/ 1568576 h 1898142"/>
              <a:gd name="connsiteX87" fmla="*/ 3123533 w 5700046"/>
              <a:gd name="connsiteY87" fmla="*/ 1568576 h 1898142"/>
              <a:gd name="connsiteX88" fmla="*/ 3123533 w 5700046"/>
              <a:gd name="connsiteY88" fmla="*/ 1883568 h 1898142"/>
              <a:gd name="connsiteX89" fmla="*/ 3074765 w 5700046"/>
              <a:gd name="connsiteY89" fmla="*/ 1883568 h 1898142"/>
              <a:gd name="connsiteX90" fmla="*/ 3065335 w 5700046"/>
              <a:gd name="connsiteY90" fmla="*/ 1773174 h 1898142"/>
              <a:gd name="connsiteX91" fmla="*/ 2869311 w 5700046"/>
              <a:gd name="connsiteY91" fmla="*/ 1898142 h 1898142"/>
              <a:gd name="connsiteX92" fmla="*/ 2607373 w 5700046"/>
              <a:gd name="connsiteY92" fmla="*/ 1579721 h 1898142"/>
              <a:gd name="connsiteX93" fmla="*/ 2607468 w 5700046"/>
              <a:gd name="connsiteY93" fmla="*/ 1579721 h 1898142"/>
              <a:gd name="connsiteX94" fmla="*/ 2881312 w 5700046"/>
              <a:gd name="connsiteY94" fmla="*/ 1261300 h 1898142"/>
              <a:gd name="connsiteX95" fmla="*/ 3258693 w 5700046"/>
              <a:gd name="connsiteY95" fmla="*/ 217551 h 1898142"/>
              <a:gd name="connsiteX96" fmla="*/ 3258693 w 5700046"/>
              <a:gd name="connsiteY96" fmla="*/ 714470 h 1898142"/>
              <a:gd name="connsiteX97" fmla="*/ 3376898 w 5700046"/>
              <a:gd name="connsiteY97" fmla="*/ 714470 h 1898142"/>
              <a:gd name="connsiteX98" fmla="*/ 3565779 w 5700046"/>
              <a:gd name="connsiteY98" fmla="*/ 525303 h 1898142"/>
              <a:gd name="connsiteX99" fmla="*/ 3565779 w 5700046"/>
              <a:gd name="connsiteY99" fmla="*/ 406812 h 1898142"/>
              <a:gd name="connsiteX100" fmla="*/ 3376898 w 5700046"/>
              <a:gd name="connsiteY100" fmla="*/ 217551 h 1898142"/>
              <a:gd name="connsiteX101" fmla="*/ 2480023 w 5700046"/>
              <a:gd name="connsiteY101" fmla="*/ 199549 h 1898142"/>
              <a:gd name="connsiteX102" fmla="*/ 2304001 w 5700046"/>
              <a:gd name="connsiteY102" fmla="*/ 362998 h 1898142"/>
              <a:gd name="connsiteX103" fmla="*/ 2304001 w 5700046"/>
              <a:gd name="connsiteY103" fmla="*/ 569024 h 1898142"/>
              <a:gd name="connsiteX104" fmla="*/ 2480023 w 5700046"/>
              <a:gd name="connsiteY104" fmla="*/ 732568 h 1898142"/>
              <a:gd name="connsiteX105" fmla="*/ 2656046 w 5700046"/>
              <a:gd name="connsiteY105" fmla="*/ 569024 h 1898142"/>
              <a:gd name="connsiteX106" fmla="*/ 2656046 w 5700046"/>
              <a:gd name="connsiteY106" fmla="*/ 362998 h 1898142"/>
              <a:gd name="connsiteX107" fmla="*/ 2480023 w 5700046"/>
              <a:gd name="connsiteY107" fmla="*/ 199549 h 1898142"/>
              <a:gd name="connsiteX108" fmla="*/ 1529143 w 5700046"/>
              <a:gd name="connsiteY108" fmla="*/ 199549 h 1898142"/>
              <a:gd name="connsiteX109" fmla="*/ 1353121 w 5700046"/>
              <a:gd name="connsiteY109" fmla="*/ 362998 h 1898142"/>
              <a:gd name="connsiteX110" fmla="*/ 1353121 w 5700046"/>
              <a:gd name="connsiteY110" fmla="*/ 569024 h 1898142"/>
              <a:gd name="connsiteX111" fmla="*/ 1529143 w 5700046"/>
              <a:gd name="connsiteY111" fmla="*/ 732568 h 1898142"/>
              <a:gd name="connsiteX112" fmla="*/ 1705166 w 5700046"/>
              <a:gd name="connsiteY112" fmla="*/ 569024 h 1898142"/>
              <a:gd name="connsiteX113" fmla="*/ 1705166 w 5700046"/>
              <a:gd name="connsiteY113" fmla="*/ 362998 h 1898142"/>
              <a:gd name="connsiteX114" fmla="*/ 1529143 w 5700046"/>
              <a:gd name="connsiteY114" fmla="*/ 199549 h 1898142"/>
              <a:gd name="connsiteX115" fmla="*/ 4666964 w 5700046"/>
              <a:gd name="connsiteY115" fmla="*/ 15430 h 1898142"/>
              <a:gd name="connsiteX116" fmla="*/ 4911090 w 5700046"/>
              <a:gd name="connsiteY116" fmla="*/ 15430 h 1898142"/>
              <a:gd name="connsiteX117" fmla="*/ 4911090 w 5700046"/>
              <a:gd name="connsiteY117" fmla="*/ 240792 h 1898142"/>
              <a:gd name="connsiteX118" fmla="*/ 4754308 w 5700046"/>
              <a:gd name="connsiteY118" fmla="*/ 451866 h 1898142"/>
              <a:gd name="connsiteX119" fmla="*/ 4701635 w 5700046"/>
              <a:gd name="connsiteY119" fmla="*/ 451866 h 1898142"/>
              <a:gd name="connsiteX120" fmla="*/ 4770977 w 5700046"/>
              <a:gd name="connsiteY120" fmla="*/ 260032 h 1898142"/>
              <a:gd name="connsiteX121" fmla="*/ 4666964 w 5700046"/>
              <a:gd name="connsiteY121" fmla="*/ 260032 h 1898142"/>
              <a:gd name="connsiteX122" fmla="*/ 3754659 w 5700046"/>
              <a:gd name="connsiteY122" fmla="*/ 15430 h 1898142"/>
              <a:gd name="connsiteX123" fmla="*/ 4032217 w 5700046"/>
              <a:gd name="connsiteY123" fmla="*/ 15430 h 1898142"/>
              <a:gd name="connsiteX124" fmla="*/ 4204430 w 5700046"/>
              <a:gd name="connsiteY124" fmla="*/ 298704 h 1898142"/>
              <a:gd name="connsiteX125" fmla="*/ 4377880 w 5700046"/>
              <a:gd name="connsiteY125" fmla="*/ 15430 h 1898142"/>
              <a:gd name="connsiteX126" fmla="*/ 4641246 w 5700046"/>
              <a:gd name="connsiteY126" fmla="*/ 15430 h 1898142"/>
              <a:gd name="connsiteX127" fmla="*/ 4313586 w 5700046"/>
              <a:gd name="connsiteY127" fmla="*/ 521398 h 1898142"/>
              <a:gd name="connsiteX128" fmla="*/ 4313586 w 5700046"/>
              <a:gd name="connsiteY128" fmla="*/ 916590 h 1898142"/>
              <a:gd name="connsiteX129" fmla="*/ 4082319 w 5700046"/>
              <a:gd name="connsiteY129" fmla="*/ 916590 h 1898142"/>
              <a:gd name="connsiteX130" fmla="*/ 4082319 w 5700046"/>
              <a:gd name="connsiteY130" fmla="*/ 521398 h 1898142"/>
              <a:gd name="connsiteX131" fmla="*/ 3014472 w 5700046"/>
              <a:gd name="connsiteY131" fmla="*/ 15430 h 1898142"/>
              <a:gd name="connsiteX132" fmla="*/ 3376898 w 5700046"/>
              <a:gd name="connsiteY132" fmla="*/ 15430 h 1898142"/>
              <a:gd name="connsiteX133" fmla="*/ 3812477 w 5700046"/>
              <a:gd name="connsiteY133" fmla="*/ 410718 h 1898142"/>
              <a:gd name="connsiteX134" fmla="*/ 3812477 w 5700046"/>
              <a:gd name="connsiteY134" fmla="*/ 521398 h 1898142"/>
              <a:gd name="connsiteX135" fmla="*/ 3376898 w 5700046"/>
              <a:gd name="connsiteY135" fmla="*/ 916590 h 1898142"/>
              <a:gd name="connsiteX136" fmla="*/ 3014472 w 5700046"/>
              <a:gd name="connsiteY136" fmla="*/ 916590 h 1898142"/>
              <a:gd name="connsiteX137" fmla="*/ 0 w 5700046"/>
              <a:gd name="connsiteY137" fmla="*/ 15430 h 1898142"/>
              <a:gd name="connsiteX138" fmla="*/ 358521 w 5700046"/>
              <a:gd name="connsiteY138" fmla="*/ 15430 h 1898142"/>
              <a:gd name="connsiteX139" fmla="*/ 470345 w 5700046"/>
              <a:gd name="connsiteY139" fmla="*/ 478917 h 1898142"/>
              <a:gd name="connsiteX140" fmla="*/ 497300 w 5700046"/>
              <a:gd name="connsiteY140" fmla="*/ 607599 h 1898142"/>
              <a:gd name="connsiteX141" fmla="*/ 524351 w 5700046"/>
              <a:gd name="connsiteY141" fmla="*/ 478917 h 1898142"/>
              <a:gd name="connsiteX142" fmla="*/ 636080 w 5700046"/>
              <a:gd name="connsiteY142" fmla="*/ 15430 h 1898142"/>
              <a:gd name="connsiteX143" fmla="*/ 994601 w 5700046"/>
              <a:gd name="connsiteY143" fmla="*/ 15430 h 1898142"/>
              <a:gd name="connsiteX144" fmla="*/ 994601 w 5700046"/>
              <a:gd name="connsiteY144" fmla="*/ 916590 h 1898142"/>
              <a:gd name="connsiteX145" fmla="*/ 764572 w 5700046"/>
              <a:gd name="connsiteY145" fmla="*/ 916590 h 1898142"/>
              <a:gd name="connsiteX146" fmla="*/ 764572 w 5700046"/>
              <a:gd name="connsiteY146" fmla="*/ 332136 h 1898142"/>
              <a:gd name="connsiteX147" fmla="*/ 732473 w 5700046"/>
              <a:gd name="connsiteY147" fmla="*/ 466058 h 1898142"/>
              <a:gd name="connsiteX148" fmla="*/ 612934 w 5700046"/>
              <a:gd name="connsiteY148" fmla="*/ 916590 h 1898142"/>
              <a:gd name="connsiteX149" fmla="*/ 376523 w 5700046"/>
              <a:gd name="connsiteY149" fmla="*/ 916590 h 1898142"/>
              <a:gd name="connsiteX150" fmla="*/ 257080 w 5700046"/>
              <a:gd name="connsiteY150" fmla="*/ 466058 h 1898142"/>
              <a:gd name="connsiteX151" fmla="*/ 224885 w 5700046"/>
              <a:gd name="connsiteY151" fmla="*/ 332136 h 1898142"/>
              <a:gd name="connsiteX152" fmla="*/ 224885 w 5700046"/>
              <a:gd name="connsiteY152" fmla="*/ 916590 h 1898142"/>
              <a:gd name="connsiteX153" fmla="*/ 0 w 5700046"/>
              <a:gd name="connsiteY153" fmla="*/ 916590 h 1898142"/>
              <a:gd name="connsiteX154" fmla="*/ 5327428 w 5700046"/>
              <a:gd name="connsiteY154" fmla="*/ 0 h 1898142"/>
              <a:gd name="connsiteX155" fmla="*/ 5689758 w 5700046"/>
              <a:gd name="connsiteY155" fmla="*/ 283178 h 1898142"/>
              <a:gd name="connsiteX156" fmla="*/ 5689758 w 5700046"/>
              <a:gd name="connsiteY156" fmla="*/ 317945 h 1898142"/>
              <a:gd name="connsiteX157" fmla="*/ 5452110 w 5700046"/>
              <a:gd name="connsiteY157" fmla="*/ 317945 h 1898142"/>
              <a:gd name="connsiteX158" fmla="*/ 5452110 w 5700046"/>
              <a:gd name="connsiteY158" fmla="*/ 288322 h 1898142"/>
              <a:gd name="connsiteX159" fmla="*/ 5327428 w 5700046"/>
              <a:gd name="connsiteY159" fmla="*/ 200787 h 1898142"/>
              <a:gd name="connsiteX160" fmla="*/ 5202745 w 5700046"/>
              <a:gd name="connsiteY160" fmla="*/ 272891 h 1898142"/>
              <a:gd name="connsiteX161" fmla="*/ 5290090 w 5700046"/>
              <a:gd name="connsiteY161" fmla="*/ 344996 h 1898142"/>
              <a:gd name="connsiteX162" fmla="*/ 5450681 w 5700046"/>
              <a:gd name="connsiteY162" fmla="*/ 369380 h 1898142"/>
              <a:gd name="connsiteX163" fmla="*/ 5699950 w 5700046"/>
              <a:gd name="connsiteY163" fmla="*/ 635889 h 1898142"/>
              <a:gd name="connsiteX164" fmla="*/ 5700046 w 5700046"/>
              <a:gd name="connsiteY164" fmla="*/ 635984 h 1898142"/>
              <a:gd name="connsiteX165" fmla="*/ 5327428 w 5700046"/>
              <a:gd name="connsiteY165" fmla="*/ 932021 h 1898142"/>
              <a:gd name="connsiteX166" fmla="*/ 4956048 w 5700046"/>
              <a:gd name="connsiteY166" fmla="*/ 646271 h 1898142"/>
              <a:gd name="connsiteX167" fmla="*/ 4956048 w 5700046"/>
              <a:gd name="connsiteY167" fmla="*/ 606362 h 1898142"/>
              <a:gd name="connsiteX168" fmla="*/ 5193792 w 5700046"/>
              <a:gd name="connsiteY168" fmla="*/ 606362 h 1898142"/>
              <a:gd name="connsiteX169" fmla="*/ 5193792 w 5700046"/>
              <a:gd name="connsiteY169" fmla="*/ 641033 h 1898142"/>
              <a:gd name="connsiteX170" fmla="*/ 5327428 w 5700046"/>
              <a:gd name="connsiteY170" fmla="*/ 731234 h 1898142"/>
              <a:gd name="connsiteX171" fmla="*/ 5458492 w 5700046"/>
              <a:gd name="connsiteY171" fmla="*/ 656558 h 1898142"/>
              <a:gd name="connsiteX172" fmla="*/ 5365908 w 5700046"/>
              <a:gd name="connsiteY172" fmla="*/ 581882 h 1898142"/>
              <a:gd name="connsiteX173" fmla="*/ 5203983 w 5700046"/>
              <a:gd name="connsiteY173" fmla="*/ 557403 h 1898142"/>
              <a:gd name="connsiteX174" fmla="*/ 4961191 w 5700046"/>
              <a:gd name="connsiteY174" fmla="*/ 293561 h 1898142"/>
              <a:gd name="connsiteX175" fmla="*/ 5327428 w 5700046"/>
              <a:gd name="connsiteY175" fmla="*/ 0 h 1898142"/>
              <a:gd name="connsiteX176" fmla="*/ 2480023 w 5700046"/>
              <a:gd name="connsiteY176" fmla="*/ 0 h 1898142"/>
              <a:gd name="connsiteX177" fmla="*/ 2902743 w 5700046"/>
              <a:gd name="connsiteY177" fmla="*/ 384905 h 1898142"/>
              <a:gd name="connsiteX178" fmla="*/ 2902743 w 5700046"/>
              <a:gd name="connsiteY178" fmla="*/ 547116 h 1898142"/>
              <a:gd name="connsiteX179" fmla="*/ 2480023 w 5700046"/>
              <a:gd name="connsiteY179" fmla="*/ 932021 h 1898142"/>
              <a:gd name="connsiteX180" fmla="*/ 2057304 w 5700046"/>
              <a:gd name="connsiteY180" fmla="*/ 547116 h 1898142"/>
              <a:gd name="connsiteX181" fmla="*/ 2057304 w 5700046"/>
              <a:gd name="connsiteY181" fmla="*/ 384905 h 1898142"/>
              <a:gd name="connsiteX182" fmla="*/ 2480023 w 5700046"/>
              <a:gd name="connsiteY182" fmla="*/ 0 h 1898142"/>
              <a:gd name="connsiteX183" fmla="*/ 1529143 w 5700046"/>
              <a:gd name="connsiteY183" fmla="*/ 0 h 1898142"/>
              <a:gd name="connsiteX184" fmla="*/ 1951863 w 5700046"/>
              <a:gd name="connsiteY184" fmla="*/ 384905 h 1898142"/>
              <a:gd name="connsiteX185" fmla="*/ 1951863 w 5700046"/>
              <a:gd name="connsiteY185" fmla="*/ 547116 h 1898142"/>
              <a:gd name="connsiteX186" fmla="*/ 1529143 w 5700046"/>
              <a:gd name="connsiteY186" fmla="*/ 932021 h 1898142"/>
              <a:gd name="connsiteX187" fmla="*/ 1106424 w 5700046"/>
              <a:gd name="connsiteY187" fmla="*/ 547116 h 1898142"/>
              <a:gd name="connsiteX188" fmla="*/ 1106424 w 5700046"/>
              <a:gd name="connsiteY188" fmla="*/ 384905 h 1898142"/>
              <a:gd name="connsiteX189" fmla="*/ 1529143 w 5700046"/>
              <a:gd name="connsiteY189" fmla="*/ 0 h 1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700046" h="1898142">
                <a:moveTo>
                  <a:pt x="824007" y="1341786"/>
                </a:moveTo>
                <a:cubicBezTo>
                  <a:pt x="818863" y="1360646"/>
                  <a:pt x="813720" y="1376838"/>
                  <a:pt x="804290" y="1400841"/>
                </a:cubicBezTo>
                <a:lnTo>
                  <a:pt x="714374" y="1649920"/>
                </a:lnTo>
                <a:lnTo>
                  <a:pt x="936021" y="1649920"/>
                </a:lnTo>
                <a:lnTo>
                  <a:pt x="936211" y="1649920"/>
                </a:lnTo>
                <a:lnTo>
                  <a:pt x="845438" y="1400841"/>
                </a:lnTo>
                <a:cubicBezTo>
                  <a:pt x="836866" y="1376838"/>
                  <a:pt x="831722" y="1360646"/>
                  <a:pt x="825721" y="1341786"/>
                </a:cubicBezTo>
                <a:close/>
                <a:moveTo>
                  <a:pt x="65913" y="1332356"/>
                </a:moveTo>
                <a:lnTo>
                  <a:pt x="65913" y="1567719"/>
                </a:lnTo>
                <a:lnTo>
                  <a:pt x="211360" y="1567719"/>
                </a:lnTo>
                <a:cubicBezTo>
                  <a:pt x="309753" y="1567719"/>
                  <a:pt x="344900" y="1515522"/>
                  <a:pt x="344900" y="1449609"/>
                </a:cubicBezTo>
                <a:cubicBezTo>
                  <a:pt x="344900" y="1383696"/>
                  <a:pt x="310706" y="1332356"/>
                  <a:pt x="211360" y="1332356"/>
                </a:cubicBezTo>
                <a:close/>
                <a:moveTo>
                  <a:pt x="1976056" y="1275873"/>
                </a:moveTo>
                <a:lnTo>
                  <a:pt x="2056542" y="1275873"/>
                </a:lnTo>
                <a:lnTo>
                  <a:pt x="2338101" y="1739740"/>
                </a:lnTo>
                <a:cubicBezTo>
                  <a:pt x="2353532" y="1766315"/>
                  <a:pt x="2364676" y="1786794"/>
                  <a:pt x="2374011" y="1809940"/>
                </a:cubicBezTo>
                <a:lnTo>
                  <a:pt x="2375725" y="1809940"/>
                </a:lnTo>
                <a:cubicBezTo>
                  <a:pt x="2374011" y="1786794"/>
                  <a:pt x="2373153" y="1768030"/>
                  <a:pt x="2373153" y="1735454"/>
                </a:cubicBezTo>
                <a:lnTo>
                  <a:pt x="2373153" y="1275873"/>
                </a:lnTo>
                <a:lnTo>
                  <a:pt x="2433065" y="1275873"/>
                </a:lnTo>
                <a:lnTo>
                  <a:pt x="2433065" y="1883568"/>
                </a:lnTo>
                <a:lnTo>
                  <a:pt x="2352579" y="1883568"/>
                </a:lnTo>
                <a:lnTo>
                  <a:pt x="2071020" y="1418843"/>
                </a:lnTo>
                <a:cubicBezTo>
                  <a:pt x="2055590" y="1392269"/>
                  <a:pt x="2044445" y="1373504"/>
                  <a:pt x="2035111" y="1348644"/>
                </a:cubicBezTo>
                <a:lnTo>
                  <a:pt x="2033396" y="1348644"/>
                </a:lnTo>
                <a:cubicBezTo>
                  <a:pt x="2035111" y="1369218"/>
                  <a:pt x="2035968" y="1390554"/>
                  <a:pt x="2035968" y="1423130"/>
                </a:cubicBezTo>
                <a:lnTo>
                  <a:pt x="2035968" y="1883568"/>
                </a:lnTo>
                <a:lnTo>
                  <a:pt x="1976056" y="1883568"/>
                </a:lnTo>
                <a:close/>
                <a:moveTo>
                  <a:pt x="1701165" y="1275873"/>
                </a:moveTo>
                <a:lnTo>
                  <a:pt x="1767078" y="1275873"/>
                </a:lnTo>
                <a:lnTo>
                  <a:pt x="1767078" y="1883568"/>
                </a:lnTo>
                <a:lnTo>
                  <a:pt x="1701165" y="1883568"/>
                </a:lnTo>
                <a:close/>
                <a:moveTo>
                  <a:pt x="1094898" y="1275873"/>
                </a:moveTo>
                <a:lnTo>
                  <a:pt x="1094993" y="1275873"/>
                </a:lnTo>
                <a:lnTo>
                  <a:pt x="1554575" y="1275873"/>
                </a:lnTo>
                <a:lnTo>
                  <a:pt x="1554575" y="1332356"/>
                </a:lnTo>
                <a:lnTo>
                  <a:pt x="1357693" y="1332356"/>
                </a:lnTo>
                <a:lnTo>
                  <a:pt x="1357693" y="1883568"/>
                </a:lnTo>
                <a:lnTo>
                  <a:pt x="1291780" y="1883568"/>
                </a:lnTo>
                <a:lnTo>
                  <a:pt x="1291780" y="1332356"/>
                </a:lnTo>
                <a:lnTo>
                  <a:pt x="1094898" y="1332356"/>
                </a:lnTo>
                <a:close/>
                <a:moveTo>
                  <a:pt x="792289" y="1275873"/>
                </a:moveTo>
                <a:lnTo>
                  <a:pt x="792384" y="1275873"/>
                </a:lnTo>
                <a:lnTo>
                  <a:pt x="858297" y="1275873"/>
                </a:lnTo>
                <a:lnTo>
                  <a:pt x="1089373" y="1883568"/>
                </a:lnTo>
                <a:lnTo>
                  <a:pt x="1020889" y="1883568"/>
                </a:lnTo>
                <a:lnTo>
                  <a:pt x="956690" y="1706403"/>
                </a:lnTo>
                <a:lnTo>
                  <a:pt x="693895" y="1706403"/>
                </a:lnTo>
                <a:lnTo>
                  <a:pt x="629697" y="1883568"/>
                </a:lnTo>
                <a:lnTo>
                  <a:pt x="561212" y="1883568"/>
                </a:lnTo>
                <a:close/>
                <a:moveTo>
                  <a:pt x="0" y="1275873"/>
                </a:moveTo>
                <a:lnTo>
                  <a:pt x="217361" y="1275873"/>
                </a:lnTo>
                <a:cubicBezTo>
                  <a:pt x="373951" y="1275873"/>
                  <a:pt x="415100" y="1363217"/>
                  <a:pt x="415100" y="1449609"/>
                </a:cubicBezTo>
                <a:cubicBezTo>
                  <a:pt x="415100" y="1519808"/>
                  <a:pt x="379190" y="1594294"/>
                  <a:pt x="275558" y="1615630"/>
                </a:cubicBezTo>
                <a:lnTo>
                  <a:pt x="433864" y="1883568"/>
                </a:lnTo>
                <a:lnTo>
                  <a:pt x="358521" y="1883568"/>
                </a:lnTo>
                <a:lnTo>
                  <a:pt x="205359" y="1624202"/>
                </a:lnTo>
                <a:lnTo>
                  <a:pt x="65913" y="1624202"/>
                </a:lnTo>
                <a:lnTo>
                  <a:pt x="65913" y="1883568"/>
                </a:lnTo>
                <a:lnTo>
                  <a:pt x="0" y="1883568"/>
                </a:lnTo>
                <a:close/>
                <a:moveTo>
                  <a:pt x="3502437" y="1261395"/>
                </a:moveTo>
                <a:cubicBezTo>
                  <a:pt x="3621404" y="1261395"/>
                  <a:pt x="3712178" y="1314449"/>
                  <a:pt x="3722369" y="1437703"/>
                </a:cubicBezTo>
                <a:lnTo>
                  <a:pt x="3655599" y="1450562"/>
                </a:lnTo>
                <a:cubicBezTo>
                  <a:pt x="3647027" y="1359026"/>
                  <a:pt x="3595687" y="1314449"/>
                  <a:pt x="3500722" y="1314449"/>
                </a:cubicBezTo>
                <a:cubicBezTo>
                  <a:pt x="3418522" y="1314449"/>
                  <a:pt x="3364610" y="1356359"/>
                  <a:pt x="3364610" y="1423987"/>
                </a:cubicBezTo>
                <a:cubicBezTo>
                  <a:pt x="3364610" y="1484756"/>
                  <a:pt x="3398805" y="1519808"/>
                  <a:pt x="3472433" y="1535239"/>
                </a:cubicBezTo>
                <a:lnTo>
                  <a:pt x="3562349" y="1553241"/>
                </a:lnTo>
                <a:cubicBezTo>
                  <a:pt x="3655599" y="1572101"/>
                  <a:pt x="3727513" y="1613153"/>
                  <a:pt x="3727513" y="1721834"/>
                </a:cubicBezTo>
                <a:cubicBezTo>
                  <a:pt x="3727513" y="1821084"/>
                  <a:pt x="3653027" y="1898141"/>
                  <a:pt x="3510152" y="1898141"/>
                </a:cubicBezTo>
                <a:cubicBezTo>
                  <a:pt x="3357847" y="1898141"/>
                  <a:pt x="3279076" y="1814226"/>
                  <a:pt x="3270503" y="1701260"/>
                </a:cubicBezTo>
                <a:lnTo>
                  <a:pt x="3337273" y="1691830"/>
                </a:lnTo>
                <a:cubicBezTo>
                  <a:pt x="3346703" y="1774031"/>
                  <a:pt x="3398043" y="1843373"/>
                  <a:pt x="3512724" y="1843373"/>
                </a:cubicBezTo>
                <a:cubicBezTo>
                  <a:pt x="3591496" y="1843373"/>
                  <a:pt x="3659123" y="1808321"/>
                  <a:pt x="3659123" y="1728692"/>
                </a:cubicBezTo>
                <a:cubicBezTo>
                  <a:pt x="3659123" y="1649063"/>
                  <a:pt x="3611212" y="1625155"/>
                  <a:pt x="3535870" y="1610582"/>
                </a:cubicBezTo>
                <a:lnTo>
                  <a:pt x="3445954" y="1592579"/>
                </a:lnTo>
                <a:cubicBezTo>
                  <a:pt x="3358609" y="1575434"/>
                  <a:pt x="3296125" y="1528381"/>
                  <a:pt x="3296125" y="1429988"/>
                </a:cubicBezTo>
                <a:cubicBezTo>
                  <a:pt x="3296125" y="1331594"/>
                  <a:pt x="3375754" y="1261395"/>
                  <a:pt x="3502437" y="1261395"/>
                </a:cubicBezTo>
                <a:close/>
                <a:moveTo>
                  <a:pt x="2881312" y="1261300"/>
                </a:moveTo>
                <a:cubicBezTo>
                  <a:pt x="3057620" y="1261300"/>
                  <a:pt x="3102102" y="1378553"/>
                  <a:pt x="3112389" y="1446180"/>
                </a:cubicBezTo>
                <a:lnTo>
                  <a:pt x="3046476" y="1454753"/>
                </a:lnTo>
                <a:cubicBezTo>
                  <a:pt x="3037046" y="1399127"/>
                  <a:pt x="2998565" y="1317783"/>
                  <a:pt x="2878740" y="1317783"/>
                </a:cubicBezTo>
                <a:cubicBezTo>
                  <a:pt x="2748629" y="1317783"/>
                  <a:pt x="2675001" y="1425606"/>
                  <a:pt x="2675001" y="1580578"/>
                </a:cubicBezTo>
                <a:cubicBezTo>
                  <a:pt x="2675001" y="1725263"/>
                  <a:pt x="2740914" y="1840801"/>
                  <a:pt x="2879598" y="1840801"/>
                </a:cubicBezTo>
                <a:cubicBezTo>
                  <a:pt x="3037046" y="1840801"/>
                  <a:pt x="3063621" y="1706403"/>
                  <a:pt x="3063621" y="1646491"/>
                </a:cubicBezTo>
                <a:lnTo>
                  <a:pt x="3063621" y="1625060"/>
                </a:lnTo>
                <a:lnTo>
                  <a:pt x="2875311" y="1625060"/>
                </a:lnTo>
                <a:lnTo>
                  <a:pt x="2875311" y="1568576"/>
                </a:lnTo>
                <a:lnTo>
                  <a:pt x="3123533" y="1568576"/>
                </a:lnTo>
                <a:lnTo>
                  <a:pt x="3123533" y="1883568"/>
                </a:lnTo>
                <a:lnTo>
                  <a:pt x="3074765" y="1883568"/>
                </a:lnTo>
                <a:lnTo>
                  <a:pt x="3065335" y="1773174"/>
                </a:lnTo>
                <a:cubicBezTo>
                  <a:pt x="3038760" y="1847659"/>
                  <a:pt x="2966085" y="1898142"/>
                  <a:pt x="2869311" y="1898142"/>
                </a:cubicBezTo>
                <a:cubicBezTo>
                  <a:pt x="2704147" y="1898142"/>
                  <a:pt x="2607373" y="1762029"/>
                  <a:pt x="2607373" y="1579721"/>
                </a:cubicBezTo>
                <a:lnTo>
                  <a:pt x="2607468" y="1579721"/>
                </a:lnTo>
                <a:cubicBezTo>
                  <a:pt x="2607468" y="1393983"/>
                  <a:pt x="2705004" y="1261300"/>
                  <a:pt x="2881312" y="1261300"/>
                </a:cubicBezTo>
                <a:close/>
                <a:moveTo>
                  <a:pt x="3258693" y="217551"/>
                </a:moveTo>
                <a:lnTo>
                  <a:pt x="3258693" y="714470"/>
                </a:lnTo>
                <a:lnTo>
                  <a:pt x="3376898" y="714470"/>
                </a:lnTo>
                <a:cubicBezTo>
                  <a:pt x="3502819" y="714470"/>
                  <a:pt x="3565779" y="650081"/>
                  <a:pt x="3565779" y="525303"/>
                </a:cubicBezTo>
                <a:lnTo>
                  <a:pt x="3565779" y="406812"/>
                </a:lnTo>
                <a:cubicBezTo>
                  <a:pt x="3565779" y="280606"/>
                  <a:pt x="3502819" y="217551"/>
                  <a:pt x="3376898" y="217551"/>
                </a:cubicBezTo>
                <a:close/>
                <a:moveTo>
                  <a:pt x="2480023" y="199549"/>
                </a:moveTo>
                <a:cubicBezTo>
                  <a:pt x="2370772" y="199549"/>
                  <a:pt x="2304001" y="261366"/>
                  <a:pt x="2304001" y="362998"/>
                </a:cubicBezTo>
                <a:lnTo>
                  <a:pt x="2304001" y="569024"/>
                </a:lnTo>
                <a:cubicBezTo>
                  <a:pt x="2304001" y="669417"/>
                  <a:pt x="2370772" y="732568"/>
                  <a:pt x="2480023" y="732568"/>
                </a:cubicBezTo>
                <a:cubicBezTo>
                  <a:pt x="2589275" y="732568"/>
                  <a:pt x="2656046" y="669417"/>
                  <a:pt x="2656046" y="569024"/>
                </a:cubicBezTo>
                <a:lnTo>
                  <a:pt x="2656046" y="362998"/>
                </a:lnTo>
                <a:cubicBezTo>
                  <a:pt x="2656046" y="261366"/>
                  <a:pt x="2589275" y="199549"/>
                  <a:pt x="2480023" y="199549"/>
                </a:cubicBezTo>
                <a:close/>
                <a:moveTo>
                  <a:pt x="1529143" y="199549"/>
                </a:moveTo>
                <a:cubicBezTo>
                  <a:pt x="1419892" y="199549"/>
                  <a:pt x="1353121" y="261366"/>
                  <a:pt x="1353121" y="362998"/>
                </a:cubicBezTo>
                <a:lnTo>
                  <a:pt x="1353121" y="569024"/>
                </a:lnTo>
                <a:cubicBezTo>
                  <a:pt x="1353121" y="669417"/>
                  <a:pt x="1419892" y="732568"/>
                  <a:pt x="1529143" y="732568"/>
                </a:cubicBezTo>
                <a:cubicBezTo>
                  <a:pt x="1638395" y="732568"/>
                  <a:pt x="1705166" y="669417"/>
                  <a:pt x="1705166" y="569024"/>
                </a:cubicBezTo>
                <a:lnTo>
                  <a:pt x="1705166" y="362998"/>
                </a:lnTo>
                <a:cubicBezTo>
                  <a:pt x="1705166" y="261366"/>
                  <a:pt x="1638395" y="199549"/>
                  <a:pt x="1529143" y="199549"/>
                </a:cubicBezTo>
                <a:close/>
                <a:moveTo>
                  <a:pt x="4666964" y="15430"/>
                </a:moveTo>
                <a:lnTo>
                  <a:pt x="4911090" y="15430"/>
                </a:lnTo>
                <a:lnTo>
                  <a:pt x="4911090" y="240792"/>
                </a:lnTo>
                <a:lnTo>
                  <a:pt x="4754308" y="451866"/>
                </a:lnTo>
                <a:lnTo>
                  <a:pt x="4701635" y="451866"/>
                </a:lnTo>
                <a:lnTo>
                  <a:pt x="4770977" y="260032"/>
                </a:lnTo>
                <a:lnTo>
                  <a:pt x="4666964" y="260032"/>
                </a:lnTo>
                <a:close/>
                <a:moveTo>
                  <a:pt x="3754659" y="15430"/>
                </a:moveTo>
                <a:lnTo>
                  <a:pt x="4032217" y="15430"/>
                </a:lnTo>
                <a:lnTo>
                  <a:pt x="4204430" y="298704"/>
                </a:lnTo>
                <a:lnTo>
                  <a:pt x="4377880" y="15430"/>
                </a:lnTo>
                <a:lnTo>
                  <a:pt x="4641246" y="15430"/>
                </a:lnTo>
                <a:lnTo>
                  <a:pt x="4313586" y="521398"/>
                </a:lnTo>
                <a:lnTo>
                  <a:pt x="4313586" y="916590"/>
                </a:lnTo>
                <a:lnTo>
                  <a:pt x="4082319" y="916590"/>
                </a:lnTo>
                <a:lnTo>
                  <a:pt x="4082319" y="521398"/>
                </a:lnTo>
                <a:close/>
                <a:moveTo>
                  <a:pt x="3014472" y="15430"/>
                </a:moveTo>
                <a:lnTo>
                  <a:pt x="3376898" y="15430"/>
                </a:lnTo>
                <a:cubicBezTo>
                  <a:pt x="3653123" y="15430"/>
                  <a:pt x="3812477" y="160877"/>
                  <a:pt x="3812477" y="410718"/>
                </a:cubicBezTo>
                <a:lnTo>
                  <a:pt x="3812477" y="521398"/>
                </a:lnTo>
                <a:cubicBezTo>
                  <a:pt x="3812477" y="771048"/>
                  <a:pt x="3653123" y="916590"/>
                  <a:pt x="3376898" y="916590"/>
                </a:cubicBezTo>
                <a:lnTo>
                  <a:pt x="3014472" y="916590"/>
                </a:lnTo>
                <a:close/>
                <a:moveTo>
                  <a:pt x="0" y="15430"/>
                </a:moveTo>
                <a:lnTo>
                  <a:pt x="358521" y="15430"/>
                </a:lnTo>
                <a:lnTo>
                  <a:pt x="470345" y="478917"/>
                </a:lnTo>
                <a:lnTo>
                  <a:pt x="497300" y="607599"/>
                </a:lnTo>
                <a:lnTo>
                  <a:pt x="524351" y="478917"/>
                </a:lnTo>
                <a:lnTo>
                  <a:pt x="636080" y="15430"/>
                </a:lnTo>
                <a:lnTo>
                  <a:pt x="994601" y="15430"/>
                </a:lnTo>
                <a:lnTo>
                  <a:pt x="994601" y="916590"/>
                </a:lnTo>
                <a:lnTo>
                  <a:pt x="764572" y="916590"/>
                </a:lnTo>
                <a:lnTo>
                  <a:pt x="764572" y="332136"/>
                </a:lnTo>
                <a:lnTo>
                  <a:pt x="732473" y="466058"/>
                </a:lnTo>
                <a:lnTo>
                  <a:pt x="612934" y="916590"/>
                </a:lnTo>
                <a:lnTo>
                  <a:pt x="376523" y="916590"/>
                </a:lnTo>
                <a:lnTo>
                  <a:pt x="257080" y="466058"/>
                </a:lnTo>
                <a:lnTo>
                  <a:pt x="224885" y="332136"/>
                </a:lnTo>
                <a:lnTo>
                  <a:pt x="224885" y="916590"/>
                </a:lnTo>
                <a:lnTo>
                  <a:pt x="0" y="916590"/>
                </a:lnTo>
                <a:close/>
                <a:moveTo>
                  <a:pt x="5327428" y="0"/>
                </a:moveTo>
                <a:cubicBezTo>
                  <a:pt x="5558695" y="0"/>
                  <a:pt x="5689758" y="105632"/>
                  <a:pt x="5689758" y="283178"/>
                </a:cubicBezTo>
                <a:lnTo>
                  <a:pt x="5689758" y="317945"/>
                </a:lnTo>
                <a:lnTo>
                  <a:pt x="5452110" y="317945"/>
                </a:lnTo>
                <a:lnTo>
                  <a:pt x="5452110" y="288322"/>
                </a:lnTo>
                <a:cubicBezTo>
                  <a:pt x="5452110" y="226600"/>
                  <a:pt x="5414867" y="200787"/>
                  <a:pt x="5327428" y="200787"/>
                </a:cubicBezTo>
                <a:cubicBezTo>
                  <a:pt x="5245132" y="200787"/>
                  <a:pt x="5202745" y="225266"/>
                  <a:pt x="5202745" y="272891"/>
                </a:cubicBezTo>
                <a:cubicBezTo>
                  <a:pt x="5202745" y="325660"/>
                  <a:pt x="5238655" y="337280"/>
                  <a:pt x="5290090" y="344996"/>
                </a:cubicBezTo>
                <a:lnTo>
                  <a:pt x="5450681" y="369380"/>
                </a:lnTo>
                <a:cubicBezTo>
                  <a:pt x="5562505" y="386144"/>
                  <a:pt x="5699950" y="440150"/>
                  <a:pt x="5699950" y="635889"/>
                </a:cubicBezTo>
                <a:lnTo>
                  <a:pt x="5700046" y="635984"/>
                </a:lnTo>
                <a:cubicBezTo>
                  <a:pt x="5700046" y="822579"/>
                  <a:pt x="5562505" y="932021"/>
                  <a:pt x="5327428" y="932021"/>
                </a:cubicBezTo>
                <a:cubicBezTo>
                  <a:pt x="5092351" y="932021"/>
                  <a:pt x="4956048" y="825151"/>
                  <a:pt x="4956048" y="646271"/>
                </a:cubicBezTo>
                <a:lnTo>
                  <a:pt x="4956048" y="606362"/>
                </a:lnTo>
                <a:lnTo>
                  <a:pt x="5193792" y="606362"/>
                </a:lnTo>
                <a:lnTo>
                  <a:pt x="5193792" y="641033"/>
                </a:lnTo>
                <a:cubicBezTo>
                  <a:pt x="5193792" y="704183"/>
                  <a:pt x="5233607" y="731234"/>
                  <a:pt x="5327428" y="731234"/>
                </a:cubicBezTo>
                <a:cubicBezTo>
                  <a:pt x="5413533" y="731234"/>
                  <a:pt x="5458492" y="705422"/>
                  <a:pt x="5458492" y="656558"/>
                </a:cubicBezTo>
                <a:cubicBezTo>
                  <a:pt x="5458492" y="601123"/>
                  <a:pt x="5421249" y="589598"/>
                  <a:pt x="5365908" y="581882"/>
                </a:cubicBezTo>
                <a:lnTo>
                  <a:pt x="5203983" y="557403"/>
                </a:lnTo>
                <a:cubicBezTo>
                  <a:pt x="5098637" y="541973"/>
                  <a:pt x="4961191" y="487871"/>
                  <a:pt x="4961191" y="293561"/>
                </a:cubicBezTo>
                <a:cubicBezTo>
                  <a:pt x="4961191" y="99251"/>
                  <a:pt x="5096161" y="0"/>
                  <a:pt x="5327428" y="0"/>
                </a:cubicBezTo>
                <a:close/>
                <a:moveTo>
                  <a:pt x="2480023" y="0"/>
                </a:moveTo>
                <a:cubicBezTo>
                  <a:pt x="2744723" y="0"/>
                  <a:pt x="2902743" y="142970"/>
                  <a:pt x="2902743" y="384905"/>
                </a:cubicBezTo>
                <a:lnTo>
                  <a:pt x="2902743" y="547116"/>
                </a:lnTo>
                <a:cubicBezTo>
                  <a:pt x="2902743" y="787813"/>
                  <a:pt x="2744723" y="932021"/>
                  <a:pt x="2480023" y="932021"/>
                </a:cubicBezTo>
                <a:cubicBezTo>
                  <a:pt x="2215324" y="932021"/>
                  <a:pt x="2057304" y="789146"/>
                  <a:pt x="2057304" y="547116"/>
                </a:cubicBezTo>
                <a:lnTo>
                  <a:pt x="2057304" y="384905"/>
                </a:lnTo>
                <a:cubicBezTo>
                  <a:pt x="2057304" y="144209"/>
                  <a:pt x="2215324" y="0"/>
                  <a:pt x="2480023" y="0"/>
                </a:cubicBezTo>
                <a:close/>
                <a:moveTo>
                  <a:pt x="1529143" y="0"/>
                </a:moveTo>
                <a:cubicBezTo>
                  <a:pt x="1793843" y="0"/>
                  <a:pt x="1951863" y="142970"/>
                  <a:pt x="1951863" y="384905"/>
                </a:cubicBezTo>
                <a:lnTo>
                  <a:pt x="1951863" y="547116"/>
                </a:lnTo>
                <a:cubicBezTo>
                  <a:pt x="1951863" y="787813"/>
                  <a:pt x="1793843" y="932021"/>
                  <a:pt x="1529143" y="932021"/>
                </a:cubicBezTo>
                <a:cubicBezTo>
                  <a:pt x="1264444" y="932021"/>
                  <a:pt x="1106424" y="789146"/>
                  <a:pt x="1106424" y="547116"/>
                </a:cubicBezTo>
                <a:lnTo>
                  <a:pt x="1106424" y="384905"/>
                </a:lnTo>
                <a:cubicBezTo>
                  <a:pt x="1106424" y="144209"/>
                  <a:pt x="1264444" y="0"/>
                  <a:pt x="1529143" y="0"/>
                </a:cubicBezTo>
                <a:close/>
              </a:path>
            </a:pathLst>
          </a:custGeom>
          <a:solidFill>
            <a:schemeClr val="bg1"/>
          </a:solidFill>
          <a:ln w="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38036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4" name="Title 1"/>
          <p:cNvSpPr>
            <a:spLocks noGrp="1"/>
          </p:cNvSpPr>
          <p:nvPr>
            <p:ph type="title"/>
          </p:nvPr>
        </p:nvSpPr>
        <p:spPr>
          <a:xfrm>
            <a:off x="416117" y="195521"/>
            <a:ext cx="11359763" cy="1133856"/>
          </a:xfrm>
        </p:spPr>
        <p:txBody>
          <a:bodyPr>
            <a:normAutofit/>
          </a:bodyPr>
          <a:lstStyle>
            <a:lvl1pPr>
              <a:defRPr lang="en-US" sz="3600" b="0" kern="1200" dirty="0">
                <a:solidFill>
                  <a:srgbClr val="1C3862"/>
                </a:solidFill>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416118" y="1474761"/>
            <a:ext cx="5603678" cy="679994"/>
          </a:xfrm>
        </p:spPr>
        <p:txBody>
          <a:bodyPr anchor="b">
            <a:noAutofit/>
          </a:bodyPr>
          <a:lstStyle>
            <a:lvl1pPr marL="0" indent="0">
              <a:lnSpc>
                <a:spcPct val="85000"/>
              </a:lnSpc>
              <a:buNone/>
              <a:defRPr sz="2600" b="0">
                <a:solidFill>
                  <a:srgbClr val="005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425548" y="2224726"/>
            <a:ext cx="5594253" cy="3578351"/>
          </a:xfrm>
        </p:spPr>
        <p:txBody>
          <a:bodyPr/>
          <a:lstStyle>
            <a:lvl1pPr>
              <a:buClr>
                <a:srgbClr val="0F4761"/>
              </a:buClr>
              <a:defRPr sz="2400">
                <a:solidFill>
                  <a:srgbClr val="212327"/>
                </a:solidFill>
              </a:defRPr>
            </a:lvl1pPr>
            <a:lvl2pPr>
              <a:buClr>
                <a:srgbClr val="0F4761"/>
              </a:buClr>
              <a:defRPr>
                <a:solidFill>
                  <a:srgbClr val="212327"/>
                </a:solidFill>
              </a:defRPr>
            </a:lvl2pPr>
            <a:lvl3pPr>
              <a:buClr>
                <a:srgbClr val="0F4761"/>
              </a:buClr>
              <a:defRPr>
                <a:solidFill>
                  <a:srgbClr val="212327"/>
                </a:solidFill>
              </a:defRPr>
            </a:lvl3pPr>
            <a:lvl4pPr>
              <a:buClr>
                <a:srgbClr val="0F4761"/>
              </a:buClr>
              <a:defRPr>
                <a:solidFill>
                  <a:srgbClr val="212327"/>
                </a:solidFill>
              </a:defRPr>
            </a:lvl4pPr>
            <a:lvl5pPr>
              <a:buClr>
                <a:srgbClr val="0F4761"/>
              </a:buClr>
              <a:defRPr>
                <a:solidFill>
                  <a:srgbClr val="21232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74761"/>
            <a:ext cx="5622540" cy="679994"/>
          </a:xfrm>
        </p:spPr>
        <p:txBody>
          <a:bodyPr anchor="b">
            <a:noAutofit/>
          </a:bodyPr>
          <a:lstStyle>
            <a:lvl1pPr marL="0" indent="0">
              <a:lnSpc>
                <a:spcPct val="85000"/>
              </a:lnSpc>
              <a:buNone/>
              <a:defRPr sz="2600" b="0">
                <a:solidFill>
                  <a:srgbClr val="005EA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2224726"/>
            <a:ext cx="5622540" cy="3578351"/>
          </a:xfrm>
        </p:spPr>
        <p:txBody>
          <a:bodyPr/>
          <a:lstStyle>
            <a:lvl1pPr>
              <a:buClr>
                <a:srgbClr val="0F4761"/>
              </a:buClr>
              <a:defRPr sz="2400">
                <a:solidFill>
                  <a:srgbClr val="212327"/>
                </a:solidFill>
              </a:defRPr>
            </a:lvl1pPr>
            <a:lvl2pPr>
              <a:buClr>
                <a:srgbClr val="0F4761"/>
              </a:buClr>
              <a:defRPr>
                <a:solidFill>
                  <a:srgbClr val="212327"/>
                </a:solidFill>
              </a:defRPr>
            </a:lvl2pPr>
            <a:lvl3pPr>
              <a:buClr>
                <a:srgbClr val="0F4761"/>
              </a:buClr>
              <a:defRPr>
                <a:solidFill>
                  <a:srgbClr val="212327"/>
                </a:solidFill>
              </a:defRPr>
            </a:lvl3pPr>
            <a:lvl4pPr>
              <a:buClr>
                <a:srgbClr val="0F4761"/>
              </a:buClr>
              <a:defRPr>
                <a:solidFill>
                  <a:srgbClr val="212327"/>
                </a:solidFill>
              </a:defRPr>
            </a:lvl4pPr>
            <a:lvl5pPr>
              <a:buClr>
                <a:srgbClr val="0F4761"/>
              </a:buClr>
              <a:defRPr>
                <a:solidFill>
                  <a:srgbClr val="21232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4">
            <a:extLst>
              <a:ext uri="{FF2B5EF4-FFF2-40B4-BE49-F238E27FC236}">
                <a16:creationId xmlns:a16="http://schemas.microsoft.com/office/drawing/2014/main" id="{73AEAC5D-111A-3798-6E2E-C8C7C95C4324}"/>
              </a:ext>
            </a:extLst>
          </p:cNvPr>
          <p:cNvSpPr txBox="1">
            <a:spLocks/>
          </p:cNvSpPr>
          <p:nvPr userDrawn="1"/>
        </p:nvSpPr>
        <p:spPr>
          <a:xfrm>
            <a:off x="0" y="195521"/>
            <a:ext cx="12192000" cy="1133856"/>
          </a:xfrm>
          <a:prstGeom prst="rect">
            <a:avLst/>
          </a:prstGeom>
          <a:solidFill>
            <a:srgbClr val="0054A6"/>
          </a:solidFill>
        </p:spPr>
        <p:txBody>
          <a:bodyPr vert="horz" lIns="365760" tIns="45720" rIns="365760" bIns="45720" rtlCol="0" anchor="ctr" anchorCtr="0">
            <a:normAutofit/>
          </a:bodyPr>
          <a:lstStyle>
            <a:lvl1pPr algn="l" defTabSz="914400" rtl="0" eaLnBrk="1" latinLnBrk="0" hangingPunct="1">
              <a:lnSpc>
                <a:spcPct val="84000"/>
              </a:lnSpc>
              <a:spcBef>
                <a:spcPct val="0"/>
              </a:spcBef>
              <a:buNone/>
              <a:defRPr sz="4000" b="0"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4201769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0" i="0">
                <a:solidFill>
                  <a:srgbClr val="091263"/>
                </a:solidFill>
                <a:latin typeface="Times New Roman"/>
                <a:cs typeface="Times New Roman"/>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400" b="0" i="0" u="sng">
                <a:solidFill>
                  <a:srgbClr val="005EF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Times New Roman"/>
                <a:cs typeface="Times New Roman"/>
              </a:defRPr>
            </a:lvl1pPr>
          </a:lstStyle>
          <a:p>
            <a:pPr marL="12700">
              <a:lnSpc>
                <a:spcPct val="100000"/>
              </a:lnSpc>
            </a:pPr>
            <a:r>
              <a:rPr dirty="0">
                <a:latin typeface="Arial"/>
                <a:cs typeface="Arial"/>
              </a:rPr>
              <a:t>ESG</a:t>
            </a:r>
            <a:r>
              <a:rPr spc="-5" dirty="0">
                <a:latin typeface="Arial"/>
                <a:cs typeface="Arial"/>
              </a:rPr>
              <a:t> </a:t>
            </a:r>
            <a:r>
              <a:rPr spc="-20" dirty="0">
                <a:latin typeface="Arial"/>
                <a:cs typeface="Arial"/>
              </a:rPr>
              <a:t>2024</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59690">
              <a:lnSpc>
                <a:spcPct val="100000"/>
              </a:lnSpc>
            </a:pPr>
            <a:fld id="{81D60167-4931-47E6-BA6A-407CBD079E47}" type="slidenum">
              <a:rPr spc="-50" dirty="0"/>
              <a:t>‹#›</a:t>
            </a:fld>
            <a:endParaRPr spc="-50" dirty="0"/>
          </a:p>
        </p:txBody>
      </p:sp>
    </p:spTree>
    <p:extLst>
      <p:ext uri="{BB962C8B-B14F-4D97-AF65-F5344CB8AC3E}">
        <p14:creationId xmlns:p14="http://schemas.microsoft.com/office/powerpoint/2010/main" val="9944059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91263"/>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400" b="0" i="0" u="sng">
                <a:solidFill>
                  <a:srgbClr val="005EF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Times New Roman"/>
                <a:cs typeface="Times New Roman"/>
              </a:defRPr>
            </a:lvl1pPr>
          </a:lstStyle>
          <a:p>
            <a:pPr marL="12700">
              <a:lnSpc>
                <a:spcPct val="100000"/>
              </a:lnSpc>
            </a:pPr>
            <a:r>
              <a:rPr dirty="0">
                <a:latin typeface="Arial"/>
                <a:cs typeface="Arial"/>
              </a:rPr>
              <a:t>ESG</a:t>
            </a:r>
            <a:r>
              <a:rPr spc="-5" dirty="0">
                <a:latin typeface="Arial"/>
                <a:cs typeface="Arial"/>
              </a:rPr>
              <a:t> </a:t>
            </a:r>
            <a:r>
              <a:rPr spc="-20" dirty="0">
                <a:latin typeface="Arial"/>
                <a:cs typeface="Arial"/>
              </a:rPr>
              <a:t>2024</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59690">
              <a:lnSpc>
                <a:spcPct val="100000"/>
              </a:lnSpc>
            </a:pPr>
            <a:fld id="{81D60167-4931-47E6-BA6A-407CBD079E47}" type="slidenum">
              <a:rPr spc="-50" dirty="0"/>
              <a:t>‹#›</a:t>
            </a:fld>
            <a:endParaRPr spc="-50" dirty="0"/>
          </a:p>
        </p:txBody>
      </p:sp>
    </p:spTree>
    <p:extLst>
      <p:ext uri="{BB962C8B-B14F-4D97-AF65-F5344CB8AC3E}">
        <p14:creationId xmlns:p14="http://schemas.microsoft.com/office/powerpoint/2010/main" val="17402060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91263"/>
                </a:solidFill>
                <a:latin typeface="Times New Roman"/>
                <a:cs typeface="Times New Roman"/>
              </a:defRPr>
            </a:lvl1pPr>
          </a:lstStyle>
          <a:p>
            <a:endParaRPr/>
          </a:p>
        </p:txBody>
      </p:sp>
      <p:sp>
        <p:nvSpPr>
          <p:cNvPr id="3" name="Holder 3"/>
          <p:cNvSpPr>
            <a:spLocks noGrp="1"/>
          </p:cNvSpPr>
          <p:nvPr>
            <p:ph sz="half" idx="2"/>
          </p:nvPr>
        </p:nvSpPr>
        <p:spPr>
          <a:xfrm>
            <a:off x="336804" y="1805939"/>
            <a:ext cx="5445760" cy="4067810"/>
          </a:xfrm>
          <a:prstGeom prst="rect">
            <a:avLst/>
          </a:prstGeom>
        </p:spPr>
        <p:txBody>
          <a:bodyPr wrap="square" lIns="0" tIns="0" rIns="0" bIns="0">
            <a:spAutoFit/>
          </a:bodyPr>
          <a:lstStyle>
            <a:lvl1pPr>
              <a:defRPr sz="2800" b="0" i="0">
                <a:solidFill>
                  <a:schemeClr val="tx1"/>
                </a:solidFill>
                <a:latin typeface="Times New Roman"/>
                <a:cs typeface="Times New Roman"/>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tx1"/>
                </a:solidFill>
                <a:latin typeface="Times New Roman"/>
                <a:cs typeface="Times New Roman"/>
              </a:defRPr>
            </a:lvl1pPr>
          </a:lstStyle>
          <a:p>
            <a:pPr marL="12700">
              <a:lnSpc>
                <a:spcPct val="100000"/>
              </a:lnSpc>
            </a:pPr>
            <a:r>
              <a:rPr dirty="0">
                <a:latin typeface="Arial"/>
                <a:cs typeface="Arial"/>
              </a:rPr>
              <a:t>ESG</a:t>
            </a:r>
            <a:r>
              <a:rPr spc="-5" dirty="0">
                <a:latin typeface="Arial"/>
                <a:cs typeface="Arial"/>
              </a:rPr>
              <a:t> </a:t>
            </a:r>
            <a:r>
              <a:rPr spc="-20" dirty="0">
                <a:latin typeface="Arial"/>
                <a:cs typeface="Arial"/>
              </a:rPr>
              <a:t>2024</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59690">
              <a:lnSpc>
                <a:spcPct val="100000"/>
              </a:lnSpc>
            </a:pPr>
            <a:fld id="{81D60167-4931-47E6-BA6A-407CBD079E47}" type="slidenum">
              <a:rPr spc="-50" dirty="0"/>
              <a:t>‹#›</a:t>
            </a:fld>
            <a:endParaRPr spc="-50" dirty="0"/>
          </a:p>
        </p:txBody>
      </p:sp>
    </p:spTree>
    <p:extLst>
      <p:ext uri="{BB962C8B-B14F-4D97-AF65-F5344CB8AC3E}">
        <p14:creationId xmlns:p14="http://schemas.microsoft.com/office/powerpoint/2010/main" val="40281721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91263"/>
          </a:solidFill>
        </p:spPr>
        <p:txBody>
          <a:bodyPr wrap="square" lIns="0" tIns="0" rIns="0" bIns="0" rtlCol="0"/>
          <a:lstStyle/>
          <a:p>
            <a:endParaRPr/>
          </a:p>
        </p:txBody>
      </p:sp>
      <p:sp>
        <p:nvSpPr>
          <p:cNvPr id="17" name="bg object 17"/>
          <p:cNvSpPr/>
          <p:nvPr/>
        </p:nvSpPr>
        <p:spPr>
          <a:xfrm>
            <a:off x="3366509" y="551687"/>
            <a:ext cx="8267700" cy="5678805"/>
          </a:xfrm>
          <a:custGeom>
            <a:avLst/>
            <a:gdLst/>
            <a:ahLst/>
            <a:cxnLst/>
            <a:rect l="l" t="t" r="r" b="b"/>
            <a:pathLst>
              <a:path w="8267700" h="5678805">
                <a:moveTo>
                  <a:pt x="8267700" y="0"/>
                </a:moveTo>
                <a:lnTo>
                  <a:pt x="6723100" y="0"/>
                </a:lnTo>
                <a:lnTo>
                  <a:pt x="6723100" y="1541284"/>
                </a:lnTo>
                <a:lnTo>
                  <a:pt x="7381582" y="1541284"/>
                </a:lnTo>
                <a:lnTo>
                  <a:pt x="6942594" y="2749981"/>
                </a:lnTo>
                <a:lnTo>
                  <a:pt x="7275906" y="2749981"/>
                </a:lnTo>
                <a:lnTo>
                  <a:pt x="8267700" y="1419593"/>
                </a:lnTo>
                <a:lnTo>
                  <a:pt x="8267700" y="0"/>
                </a:lnTo>
                <a:close/>
              </a:path>
              <a:path w="8267700" h="5678805">
                <a:moveTo>
                  <a:pt x="2268156" y="0"/>
                </a:moveTo>
                <a:lnTo>
                  <a:pt x="0" y="0"/>
                </a:lnTo>
                <a:lnTo>
                  <a:pt x="0" y="5678424"/>
                </a:lnTo>
                <a:lnTo>
                  <a:pt x="1422679" y="5678424"/>
                </a:lnTo>
                <a:lnTo>
                  <a:pt x="1422679" y="1995563"/>
                </a:lnTo>
                <a:lnTo>
                  <a:pt x="2751445" y="1995563"/>
                </a:lnTo>
                <a:lnTo>
                  <a:pt x="2268156" y="0"/>
                </a:lnTo>
                <a:close/>
              </a:path>
              <a:path w="8267700" h="5678805">
                <a:moveTo>
                  <a:pt x="2751445" y="1995563"/>
                </a:moveTo>
                <a:lnTo>
                  <a:pt x="1422679" y="1995563"/>
                </a:lnTo>
                <a:lnTo>
                  <a:pt x="1625917" y="2839212"/>
                </a:lnTo>
                <a:lnTo>
                  <a:pt x="2381961" y="5678424"/>
                </a:lnTo>
                <a:lnTo>
                  <a:pt x="3877805" y="5678424"/>
                </a:lnTo>
                <a:lnTo>
                  <a:pt x="4396237" y="3731526"/>
                </a:lnTo>
                <a:lnTo>
                  <a:pt x="3146132" y="3731526"/>
                </a:lnTo>
                <a:lnTo>
                  <a:pt x="2975406" y="2920326"/>
                </a:lnTo>
                <a:lnTo>
                  <a:pt x="2751445" y="1995563"/>
                </a:lnTo>
                <a:close/>
              </a:path>
              <a:path w="8267700" h="5678805">
                <a:moveTo>
                  <a:pt x="6292265" y="1995563"/>
                </a:moveTo>
                <a:lnTo>
                  <a:pt x="4837087" y="1995563"/>
                </a:lnTo>
                <a:lnTo>
                  <a:pt x="4837087" y="5678424"/>
                </a:lnTo>
                <a:lnTo>
                  <a:pt x="6292265" y="5678424"/>
                </a:lnTo>
                <a:lnTo>
                  <a:pt x="6292265" y="1995563"/>
                </a:lnTo>
                <a:close/>
              </a:path>
              <a:path w="8267700" h="5678805">
                <a:moveTo>
                  <a:pt x="6292265" y="0"/>
                </a:moveTo>
                <a:lnTo>
                  <a:pt x="4024134" y="0"/>
                </a:lnTo>
                <a:lnTo>
                  <a:pt x="3316859" y="2920326"/>
                </a:lnTo>
                <a:lnTo>
                  <a:pt x="3146132" y="3731526"/>
                </a:lnTo>
                <a:lnTo>
                  <a:pt x="4396237" y="3731526"/>
                </a:lnTo>
                <a:lnTo>
                  <a:pt x="4633849" y="2839212"/>
                </a:lnTo>
                <a:lnTo>
                  <a:pt x="4837087" y="1995563"/>
                </a:lnTo>
                <a:lnTo>
                  <a:pt x="6292265" y="1995563"/>
                </a:lnTo>
                <a:lnTo>
                  <a:pt x="6292265" y="0"/>
                </a:lnTo>
                <a:close/>
              </a:path>
            </a:pathLst>
          </a:custGeom>
          <a:solidFill>
            <a:srgbClr val="005EFF">
              <a:alpha val="25097"/>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rgbClr val="091263"/>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Times New Roman"/>
                <a:cs typeface="Times New Roman"/>
              </a:defRPr>
            </a:lvl1pPr>
          </a:lstStyle>
          <a:p>
            <a:pPr marL="12700">
              <a:lnSpc>
                <a:spcPct val="100000"/>
              </a:lnSpc>
            </a:pPr>
            <a:r>
              <a:rPr dirty="0">
                <a:latin typeface="Arial"/>
                <a:cs typeface="Arial"/>
              </a:rPr>
              <a:t>ESG</a:t>
            </a:r>
            <a:r>
              <a:rPr spc="-5" dirty="0">
                <a:latin typeface="Arial"/>
                <a:cs typeface="Arial"/>
              </a:rPr>
              <a:t> </a:t>
            </a:r>
            <a:r>
              <a:rPr spc="-20" dirty="0">
                <a:latin typeface="Arial"/>
                <a:cs typeface="Arial"/>
              </a:rPr>
              <a:t>2024</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59690">
              <a:lnSpc>
                <a:spcPct val="100000"/>
              </a:lnSpc>
            </a:pPr>
            <a:fld id="{81D60167-4931-47E6-BA6A-407CBD079E47}" type="slidenum">
              <a:rPr spc="-50" dirty="0"/>
              <a:t>‹#›</a:t>
            </a:fld>
            <a:endParaRPr spc="-50" dirty="0"/>
          </a:p>
        </p:txBody>
      </p:sp>
    </p:spTree>
    <p:extLst>
      <p:ext uri="{BB962C8B-B14F-4D97-AF65-F5344CB8AC3E}">
        <p14:creationId xmlns:p14="http://schemas.microsoft.com/office/powerpoint/2010/main" val="38013120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Times New Roman"/>
                <a:cs typeface="Times New Roman"/>
              </a:defRPr>
            </a:lvl1pPr>
          </a:lstStyle>
          <a:p>
            <a:pPr marL="12700">
              <a:lnSpc>
                <a:spcPct val="100000"/>
              </a:lnSpc>
            </a:pPr>
            <a:r>
              <a:rPr dirty="0">
                <a:latin typeface="Arial"/>
                <a:cs typeface="Arial"/>
              </a:rPr>
              <a:t>ESG</a:t>
            </a:r>
            <a:r>
              <a:rPr spc="-5" dirty="0">
                <a:latin typeface="Arial"/>
                <a:cs typeface="Arial"/>
              </a:rPr>
              <a:t> </a:t>
            </a:r>
            <a:r>
              <a:rPr spc="-20" dirty="0">
                <a:latin typeface="Arial"/>
                <a:cs typeface="Arial"/>
              </a:rPr>
              <a:t>2024</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59690">
              <a:lnSpc>
                <a:spcPct val="100000"/>
              </a:lnSpc>
            </a:pPr>
            <a:fld id="{81D60167-4931-47E6-BA6A-407CBD079E47}" type="slidenum">
              <a:rPr spc="-50" dirty="0"/>
              <a:t>‹#›</a:t>
            </a:fld>
            <a:endParaRPr spc="-50" dirty="0"/>
          </a:p>
        </p:txBody>
      </p:sp>
    </p:spTree>
    <p:extLst>
      <p:ext uri="{BB962C8B-B14F-4D97-AF65-F5344CB8AC3E}">
        <p14:creationId xmlns:p14="http://schemas.microsoft.com/office/powerpoint/2010/main" val="4939864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226"/>
          <p:cNvSpPr txBox="1">
            <a:spLocks noChangeArrowheads="1"/>
          </p:cNvSpPr>
          <p:nvPr userDrawn="1"/>
        </p:nvSpPr>
        <p:spPr bwMode="auto">
          <a:xfrm>
            <a:off x="304800" y="381003"/>
            <a:ext cx="314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defRPr/>
            </a:pPr>
            <a:endParaRPr lang="en-US" sz="2400">
              <a:latin typeface="Times New Roman" pitchFamily="18" charset="0"/>
            </a:endParaRPr>
          </a:p>
        </p:txBody>
      </p:sp>
      <p:sp>
        <p:nvSpPr>
          <p:cNvPr id="5" name="Rectangle 228"/>
          <p:cNvSpPr>
            <a:spLocks noChangeArrowheads="1"/>
          </p:cNvSpPr>
          <p:nvPr userDrawn="1"/>
        </p:nvSpPr>
        <p:spPr bwMode="auto">
          <a:xfrm>
            <a:off x="5378451" y="2719392"/>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defRPr/>
            </a:pPr>
            <a:endParaRPr lang="en-US" altLang="en-US" sz="2400">
              <a:latin typeface="Times New Roman" pitchFamily="18" charset="0"/>
            </a:endParaRPr>
          </a:p>
        </p:txBody>
      </p:sp>
      <p:sp>
        <p:nvSpPr>
          <p:cNvPr id="6" name="Line 233"/>
          <p:cNvSpPr>
            <a:spLocks noChangeShapeType="1"/>
          </p:cNvSpPr>
          <p:nvPr userDrawn="1"/>
        </p:nvSpPr>
        <p:spPr bwMode="auto">
          <a:xfrm>
            <a:off x="609600" y="1219200"/>
            <a:ext cx="10972800" cy="0"/>
          </a:xfrm>
          <a:prstGeom prst="line">
            <a:avLst/>
          </a:prstGeom>
          <a:noFill/>
          <a:ln w="57150">
            <a:solidFill>
              <a:srgbClr val="007DC3"/>
            </a:solidFill>
            <a:round/>
            <a:headEnd/>
            <a:tailEnd/>
          </a:ln>
          <a:extLst>
            <a:ext uri="{909E8E84-426E-40DD-AFC4-6F175D3DCCD1}">
              <a14:hiddenFill xmlns:a14="http://schemas.microsoft.com/office/drawing/2010/main">
                <a:noFill/>
              </a14:hiddenFill>
            </a:ext>
          </a:extLst>
        </p:spPr>
        <p:txBody>
          <a:bodyPr wrap="none"/>
          <a:lstStyle/>
          <a:p>
            <a:endParaRPr lang="en-US" sz="1800"/>
          </a:p>
        </p:txBody>
      </p:sp>
      <p:pic>
        <p:nvPicPr>
          <p:cNvPr id="7" name="Picture 12" descr="SFWPS-Vert_4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0200" y="152400"/>
            <a:ext cx="22098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
        <p:nvSpPr>
          <p:cNvPr id="129030" name="Rectangle 2"/>
          <p:cNvSpPr>
            <a:spLocks noGrp="1" noChangeArrowheads="1"/>
          </p:cNvSpPr>
          <p:nvPr>
            <p:ph type="ctrTitle"/>
          </p:nvPr>
        </p:nvSpPr>
        <p:spPr>
          <a:xfrm>
            <a:off x="914400" y="2130430"/>
            <a:ext cx="10363200" cy="1470025"/>
          </a:xfrm>
        </p:spPr>
        <p:txBody>
          <a:bodyPr/>
          <a:lstStyle>
            <a:lvl1pPr>
              <a:defRPr/>
            </a:lvl1pPr>
          </a:lstStyle>
          <a:p>
            <a:pPr lvl="0"/>
            <a:r>
              <a:rPr lang="en-US" noProof="0"/>
              <a:t>Click to edit Master title style</a:t>
            </a:r>
          </a:p>
        </p:txBody>
      </p:sp>
      <p:sp>
        <p:nvSpPr>
          <p:cNvPr id="8" name="Rectangle 4"/>
          <p:cNvSpPr>
            <a:spLocks noGrp="1" noChangeArrowheads="1"/>
          </p:cNvSpPr>
          <p:nvPr>
            <p:ph type="dt" sz="half" idx="10"/>
          </p:nvPr>
        </p:nvSpPr>
        <p:spPr>
          <a:xfrm>
            <a:off x="609600" y="6245225"/>
            <a:ext cx="2844800" cy="476250"/>
          </a:xfrm>
        </p:spPr>
        <p:txBody>
          <a:bodyPr/>
          <a:lstStyle>
            <a:lvl1pPr>
              <a:defRPr/>
            </a:lvl1pPr>
          </a:lstStyle>
          <a:p>
            <a:pPr>
              <a:defRPr/>
            </a:pPr>
            <a:fld id="{E958E7B0-9047-4F9A-B76D-1EFFCB8BFF96}" type="datetime1">
              <a:rPr lang="en-US"/>
              <a:pPr>
                <a:defRPr/>
              </a:pPr>
              <a:t>11/14/2024</a:t>
            </a:fld>
            <a:endParaRPr lang="en-US"/>
          </a:p>
        </p:txBody>
      </p:sp>
      <p:sp>
        <p:nvSpPr>
          <p:cNvPr id="9" name="Rectangle 5"/>
          <p:cNvSpPr>
            <a:spLocks noGrp="1" noChangeArrowheads="1"/>
          </p:cNvSpPr>
          <p:nvPr>
            <p:ph type="ftr" sz="quarter" idx="11"/>
          </p:nvPr>
        </p:nvSpPr>
        <p:spPr>
          <a:xfrm>
            <a:off x="4165600" y="6245225"/>
            <a:ext cx="3860800" cy="476250"/>
          </a:xfrm>
        </p:spPr>
        <p:txBody>
          <a:bodyPr/>
          <a:lstStyle>
            <a:lvl1pPr>
              <a:defRPr/>
            </a:lvl1pPr>
          </a:lstStyle>
          <a:p>
            <a:pPr>
              <a:defRPr/>
            </a:pPr>
            <a:endParaRPr lang="en-US"/>
          </a:p>
        </p:txBody>
      </p:sp>
      <p:sp>
        <p:nvSpPr>
          <p:cNvPr id="10" name="Rectangle 6"/>
          <p:cNvSpPr>
            <a:spLocks noGrp="1" noChangeArrowheads="1"/>
          </p:cNvSpPr>
          <p:nvPr>
            <p:ph type="sldNum" sz="quarter" idx="12"/>
          </p:nvPr>
        </p:nvSpPr>
        <p:spPr>
          <a:xfrm>
            <a:off x="8737600" y="6245225"/>
            <a:ext cx="2844800" cy="476250"/>
          </a:xfrm>
        </p:spPr>
        <p:txBody>
          <a:bodyPr/>
          <a:lstStyle>
            <a:lvl1pPr>
              <a:defRPr/>
            </a:lvl1pPr>
          </a:lstStyle>
          <a:p>
            <a:pPr>
              <a:defRPr/>
            </a:pPr>
            <a:fld id="{C068601A-89D2-4A15-BFCF-54AC3C2D3FDB}" type="slidenum">
              <a:rPr lang="en-US"/>
              <a:pPr>
                <a:defRPr/>
              </a:pPr>
              <a:t>‹#›</a:t>
            </a:fld>
            <a:endParaRPr lang="en-US"/>
          </a:p>
        </p:txBody>
      </p:sp>
    </p:spTree>
    <p:extLst>
      <p:ext uri="{BB962C8B-B14F-4D97-AF65-F5344CB8AC3E}">
        <p14:creationId xmlns:p14="http://schemas.microsoft.com/office/powerpoint/2010/main" val="1606322461"/>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F198BF6-CF7D-4D80-B4D3-C612C6014B7D}" type="datetime1">
              <a:rPr lang="en-US"/>
              <a:pPr>
                <a:defRPr/>
              </a:pPr>
              <a:t>11/14/2024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9266770" y="6376988"/>
            <a:ext cx="2417233" cy="457200"/>
          </a:xfrm>
          <a:ln/>
        </p:spPr>
        <p:txBody>
          <a:bodyPr/>
          <a:lstStyle>
            <a:lvl1pPr>
              <a:defRPr/>
            </a:lvl1pPr>
          </a:lstStyle>
          <a:p>
            <a:pPr>
              <a:defRPr/>
            </a:pPr>
            <a:fld id="{334DCCF4-3FA9-4D3C-BA64-85880B0EB3D2}" type="slidenum">
              <a:rPr lang="en-US"/>
              <a:pPr>
                <a:defRPr/>
              </a:pPr>
              <a:t>‹#›</a:t>
            </a:fld>
            <a:endParaRPr lang="en-US"/>
          </a:p>
        </p:txBody>
      </p:sp>
    </p:spTree>
    <p:extLst>
      <p:ext uri="{BB962C8B-B14F-4D97-AF65-F5344CB8AC3E}">
        <p14:creationId xmlns:p14="http://schemas.microsoft.com/office/powerpoint/2010/main" val="7374723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980CF8F-3E9C-4C88-AA70-B79F437CFD1B}" type="datetime1">
              <a:rPr lang="en-US"/>
              <a:pPr>
                <a:defRPr/>
              </a:pPr>
              <a:t>11/14/2024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04C29-72E9-44A3-9A0D-289D9C5F1437}" type="slidenum">
              <a:rPr lang="en-US"/>
              <a:pPr>
                <a:defRPr/>
              </a:pPr>
              <a:t>‹#›</a:t>
            </a:fld>
            <a:endParaRPr lang="en-US"/>
          </a:p>
        </p:txBody>
      </p:sp>
    </p:spTree>
    <p:extLst>
      <p:ext uri="{BB962C8B-B14F-4D97-AF65-F5344CB8AC3E}">
        <p14:creationId xmlns:p14="http://schemas.microsoft.com/office/powerpoint/2010/main" val="6411635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0"/>
            <a:ext cx="5488517"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21" y="1600200"/>
            <a:ext cx="549063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FA41A51-77B2-41A0-A4B5-30D07909FE5D}" type="datetime1">
              <a:rPr lang="en-US"/>
              <a:pPr>
                <a:defRPr/>
              </a:pPr>
              <a:t>11/14/2024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66EC77-2DE4-4C96-98D8-12C677751AE5}" type="slidenum">
              <a:rPr lang="en-US"/>
              <a:pPr>
                <a:defRPr/>
              </a:pPr>
              <a:t>‹#›</a:t>
            </a:fld>
            <a:endParaRPr lang="en-US"/>
          </a:p>
        </p:txBody>
      </p:sp>
    </p:spTree>
    <p:extLst>
      <p:ext uri="{BB962C8B-B14F-4D97-AF65-F5344CB8AC3E}">
        <p14:creationId xmlns:p14="http://schemas.microsoft.com/office/powerpoint/2010/main" val="5482256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2.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3.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4.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4.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90E15-2431-A873-A654-7B321106DAE2}"/>
              </a:ext>
            </a:extLst>
          </p:cNvPr>
          <p:cNvSpPr>
            <a:spLocks noGrp="1"/>
          </p:cNvSpPr>
          <p:nvPr>
            <p:ph type="title"/>
          </p:nvPr>
        </p:nvSpPr>
        <p:spPr>
          <a:xfrm>
            <a:off x="546100" y="548640"/>
            <a:ext cx="11091862" cy="43878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89620C-A07A-2A72-857A-735B5C91AA54}"/>
              </a:ext>
            </a:extLst>
          </p:cNvPr>
          <p:cNvSpPr>
            <a:spLocks noGrp="1"/>
          </p:cNvSpPr>
          <p:nvPr>
            <p:ph type="body" idx="1"/>
          </p:nvPr>
        </p:nvSpPr>
        <p:spPr>
          <a:xfrm>
            <a:off x="546100" y="2146300"/>
            <a:ext cx="11091862" cy="3721101"/>
          </a:xfrm>
          <a:prstGeom prst="rect">
            <a:avLst/>
          </a:prstGeom>
        </p:spPr>
        <p:txBody>
          <a:bodyPr vert="horz" lIns="0" tIns="0" rIns="0" bIns="0" rtlCol="0">
            <a:normAutofit/>
          </a:bodyPr>
          <a:lstStyle/>
          <a:p>
            <a:pPr lvl="0"/>
            <a:r>
              <a:rPr lang="en-US" dirty="0"/>
              <a:t>Click to edit Master text styles, 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4">
            <a:extLst>
              <a:ext uri="{FF2B5EF4-FFF2-40B4-BE49-F238E27FC236}">
                <a16:creationId xmlns:a16="http://schemas.microsoft.com/office/drawing/2014/main" id="{9286892E-5C75-BB2B-DC86-3D98574CDC6C}"/>
              </a:ext>
            </a:extLst>
          </p:cNvPr>
          <p:cNvSpPr>
            <a:spLocks noGrp="1"/>
          </p:cNvSpPr>
          <p:nvPr>
            <p:ph type="ftr" sz="quarter" idx="3"/>
          </p:nvPr>
        </p:nvSpPr>
        <p:spPr>
          <a:xfrm>
            <a:off x="4781550" y="6311900"/>
            <a:ext cx="5448300" cy="269875"/>
          </a:xfrm>
          <a:prstGeom prst="rect">
            <a:avLst/>
          </a:prstGeom>
        </p:spPr>
        <p:txBody>
          <a:bodyPr vert="horz" lIns="0" tIns="0" rIns="0" bIns="0" rtlCol="0" anchor="b" anchorCtr="0"/>
          <a:lstStyle>
            <a:lvl1pPr algn="r">
              <a:defRPr sz="1000" b="0" i="0">
                <a:solidFill>
                  <a:schemeClr val="tx1"/>
                </a:solidFill>
                <a:latin typeface="+mn-lt"/>
                <a:ea typeface="GT America Regular" pitchFamily="2" charset="77"/>
                <a:cs typeface="GT America Regular" pitchFamily="2" charset="77"/>
              </a:defRPr>
            </a:lvl1pPr>
            <a:lvl2pPr>
              <a:defRPr sz="1000"/>
            </a:lvl2pPr>
            <a:lvl3pPr>
              <a:defRPr sz="1000"/>
            </a:lvl3pPr>
            <a:lvl4pPr marL="0" indent="0">
              <a:defRPr sz="1000"/>
            </a:lvl4pPr>
            <a:lvl5pPr marL="0" indent="0">
              <a:defRPr sz="1000"/>
            </a:lvl5pPr>
            <a:lvl6pPr marL="0" indent="0">
              <a:defRPr sz="1000"/>
            </a:lvl6pPr>
            <a:lvl7pPr marL="0" indent="0">
              <a:defRPr sz="1000"/>
            </a:lvl7pPr>
            <a:lvl8pPr marL="0" indent="0">
              <a:defRPr sz="1000"/>
            </a:lvl8pPr>
            <a:lvl9pPr marL="0" indent="0">
              <a:defRPr sz="1000"/>
            </a:lvl9pPr>
          </a:lstStyle>
          <a:p>
            <a:r>
              <a:rPr lang="en-US"/>
              <a:t>ESG 2024</a:t>
            </a:r>
            <a:endParaRPr lang="en-US" dirty="0"/>
          </a:p>
        </p:txBody>
      </p:sp>
      <p:sp>
        <p:nvSpPr>
          <p:cNvPr id="6" name="Slide Number Placeholder 5">
            <a:extLst>
              <a:ext uri="{FF2B5EF4-FFF2-40B4-BE49-F238E27FC236}">
                <a16:creationId xmlns:a16="http://schemas.microsoft.com/office/drawing/2014/main" id="{9396C1FA-EF28-95E6-0423-F59B26A6F1F8}"/>
              </a:ext>
            </a:extLst>
          </p:cNvPr>
          <p:cNvSpPr>
            <a:spLocks noGrp="1"/>
          </p:cNvSpPr>
          <p:nvPr>
            <p:ph type="sldNum" sz="quarter" idx="4"/>
          </p:nvPr>
        </p:nvSpPr>
        <p:spPr>
          <a:xfrm>
            <a:off x="10428288" y="6311900"/>
            <a:ext cx="1209674" cy="269875"/>
          </a:xfrm>
          <a:prstGeom prst="rect">
            <a:avLst/>
          </a:prstGeom>
        </p:spPr>
        <p:txBody>
          <a:bodyPr vert="horz" lIns="0" tIns="0" rIns="0" bIns="0" rtlCol="0" anchor="b" anchorCtr="0"/>
          <a:lstStyle>
            <a:lvl1pPr algn="r">
              <a:defRPr sz="1000" b="0" i="0">
                <a:solidFill>
                  <a:schemeClr val="tx1"/>
                </a:solidFill>
                <a:latin typeface="+mn-lt"/>
                <a:ea typeface="GT America Regular" pitchFamily="2" charset="77"/>
                <a:cs typeface="GT America Regular" pitchFamily="2" charset="77"/>
              </a:defRPr>
            </a:lvl1pPr>
            <a:lvl2pPr marL="0" indent="0" algn="r">
              <a:defRPr sz="1000"/>
            </a:lvl2pPr>
            <a:lvl3pPr marL="0" indent="0">
              <a:defRPr sz="1000"/>
            </a:lvl3pPr>
            <a:lvl4pPr marL="0">
              <a:defRPr sz="1000"/>
            </a:lvl4pPr>
            <a:lvl5pPr marL="0">
              <a:defRPr sz="1000"/>
            </a:lvl5pPr>
            <a:lvl6pPr marL="0">
              <a:defRPr sz="1000"/>
            </a:lvl6pPr>
            <a:lvl7pPr marL="0">
              <a:defRPr sz="1000"/>
            </a:lvl7pPr>
            <a:lvl8pPr marL="0">
              <a:defRPr sz="1000"/>
            </a:lvl8pPr>
            <a:lvl9pPr marL="0">
              <a:defRPr sz="1000"/>
            </a:lvl9pPr>
          </a:lstStyle>
          <a:p>
            <a:fld id="{862A5111-985B-C14D-9115-5787026182A8}" type="slidenum">
              <a:rPr lang="en-US" smtClean="0"/>
              <a:pPr/>
              <a:t>‹#›</a:t>
            </a:fld>
            <a:endParaRPr lang="en-US" dirty="0"/>
          </a:p>
        </p:txBody>
      </p:sp>
      <p:sp>
        <p:nvSpPr>
          <p:cNvPr id="4" name="Date Placeholder 3">
            <a:extLst>
              <a:ext uri="{FF2B5EF4-FFF2-40B4-BE49-F238E27FC236}">
                <a16:creationId xmlns:a16="http://schemas.microsoft.com/office/drawing/2014/main" id="{B74C9D9E-F1D3-BF13-32B3-2BDFE3E4F7BC}"/>
              </a:ext>
            </a:extLst>
          </p:cNvPr>
          <p:cNvSpPr>
            <a:spLocks noGrp="1"/>
          </p:cNvSpPr>
          <p:nvPr>
            <p:ph type="dt" sz="half" idx="2"/>
          </p:nvPr>
        </p:nvSpPr>
        <p:spPr>
          <a:xfrm>
            <a:off x="546100" y="6332764"/>
            <a:ext cx="2619375" cy="249011"/>
          </a:xfrm>
          <a:prstGeom prst="rect">
            <a:avLst/>
          </a:prstGeom>
        </p:spPr>
        <p:txBody>
          <a:bodyPr vert="horz" lIns="0" tIns="0" rIns="0" bIns="0" rtlCol="0" anchor="b" anchorCtr="0"/>
          <a:lstStyle>
            <a:lvl1pPr algn="r">
              <a:defRPr sz="1000">
                <a:solidFill>
                  <a:schemeClr val="tx1"/>
                </a:solidFill>
              </a:defRPr>
            </a:lvl1pPr>
            <a:lvl2pPr marL="0" indent="0">
              <a:defRPr sz="1000"/>
            </a:lvl2pPr>
            <a:lvl3pPr>
              <a:defRPr sz="1000"/>
            </a:lvl3pPr>
            <a:lvl4pPr>
              <a:defRPr sz="1000"/>
            </a:lvl4pPr>
            <a:lvl5pPr marL="0" indent="0">
              <a:defRPr sz="1000"/>
            </a:lvl5pPr>
            <a:lvl6pPr marL="0" indent="0">
              <a:defRPr sz="1000"/>
            </a:lvl6pPr>
            <a:lvl7pPr marL="0" indent="0">
              <a:defRPr sz="1000"/>
            </a:lvl7pPr>
            <a:lvl8pPr marL="0" indent="0">
              <a:defRPr sz="1000"/>
            </a:lvl8pPr>
            <a:lvl9pPr marL="0" indent="0">
              <a:defRPr sz="1000"/>
            </a:lvl9pPr>
          </a:lstStyle>
          <a:p>
            <a:endParaRPr lang="en-US" dirty="0"/>
          </a:p>
        </p:txBody>
      </p:sp>
    </p:spTree>
    <p:extLst>
      <p:ext uri="{BB962C8B-B14F-4D97-AF65-F5344CB8AC3E}">
        <p14:creationId xmlns:p14="http://schemas.microsoft.com/office/powerpoint/2010/main" val="27031213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758" r:id="rId3"/>
    <p:sldLayoutId id="2147483765" r:id="rId4"/>
    <p:sldLayoutId id="2147483696" r:id="rId5"/>
    <p:sldLayoutId id="2147483759" r:id="rId6"/>
    <p:sldLayoutId id="2147483692" r:id="rId7"/>
    <p:sldLayoutId id="2147483690" r:id="rId8"/>
    <p:sldLayoutId id="2147483738" r:id="rId9"/>
    <p:sldLayoutId id="2147483691" r:id="rId10"/>
    <p:sldLayoutId id="2147483711" r:id="rId11"/>
    <p:sldLayoutId id="2147483725" r:id="rId12"/>
    <p:sldLayoutId id="2147483744" r:id="rId13"/>
    <p:sldLayoutId id="2147483743" r:id="rId14"/>
    <p:sldLayoutId id="2147483745" r:id="rId15"/>
    <p:sldLayoutId id="2147483746" r:id="rId16"/>
    <p:sldLayoutId id="2147483712" r:id="rId17"/>
    <p:sldLayoutId id="2147483748" r:id="rId18"/>
    <p:sldLayoutId id="2147483747" r:id="rId19"/>
    <p:sldLayoutId id="2147483741" r:id="rId20"/>
    <p:sldLayoutId id="2147483739" r:id="rId21"/>
    <p:sldLayoutId id="2147483742" r:id="rId22"/>
    <p:sldLayoutId id="2147483722" r:id="rId23"/>
    <p:sldLayoutId id="2147483740" r:id="rId24"/>
    <p:sldLayoutId id="2147483726" r:id="rId25"/>
    <p:sldLayoutId id="2147483673" r:id="rId26"/>
    <p:sldLayoutId id="2147483767" r:id="rId27"/>
    <p:sldLayoutId id="2147483727" r:id="rId28"/>
    <p:sldLayoutId id="2147483675" r:id="rId29"/>
    <p:sldLayoutId id="2147483768" r:id="rId30"/>
    <p:sldLayoutId id="2147483728" r:id="rId31"/>
    <p:sldLayoutId id="2147483720" r:id="rId32"/>
    <p:sldLayoutId id="2147483729" r:id="rId33"/>
    <p:sldLayoutId id="2147483681" r:id="rId34"/>
    <p:sldLayoutId id="2147483730" r:id="rId35"/>
    <p:sldLayoutId id="2147483683" r:id="rId36"/>
    <p:sldLayoutId id="2147483731" r:id="rId37"/>
    <p:sldLayoutId id="2147483677" r:id="rId38"/>
    <p:sldLayoutId id="2147483732" r:id="rId39"/>
    <p:sldLayoutId id="2147483679" r:id="rId40"/>
    <p:sldLayoutId id="2147483761" r:id="rId41"/>
    <p:sldLayoutId id="2147483733" r:id="rId42"/>
    <p:sldLayoutId id="2147483698" r:id="rId43"/>
    <p:sldLayoutId id="2147483734" r:id="rId44"/>
    <p:sldLayoutId id="2147483702" r:id="rId45"/>
    <p:sldLayoutId id="2147483735" r:id="rId46"/>
    <p:sldLayoutId id="2147483705" r:id="rId47"/>
    <p:sldLayoutId id="2147483736" r:id="rId48"/>
    <p:sldLayoutId id="2147483703" r:id="rId49"/>
    <p:sldLayoutId id="2147483749" r:id="rId50"/>
    <p:sldLayoutId id="2147483750" r:id="rId51"/>
    <p:sldLayoutId id="2147483737" r:id="rId52"/>
    <p:sldLayoutId id="2147483704" r:id="rId53"/>
    <p:sldLayoutId id="2147483751" r:id="rId54"/>
    <p:sldLayoutId id="2147483752" r:id="rId55"/>
    <p:sldLayoutId id="2147483706" r:id="rId56"/>
    <p:sldLayoutId id="2147483753" r:id="rId57"/>
    <p:sldLayoutId id="2147483754" r:id="rId58"/>
    <p:sldLayoutId id="2147483763" r:id="rId59"/>
    <p:sldLayoutId id="2147483699" r:id="rId60"/>
    <p:sldLayoutId id="2147483700" r:id="rId61"/>
    <p:sldLayoutId id="2147483701" r:id="rId62"/>
    <p:sldLayoutId id="2147483688" r:id="rId63"/>
    <p:sldLayoutId id="2147483766" r:id="rId64"/>
    <p:sldLayoutId id="2147483689" r:id="rId65"/>
    <p:sldLayoutId id="2147483713" r:id="rId66"/>
    <p:sldLayoutId id="2147483714" r:id="rId67"/>
    <p:sldLayoutId id="2147483723" r:id="rId68"/>
    <p:sldLayoutId id="2147483724" r:id="rId69"/>
    <p:sldLayoutId id="2147483715" r:id="rId70"/>
    <p:sldLayoutId id="2147483716" r:id="rId71"/>
    <p:sldLayoutId id="2147483760" r:id="rId72"/>
    <p:sldLayoutId id="2147483719" r:id="rId73"/>
    <p:sldLayoutId id="2147483718" r:id="rId74"/>
    <p:sldLayoutId id="2147483755" r:id="rId75"/>
    <p:sldLayoutId id="2147483756" r:id="rId76"/>
    <p:sldLayoutId id="2147483757" r:id="rId77"/>
    <p:sldLayoutId id="2147483764" r:id="rId78"/>
  </p:sldLayoutIdLst>
  <p:hf hdr="0" dt="0"/>
  <p:txStyles>
    <p:titleStyle>
      <a:lvl1pPr algn="l" defTabSz="914400" rtl="0" eaLnBrk="1" latinLnBrk="0" hangingPunct="1">
        <a:lnSpc>
          <a:spcPts val="3600"/>
        </a:lnSpc>
        <a:spcBef>
          <a:spcPct val="0"/>
        </a:spcBef>
        <a:buNone/>
        <a:defRPr sz="3600" b="0" i="0" kern="1200">
          <a:solidFill>
            <a:schemeClr val="tx2"/>
          </a:solidFill>
          <a:latin typeface="+mj-lt"/>
          <a:ea typeface="+mj-ea"/>
          <a:cs typeface="+mj-cs"/>
        </a:defRPr>
      </a:lvl1pPr>
    </p:titleStyle>
    <p:body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7" orient="horz" pos="3976" userDrawn="1">
          <p15:clr>
            <a:srgbClr val="F26B43"/>
          </p15:clr>
        </p15:guide>
        <p15:guide id="68" pos="7331" userDrawn="1">
          <p15:clr>
            <a:srgbClr val="F26B43"/>
          </p15:clr>
        </p15:guide>
        <p15:guide id="69" orient="horz" pos="348" userDrawn="1">
          <p15:clr>
            <a:srgbClr val="F26B43"/>
          </p15:clr>
        </p15:guide>
        <p15:guide id="70" pos="344" userDrawn="1">
          <p15:clr>
            <a:srgbClr val="F26B43"/>
          </p15:clr>
        </p15:guide>
        <p15:guide id="71" orient="horz" pos="170" userDrawn="1">
          <p15:clr>
            <a:srgbClr val="F26B43"/>
          </p15:clr>
        </p15:guide>
        <p15:guide id="72" orient="horz" pos="439" userDrawn="1">
          <p15:clr>
            <a:srgbClr val="F26B43"/>
          </p15:clr>
        </p15:guide>
        <p15:guide id="73" orient="horz" pos="4146" userDrawn="1">
          <p15:clr>
            <a:srgbClr val="F26B43"/>
          </p15:clr>
        </p15:guide>
        <p15:guide id="74" orient="horz" pos="3885" userDrawn="1">
          <p15:clr>
            <a:srgbClr val="F26B43"/>
          </p15:clr>
        </p15:guide>
        <p15:guide id="75" orient="horz" pos="530" userDrawn="1">
          <p15:clr>
            <a:srgbClr val="F26B43"/>
          </p15:clr>
        </p15:guide>
        <p15:guide id="76" orient="horz" pos="622" userDrawn="1">
          <p15:clr>
            <a:srgbClr val="F26B43"/>
          </p15:clr>
        </p15:guide>
        <p15:guide id="77" orient="horz" pos="710" userDrawn="1">
          <p15:clr>
            <a:srgbClr val="F26B43"/>
          </p15:clr>
        </p15:guide>
        <p15:guide id="78" orient="horz" pos="802" userDrawn="1">
          <p15:clr>
            <a:srgbClr val="F26B43"/>
          </p15:clr>
        </p15:guide>
        <p15:guide id="79" orient="horz" pos="896" userDrawn="1">
          <p15:clr>
            <a:srgbClr val="F26B43"/>
          </p15:clr>
        </p15:guide>
        <p15:guide id="80" orient="horz" pos="987" userDrawn="1">
          <p15:clr>
            <a:srgbClr val="F26B43"/>
          </p15:clr>
        </p15:guide>
        <p15:guide id="81" orient="horz" pos="1071" userDrawn="1">
          <p15:clr>
            <a:srgbClr val="F26B43"/>
          </p15:clr>
        </p15:guide>
        <p15:guide id="82" orient="horz" pos="3792" userDrawn="1">
          <p15:clr>
            <a:srgbClr val="F26B43"/>
          </p15:clr>
        </p15:guide>
        <p15:guide id="83" orient="horz" pos="3696" userDrawn="1">
          <p15:clr>
            <a:srgbClr val="F26B43"/>
          </p15:clr>
        </p15:guide>
        <p15:guide id="84" orient="horz" pos="3611" userDrawn="1">
          <p15:clr>
            <a:srgbClr val="F26B43"/>
          </p15:clr>
        </p15:guide>
        <p15:guide id="85" orient="horz" pos="3519" userDrawn="1">
          <p15:clr>
            <a:srgbClr val="F26B43"/>
          </p15:clr>
        </p15:guide>
        <p15:guide id="86" orient="horz" pos="3428" userDrawn="1">
          <p15:clr>
            <a:srgbClr val="F26B43"/>
          </p15:clr>
        </p15:guide>
        <p15:guide id="87" orient="horz" pos="3334" userDrawn="1">
          <p15:clr>
            <a:srgbClr val="F26B43"/>
          </p15:clr>
        </p15:guide>
        <p15:guide id="88" orient="horz" pos="3245" userDrawn="1">
          <p15:clr>
            <a:srgbClr val="F26B43"/>
          </p15:clr>
        </p15:guide>
        <p15:guide id="89" orient="horz" pos="1165" userDrawn="1">
          <p15:clr>
            <a:srgbClr val="F26B43"/>
          </p15:clr>
        </p15:guide>
        <p15:guide id="90" orient="horz" pos="1259" userDrawn="1">
          <p15:clr>
            <a:srgbClr val="F26B43"/>
          </p15:clr>
        </p15:guide>
        <p15:guide id="91" orient="horz" pos="1352" userDrawn="1">
          <p15:clr>
            <a:srgbClr val="F26B43"/>
          </p15:clr>
        </p15:guide>
        <p15:guide id="92" orient="horz" pos="1436" userDrawn="1">
          <p15:clr>
            <a:srgbClr val="F26B43"/>
          </p15:clr>
        </p15:guide>
        <p15:guide id="93" orient="horz" pos="3152" userDrawn="1">
          <p15:clr>
            <a:srgbClr val="F26B43"/>
          </p15:clr>
        </p15:guide>
        <p15:guide id="94" orient="horz" pos="3058" userDrawn="1">
          <p15:clr>
            <a:srgbClr val="F26B43"/>
          </p15:clr>
        </p15:guide>
        <p15:guide id="95" orient="horz" pos="2964" userDrawn="1">
          <p15:clr>
            <a:srgbClr val="F26B43"/>
          </p15:clr>
        </p15:guide>
        <p15:guide id="96" orient="horz" pos="2877" userDrawn="1">
          <p15:clr>
            <a:srgbClr val="F26B43"/>
          </p15:clr>
        </p15:guide>
        <p15:guide id="97" orient="horz" pos="1528" userDrawn="1">
          <p15:clr>
            <a:srgbClr val="F26B43"/>
          </p15:clr>
        </p15:guide>
        <p15:guide id="98" orient="horz" pos="1619" userDrawn="1">
          <p15:clr>
            <a:srgbClr val="F26B43"/>
          </p15:clr>
        </p15:guide>
        <p15:guide id="99" orient="horz" pos="1710" userDrawn="1">
          <p15:clr>
            <a:srgbClr val="F26B43"/>
          </p15:clr>
        </p15:guide>
        <p15:guide id="100" orient="horz" pos="1794" userDrawn="1">
          <p15:clr>
            <a:srgbClr val="F26B43"/>
          </p15:clr>
        </p15:guide>
        <p15:guide id="101" orient="horz" pos="2784" userDrawn="1">
          <p15:clr>
            <a:srgbClr val="F26B43"/>
          </p15:clr>
        </p15:guide>
        <p15:guide id="102" orient="horz" pos="2692" userDrawn="1">
          <p15:clr>
            <a:srgbClr val="F26B43"/>
          </p15:clr>
        </p15:guide>
        <p15:guide id="103" orient="horz" pos="2598" userDrawn="1">
          <p15:clr>
            <a:srgbClr val="F26B43"/>
          </p15:clr>
        </p15:guide>
        <p15:guide id="104" orient="horz" pos="2510" userDrawn="1">
          <p15:clr>
            <a:srgbClr val="F26B43"/>
          </p15:clr>
        </p15:guide>
        <p15:guide id="105" orient="horz" pos="1896" userDrawn="1">
          <p15:clr>
            <a:srgbClr val="F26B43"/>
          </p15:clr>
        </p15:guide>
        <p15:guide id="106" orient="horz" pos="1982" userDrawn="1">
          <p15:clr>
            <a:srgbClr val="F26B43"/>
          </p15:clr>
        </p15:guide>
        <p15:guide id="107" orient="horz" pos="2076" userDrawn="1">
          <p15:clr>
            <a:srgbClr val="F26B43"/>
          </p15:clr>
        </p15:guide>
        <p15:guide id="108" orient="horz" pos="2162" userDrawn="1">
          <p15:clr>
            <a:srgbClr val="F26B43"/>
          </p15:clr>
        </p15:guide>
        <p15:guide id="109" orient="horz" pos="2418" userDrawn="1">
          <p15:clr>
            <a:srgbClr val="F26B43"/>
          </p15:clr>
        </p15:guide>
        <p15:guide id="110" orient="horz" pos="2324" userDrawn="1">
          <p15:clr>
            <a:srgbClr val="F26B43"/>
          </p15:clr>
        </p15:guide>
        <p15:guide id="111" orient="horz" pos="2238" userDrawn="1">
          <p15:clr>
            <a:srgbClr val="F26B43"/>
          </p15:clr>
        </p15:guide>
        <p15:guide id="112" pos="1104" userDrawn="1">
          <p15:clr>
            <a:srgbClr val="F26B43"/>
          </p15:clr>
        </p15:guide>
        <p15:guide id="113" pos="6570" userDrawn="1">
          <p15:clr>
            <a:srgbClr val="F26B43"/>
          </p15:clr>
        </p15:guide>
        <p15:guide id="115" pos="1234" userDrawn="1">
          <p15:clr>
            <a:srgbClr val="F26B43"/>
          </p15:clr>
        </p15:guide>
        <p15:guide id="116" pos="1994" userDrawn="1">
          <p15:clr>
            <a:srgbClr val="F26B43"/>
          </p15:clr>
        </p15:guide>
        <p15:guide id="117" pos="2121" userDrawn="1">
          <p15:clr>
            <a:srgbClr val="F26B43"/>
          </p15:clr>
        </p15:guide>
        <p15:guide id="118" pos="5679" userDrawn="1">
          <p15:clr>
            <a:srgbClr val="F26B43"/>
          </p15:clr>
        </p15:guide>
        <p15:guide id="119" pos="5552" userDrawn="1">
          <p15:clr>
            <a:srgbClr val="F26B43"/>
          </p15:clr>
        </p15:guide>
        <p15:guide id="120" pos="4788" userDrawn="1">
          <p15:clr>
            <a:srgbClr val="F26B43"/>
          </p15:clr>
        </p15:guide>
        <p15:guide id="121" pos="4660" userDrawn="1">
          <p15:clr>
            <a:srgbClr val="F26B43"/>
          </p15:clr>
        </p15:guide>
        <p15:guide id="122" pos="2882" userDrawn="1">
          <p15:clr>
            <a:srgbClr val="F26B43"/>
          </p15:clr>
        </p15:guide>
        <p15:guide id="123" pos="3012" userDrawn="1">
          <p15:clr>
            <a:srgbClr val="F26B43"/>
          </p15:clr>
        </p15:guide>
        <p15:guide id="124" pos="3774" userDrawn="1">
          <p15:clr>
            <a:srgbClr val="F26B43"/>
          </p15:clr>
        </p15:guide>
        <p15:guide id="125" pos="3902" userDrawn="1">
          <p15:clr>
            <a:srgbClr val="F26B43"/>
          </p15:clr>
        </p15:guide>
        <p15:guide id="126" pos="64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632D4-7C1F-4AE8-BB12-872504DD2515}"/>
              </a:ext>
            </a:extLst>
          </p:cNvPr>
          <p:cNvSpPr>
            <a:spLocks noGrp="1"/>
          </p:cNvSpPr>
          <p:nvPr>
            <p:ph type="title"/>
          </p:nvPr>
        </p:nvSpPr>
        <p:spPr>
          <a:xfrm>
            <a:off x="416117" y="204948"/>
            <a:ext cx="11362765" cy="1118075"/>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4ADE6656-671E-43DF-AF35-C0DA57EF36A0}"/>
              </a:ext>
            </a:extLst>
          </p:cNvPr>
          <p:cNvSpPr>
            <a:spLocks noGrp="1"/>
          </p:cNvSpPr>
          <p:nvPr>
            <p:ph type="body" idx="1"/>
          </p:nvPr>
        </p:nvSpPr>
        <p:spPr>
          <a:xfrm>
            <a:off x="416117" y="1517185"/>
            <a:ext cx="11362765" cy="42858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05C6FAA-B333-0AB3-9CEE-599B370C6395}"/>
              </a:ext>
            </a:extLst>
          </p:cNvPr>
          <p:cNvSpPr/>
          <p:nvPr userDrawn="1"/>
        </p:nvSpPr>
        <p:spPr>
          <a:xfrm>
            <a:off x="0" y="5943600"/>
            <a:ext cx="12192000" cy="36576"/>
          </a:xfrm>
          <a:prstGeom prst="rect">
            <a:avLst/>
          </a:prstGeom>
          <a:solidFill>
            <a:srgbClr val="0054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71528EE7-1733-6374-9D0B-80E36DA02F87}"/>
              </a:ext>
            </a:extLst>
          </p:cNvPr>
          <p:cNvSpPr txBox="1"/>
          <p:nvPr userDrawn="1"/>
        </p:nvSpPr>
        <p:spPr>
          <a:xfrm>
            <a:off x="348006" y="6167984"/>
            <a:ext cx="677312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40" normalizeH="0" baseline="0" noProof="0">
                <a:ln>
                  <a:noFill/>
                </a:ln>
                <a:solidFill>
                  <a:srgbClr val="005EA2"/>
                </a:solidFill>
                <a:effectLst/>
                <a:uLnTx/>
                <a:uFillTx/>
                <a:latin typeface="Calibri Light" panose="020F0302020204030204"/>
                <a:ea typeface="MS Gothic" panose="020B0609070205080204" pitchFamily="49" charset="-128"/>
                <a:cs typeface="Times New Roman" panose="02020603050405020304" pitchFamily="18" charset="0"/>
              </a:rPr>
              <a:t>Climate Finance Workgroup</a:t>
            </a:r>
            <a:endParaRPr kumimoji="0" lang="en-US" sz="1600" b="1" i="0" u="none" strike="noStrike" kern="1200" cap="none" spc="4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F2B670E-9E53-5746-22B5-0235FF557E0B}"/>
              </a:ext>
            </a:extLst>
          </p:cNvPr>
          <p:cNvSpPr/>
          <p:nvPr userDrawn="1"/>
        </p:nvSpPr>
        <p:spPr>
          <a:xfrm>
            <a:off x="10586300" y="6240544"/>
            <a:ext cx="1192581" cy="3453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fld id="{5C84E810-65F8-4103-B8C4-4D13D1847438}" type="slidenum">
              <a:rPr kumimoji="0" lang="en-US" sz="1200" b="0" i="0" u="none" strike="noStrike" kern="1400" cap="none" spc="40" normalizeH="0" baseline="0" smtClean="0">
                <a:ln>
                  <a:noFill/>
                </a:ln>
                <a:solidFill>
                  <a:srgbClr val="005EA2"/>
                </a:solidFill>
                <a:effectLst/>
                <a:uLnTx/>
                <a:uFillTx/>
                <a:latin typeface="Calibri Light" panose="020F0302020204030204"/>
                <a:ea typeface="MS Gothic" panose="020B0609070205080204" pitchFamily="49" charset="-128"/>
                <a:cs typeface="Times New Roman" panose="02020603050405020304" pitchFamily="18" charset="0"/>
              </a:rPr>
              <a:t>‹#›</a:t>
            </a:fld>
            <a:endParaRPr kumimoji="0" lang="en-US" sz="1200" b="0" i="0" u="none" strike="noStrike" kern="1400" cap="none" spc="40" normalizeH="0" baseline="0">
              <a:ln>
                <a:noFill/>
              </a:ln>
              <a:solidFill>
                <a:srgbClr val="005EA2"/>
              </a:solidFill>
              <a:effectLst/>
              <a:uLnTx/>
              <a:uFillTx/>
              <a:latin typeface="Calibri Light" panose="020F0302020204030204"/>
              <a:ea typeface="MS Gothic"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68904609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hf sldNum="0" hdr="0" dt="0"/>
  <p:txStyles>
    <p:titleStyle>
      <a:lvl1pPr algn="l" defTabSz="914400" rtl="0" eaLnBrk="1" latinLnBrk="0" hangingPunct="1">
        <a:lnSpc>
          <a:spcPct val="84000"/>
        </a:lnSpc>
        <a:spcBef>
          <a:spcPct val="0"/>
        </a:spcBef>
        <a:buNone/>
        <a:defRPr sz="3600" kern="1200">
          <a:solidFill>
            <a:srgbClr val="1C386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1232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1232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1232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1232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1232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54738" y="6429761"/>
            <a:ext cx="676910" cy="226060"/>
          </a:xfrm>
          <a:custGeom>
            <a:avLst/>
            <a:gdLst/>
            <a:ahLst/>
            <a:cxnLst/>
            <a:rect l="l" t="t" r="r" b="b"/>
            <a:pathLst>
              <a:path w="676910" h="226059">
                <a:moveTo>
                  <a:pt x="101892" y="151599"/>
                </a:moveTo>
                <a:lnTo>
                  <a:pt x="94056" y="151599"/>
                </a:lnTo>
                <a:lnTo>
                  <a:pt x="66624" y="223812"/>
                </a:lnTo>
                <a:lnTo>
                  <a:pt x="74752" y="223812"/>
                </a:lnTo>
                <a:lnTo>
                  <a:pt x="82372" y="202768"/>
                </a:lnTo>
                <a:lnTo>
                  <a:pt x="121320" y="202768"/>
                </a:lnTo>
                <a:lnTo>
                  <a:pt x="118769" y="196049"/>
                </a:lnTo>
                <a:lnTo>
                  <a:pt x="84797" y="196049"/>
                </a:lnTo>
                <a:lnTo>
                  <a:pt x="95478" y="166458"/>
                </a:lnTo>
                <a:lnTo>
                  <a:pt x="96596" y="163601"/>
                </a:lnTo>
                <a:lnTo>
                  <a:pt x="97205" y="161671"/>
                </a:lnTo>
                <a:lnTo>
                  <a:pt x="97815" y="159435"/>
                </a:lnTo>
                <a:lnTo>
                  <a:pt x="104867" y="159435"/>
                </a:lnTo>
                <a:lnTo>
                  <a:pt x="101892" y="151599"/>
                </a:lnTo>
                <a:close/>
              </a:path>
              <a:path w="676910" h="226059">
                <a:moveTo>
                  <a:pt x="121320" y="202768"/>
                </a:moveTo>
                <a:lnTo>
                  <a:pt x="113563" y="202768"/>
                </a:lnTo>
                <a:lnTo>
                  <a:pt x="121183" y="223812"/>
                </a:lnTo>
                <a:lnTo>
                  <a:pt x="129311" y="223812"/>
                </a:lnTo>
                <a:lnTo>
                  <a:pt x="121320" y="202768"/>
                </a:lnTo>
                <a:close/>
              </a:path>
              <a:path w="676910" h="226059">
                <a:moveTo>
                  <a:pt x="104867" y="159435"/>
                </a:moveTo>
                <a:lnTo>
                  <a:pt x="98018" y="159435"/>
                </a:lnTo>
                <a:lnTo>
                  <a:pt x="99339" y="163601"/>
                </a:lnTo>
                <a:lnTo>
                  <a:pt x="100355" y="166458"/>
                </a:lnTo>
                <a:lnTo>
                  <a:pt x="111112" y="196049"/>
                </a:lnTo>
                <a:lnTo>
                  <a:pt x="118769" y="196049"/>
                </a:lnTo>
                <a:lnTo>
                  <a:pt x="104867" y="159435"/>
                </a:lnTo>
                <a:close/>
              </a:path>
              <a:path w="676910" h="226059">
                <a:moveTo>
                  <a:pt x="25806" y="151599"/>
                </a:moveTo>
                <a:lnTo>
                  <a:pt x="0" y="151599"/>
                </a:lnTo>
                <a:lnTo>
                  <a:pt x="0" y="223812"/>
                </a:lnTo>
                <a:lnTo>
                  <a:pt x="7823" y="223812"/>
                </a:lnTo>
                <a:lnTo>
                  <a:pt x="7823" y="192989"/>
                </a:lnTo>
                <a:lnTo>
                  <a:pt x="33302" y="192989"/>
                </a:lnTo>
                <a:lnTo>
                  <a:pt x="32702" y="191973"/>
                </a:lnTo>
                <a:lnTo>
                  <a:pt x="40483" y="188998"/>
                </a:lnTo>
                <a:lnTo>
                  <a:pt x="43438" y="186283"/>
                </a:lnTo>
                <a:lnTo>
                  <a:pt x="7823" y="186283"/>
                </a:lnTo>
                <a:lnTo>
                  <a:pt x="7823" y="158318"/>
                </a:lnTo>
                <a:lnTo>
                  <a:pt x="44644" y="158318"/>
                </a:lnTo>
                <a:lnTo>
                  <a:pt x="44508" y="158076"/>
                </a:lnTo>
                <a:lnTo>
                  <a:pt x="37312" y="153383"/>
                </a:lnTo>
                <a:lnTo>
                  <a:pt x="25806" y="151599"/>
                </a:lnTo>
                <a:close/>
              </a:path>
              <a:path w="676910" h="226059">
                <a:moveTo>
                  <a:pt x="33302" y="192989"/>
                </a:moveTo>
                <a:lnTo>
                  <a:pt x="24371" y="192989"/>
                </a:lnTo>
                <a:lnTo>
                  <a:pt x="42557" y="223812"/>
                </a:lnTo>
                <a:lnTo>
                  <a:pt x="51498" y="223812"/>
                </a:lnTo>
                <a:lnTo>
                  <a:pt x="33302" y="192989"/>
                </a:lnTo>
                <a:close/>
              </a:path>
              <a:path w="676910" h="226059">
                <a:moveTo>
                  <a:pt x="44644" y="158318"/>
                </a:moveTo>
                <a:lnTo>
                  <a:pt x="36880" y="158318"/>
                </a:lnTo>
                <a:lnTo>
                  <a:pt x="40944" y="164414"/>
                </a:lnTo>
                <a:lnTo>
                  <a:pt x="40944" y="180086"/>
                </a:lnTo>
                <a:lnTo>
                  <a:pt x="36766" y="186283"/>
                </a:lnTo>
                <a:lnTo>
                  <a:pt x="43438" y="186283"/>
                </a:lnTo>
                <a:lnTo>
                  <a:pt x="45604" y="184292"/>
                </a:lnTo>
                <a:lnTo>
                  <a:pt x="48416" y="178496"/>
                </a:lnTo>
                <a:lnTo>
                  <a:pt x="49275" y="172250"/>
                </a:lnTo>
                <a:lnTo>
                  <a:pt x="48221" y="164694"/>
                </a:lnTo>
                <a:lnTo>
                  <a:pt x="44644" y="158318"/>
                </a:lnTo>
                <a:close/>
              </a:path>
              <a:path w="676910" h="226059">
                <a:moveTo>
                  <a:pt x="244132" y="151599"/>
                </a:moveTo>
                <a:lnTo>
                  <a:pt x="234581" y="151599"/>
                </a:lnTo>
                <a:lnTo>
                  <a:pt x="234581" y="223812"/>
                </a:lnTo>
                <a:lnTo>
                  <a:pt x="241693" y="223812"/>
                </a:lnTo>
                <a:lnTo>
                  <a:pt x="241592" y="162699"/>
                </a:lnTo>
                <a:lnTo>
                  <a:pt x="241388" y="160248"/>
                </a:lnTo>
                <a:lnTo>
                  <a:pt x="249377" y="160248"/>
                </a:lnTo>
                <a:lnTo>
                  <a:pt x="244132" y="151599"/>
                </a:lnTo>
                <a:close/>
              </a:path>
              <a:path w="676910" h="226059">
                <a:moveTo>
                  <a:pt x="249377" y="160248"/>
                </a:moveTo>
                <a:lnTo>
                  <a:pt x="241592" y="160248"/>
                </a:lnTo>
                <a:lnTo>
                  <a:pt x="242697" y="163207"/>
                </a:lnTo>
                <a:lnTo>
                  <a:pt x="244017" y="165430"/>
                </a:lnTo>
                <a:lnTo>
                  <a:pt x="245846" y="168592"/>
                </a:lnTo>
                <a:lnTo>
                  <a:pt x="279273" y="223812"/>
                </a:lnTo>
                <a:lnTo>
                  <a:pt x="288823" y="223812"/>
                </a:lnTo>
                <a:lnTo>
                  <a:pt x="288823" y="215061"/>
                </a:lnTo>
                <a:lnTo>
                  <a:pt x="281813" y="215061"/>
                </a:lnTo>
                <a:lnTo>
                  <a:pt x="280708" y="212318"/>
                </a:lnTo>
                <a:lnTo>
                  <a:pt x="279387" y="209880"/>
                </a:lnTo>
                <a:lnTo>
                  <a:pt x="277558" y="206717"/>
                </a:lnTo>
                <a:lnTo>
                  <a:pt x="249377" y="160248"/>
                </a:lnTo>
                <a:close/>
              </a:path>
              <a:path w="676910" h="226059">
                <a:moveTo>
                  <a:pt x="288823" y="151599"/>
                </a:moveTo>
                <a:lnTo>
                  <a:pt x="281711" y="151599"/>
                </a:lnTo>
                <a:lnTo>
                  <a:pt x="281813" y="212318"/>
                </a:lnTo>
                <a:lnTo>
                  <a:pt x="282016" y="215061"/>
                </a:lnTo>
                <a:lnTo>
                  <a:pt x="288823" y="215061"/>
                </a:lnTo>
                <a:lnTo>
                  <a:pt x="288823" y="151599"/>
                </a:lnTo>
                <a:close/>
              </a:path>
              <a:path w="676910" h="226059">
                <a:moveTo>
                  <a:pt x="209765" y="151599"/>
                </a:moveTo>
                <a:lnTo>
                  <a:pt x="201942" y="151599"/>
                </a:lnTo>
                <a:lnTo>
                  <a:pt x="201942" y="223812"/>
                </a:lnTo>
                <a:lnTo>
                  <a:pt x="209765" y="223812"/>
                </a:lnTo>
                <a:lnTo>
                  <a:pt x="209765" y="151599"/>
                </a:lnTo>
                <a:close/>
              </a:path>
              <a:path w="676910" h="226059">
                <a:moveTo>
                  <a:pt x="161175" y="158318"/>
                </a:moveTo>
                <a:lnTo>
                  <a:pt x="153339" y="158318"/>
                </a:lnTo>
                <a:lnTo>
                  <a:pt x="153339" y="223812"/>
                </a:lnTo>
                <a:lnTo>
                  <a:pt x="161175" y="223812"/>
                </a:lnTo>
                <a:lnTo>
                  <a:pt x="161175" y="158318"/>
                </a:lnTo>
                <a:close/>
              </a:path>
              <a:path w="676910" h="226059">
                <a:moveTo>
                  <a:pt x="184543" y="151599"/>
                </a:moveTo>
                <a:lnTo>
                  <a:pt x="129971" y="151599"/>
                </a:lnTo>
                <a:lnTo>
                  <a:pt x="129971" y="158318"/>
                </a:lnTo>
                <a:lnTo>
                  <a:pt x="184543" y="158318"/>
                </a:lnTo>
                <a:lnTo>
                  <a:pt x="184543" y="151599"/>
                </a:lnTo>
                <a:close/>
              </a:path>
              <a:path w="676910" h="226059">
                <a:moveTo>
                  <a:pt x="396163" y="201028"/>
                </a:moveTo>
                <a:lnTo>
                  <a:pt x="388238" y="202145"/>
                </a:lnTo>
                <a:lnTo>
                  <a:pt x="390571" y="211466"/>
                </a:lnTo>
                <a:lnTo>
                  <a:pt x="396066" y="218882"/>
                </a:lnTo>
                <a:lnTo>
                  <a:pt x="404760" y="223782"/>
                </a:lnTo>
                <a:lnTo>
                  <a:pt x="416687" y="225552"/>
                </a:lnTo>
                <a:lnTo>
                  <a:pt x="427877" y="223936"/>
                </a:lnTo>
                <a:lnTo>
                  <a:pt x="435952" y="219498"/>
                </a:lnTo>
                <a:lnTo>
                  <a:pt x="436292" y="219036"/>
                </a:lnTo>
                <a:lnTo>
                  <a:pt x="416991" y="219036"/>
                </a:lnTo>
                <a:lnTo>
                  <a:pt x="408151" y="217596"/>
                </a:lnTo>
                <a:lnTo>
                  <a:pt x="401891" y="213694"/>
                </a:lnTo>
                <a:lnTo>
                  <a:pt x="397975" y="207962"/>
                </a:lnTo>
                <a:lnTo>
                  <a:pt x="396163" y="201028"/>
                </a:lnTo>
                <a:close/>
              </a:path>
              <a:path w="676910" h="226059">
                <a:moveTo>
                  <a:pt x="415772" y="149885"/>
                </a:moveTo>
                <a:lnTo>
                  <a:pt x="405603" y="151371"/>
                </a:lnTo>
                <a:lnTo>
                  <a:pt x="397891" y="155517"/>
                </a:lnTo>
                <a:lnTo>
                  <a:pt x="392998" y="161854"/>
                </a:lnTo>
                <a:lnTo>
                  <a:pt x="391287" y="169913"/>
                </a:lnTo>
                <a:lnTo>
                  <a:pt x="392607" y="177580"/>
                </a:lnTo>
                <a:lnTo>
                  <a:pt x="396290" y="183197"/>
                </a:lnTo>
                <a:lnTo>
                  <a:pt x="401916" y="187004"/>
                </a:lnTo>
                <a:lnTo>
                  <a:pt x="409066" y="189242"/>
                </a:lnTo>
                <a:lnTo>
                  <a:pt x="428688" y="193103"/>
                </a:lnTo>
                <a:lnTo>
                  <a:pt x="434378" y="195948"/>
                </a:lnTo>
                <a:lnTo>
                  <a:pt x="434378" y="214871"/>
                </a:lnTo>
                <a:lnTo>
                  <a:pt x="426351" y="219036"/>
                </a:lnTo>
                <a:lnTo>
                  <a:pt x="436292" y="219036"/>
                </a:lnTo>
                <a:lnTo>
                  <a:pt x="440847" y="212848"/>
                </a:lnTo>
                <a:lnTo>
                  <a:pt x="442493" y="204597"/>
                </a:lnTo>
                <a:lnTo>
                  <a:pt x="440986" y="196332"/>
                </a:lnTo>
                <a:lnTo>
                  <a:pt x="436841" y="190576"/>
                </a:lnTo>
                <a:lnTo>
                  <a:pt x="430620" y="186819"/>
                </a:lnTo>
                <a:lnTo>
                  <a:pt x="422884" y="184556"/>
                </a:lnTo>
                <a:lnTo>
                  <a:pt x="403466" y="180594"/>
                </a:lnTo>
                <a:lnTo>
                  <a:pt x="399415" y="176428"/>
                </a:lnTo>
                <a:lnTo>
                  <a:pt x="399415" y="161163"/>
                </a:lnTo>
                <a:lnTo>
                  <a:pt x="405815" y="156184"/>
                </a:lnTo>
                <a:lnTo>
                  <a:pt x="434807" y="156184"/>
                </a:lnTo>
                <a:lnTo>
                  <a:pt x="433671" y="154865"/>
                </a:lnTo>
                <a:lnTo>
                  <a:pt x="425640" y="151098"/>
                </a:lnTo>
                <a:lnTo>
                  <a:pt x="415772" y="149885"/>
                </a:lnTo>
                <a:close/>
              </a:path>
              <a:path w="676910" h="226059">
                <a:moveTo>
                  <a:pt x="434807" y="156184"/>
                </a:moveTo>
                <a:lnTo>
                  <a:pt x="426847" y="156184"/>
                </a:lnTo>
                <a:lnTo>
                  <a:pt x="432943" y="161480"/>
                </a:lnTo>
                <a:lnTo>
                  <a:pt x="433959" y="172364"/>
                </a:lnTo>
                <a:lnTo>
                  <a:pt x="441883" y="170827"/>
                </a:lnTo>
                <a:lnTo>
                  <a:pt x="439412" y="161854"/>
                </a:lnTo>
                <a:lnTo>
                  <a:pt x="439309" y="161480"/>
                </a:lnTo>
                <a:lnTo>
                  <a:pt x="439095" y="161163"/>
                </a:lnTo>
                <a:lnTo>
                  <a:pt x="434807" y="156184"/>
                </a:lnTo>
                <a:close/>
              </a:path>
              <a:path w="676910" h="226059">
                <a:moveTo>
                  <a:pt x="342036" y="149872"/>
                </a:moveTo>
                <a:lnTo>
                  <a:pt x="309710" y="186385"/>
                </a:lnTo>
                <a:lnTo>
                  <a:pt x="309538" y="187807"/>
                </a:lnTo>
                <a:lnTo>
                  <a:pt x="311554" y="202256"/>
                </a:lnTo>
                <a:lnTo>
                  <a:pt x="311624" y="202759"/>
                </a:lnTo>
                <a:lnTo>
                  <a:pt x="317715" y="214753"/>
                </a:lnTo>
                <a:lnTo>
                  <a:pt x="327483" y="222685"/>
                </a:lnTo>
                <a:lnTo>
                  <a:pt x="340613" y="225552"/>
                </a:lnTo>
                <a:lnTo>
                  <a:pt x="348655" y="224475"/>
                </a:lnTo>
                <a:lnTo>
                  <a:pt x="355376" y="221441"/>
                </a:lnTo>
                <a:lnTo>
                  <a:pt x="358353" y="218732"/>
                </a:lnTo>
                <a:lnTo>
                  <a:pt x="341833" y="218732"/>
                </a:lnTo>
                <a:lnTo>
                  <a:pt x="331095" y="216318"/>
                </a:lnTo>
                <a:lnTo>
                  <a:pt x="323519" y="209718"/>
                </a:lnTo>
                <a:lnTo>
                  <a:pt x="319030" y="199894"/>
                </a:lnTo>
                <a:lnTo>
                  <a:pt x="317550" y="187807"/>
                </a:lnTo>
                <a:lnTo>
                  <a:pt x="319157" y="175159"/>
                </a:lnTo>
                <a:lnTo>
                  <a:pt x="323849" y="165287"/>
                </a:lnTo>
                <a:lnTo>
                  <a:pt x="331438" y="158868"/>
                </a:lnTo>
                <a:lnTo>
                  <a:pt x="341731" y="156578"/>
                </a:lnTo>
                <a:lnTo>
                  <a:pt x="361321" y="156578"/>
                </a:lnTo>
                <a:lnTo>
                  <a:pt x="354980" y="152175"/>
                </a:lnTo>
                <a:lnTo>
                  <a:pt x="342036" y="149872"/>
                </a:lnTo>
                <a:close/>
              </a:path>
              <a:path w="676910" h="226059">
                <a:moveTo>
                  <a:pt x="370789" y="210693"/>
                </a:moveTo>
                <a:lnTo>
                  <a:pt x="363880" y="210693"/>
                </a:lnTo>
                <a:lnTo>
                  <a:pt x="364796" y="221441"/>
                </a:lnTo>
                <a:lnTo>
                  <a:pt x="364902" y="222685"/>
                </a:lnTo>
                <a:lnTo>
                  <a:pt x="364998" y="223812"/>
                </a:lnTo>
                <a:lnTo>
                  <a:pt x="370789" y="223812"/>
                </a:lnTo>
                <a:lnTo>
                  <a:pt x="370789" y="210693"/>
                </a:lnTo>
                <a:close/>
              </a:path>
              <a:path w="676910" h="226059">
                <a:moveTo>
                  <a:pt x="370789" y="186385"/>
                </a:moveTo>
                <a:lnTo>
                  <a:pt x="341325" y="186385"/>
                </a:lnTo>
                <a:lnTo>
                  <a:pt x="341325" y="193090"/>
                </a:lnTo>
                <a:lnTo>
                  <a:pt x="363677" y="193090"/>
                </a:lnTo>
                <a:lnTo>
                  <a:pt x="363677" y="195643"/>
                </a:lnTo>
                <a:lnTo>
                  <a:pt x="362892" y="202256"/>
                </a:lnTo>
                <a:lnTo>
                  <a:pt x="359823" y="209718"/>
                </a:lnTo>
                <a:lnTo>
                  <a:pt x="359765" y="209859"/>
                </a:lnTo>
                <a:lnTo>
                  <a:pt x="353133" y="216126"/>
                </a:lnTo>
                <a:lnTo>
                  <a:pt x="341833" y="218732"/>
                </a:lnTo>
                <a:lnTo>
                  <a:pt x="358353" y="218732"/>
                </a:lnTo>
                <a:lnTo>
                  <a:pt x="360532" y="216749"/>
                </a:lnTo>
                <a:lnTo>
                  <a:pt x="363880" y="210693"/>
                </a:lnTo>
                <a:lnTo>
                  <a:pt x="370789" y="210693"/>
                </a:lnTo>
                <a:lnTo>
                  <a:pt x="370789" y="186385"/>
                </a:lnTo>
                <a:close/>
              </a:path>
              <a:path w="676910" h="226059">
                <a:moveTo>
                  <a:pt x="361321" y="156578"/>
                </a:moveTo>
                <a:lnTo>
                  <a:pt x="341731" y="156578"/>
                </a:lnTo>
                <a:lnTo>
                  <a:pt x="350686" y="158193"/>
                </a:lnTo>
                <a:lnTo>
                  <a:pt x="356603" y="162242"/>
                </a:lnTo>
                <a:lnTo>
                  <a:pt x="360062" y="167529"/>
                </a:lnTo>
                <a:lnTo>
                  <a:pt x="361533" y="172482"/>
                </a:lnTo>
                <a:lnTo>
                  <a:pt x="361645" y="172859"/>
                </a:lnTo>
                <a:lnTo>
                  <a:pt x="369468" y="171843"/>
                </a:lnTo>
                <a:lnTo>
                  <a:pt x="367683" y="165287"/>
                </a:lnTo>
                <a:lnTo>
                  <a:pt x="367611" y="165019"/>
                </a:lnTo>
                <a:lnTo>
                  <a:pt x="363143" y="157843"/>
                </a:lnTo>
                <a:lnTo>
                  <a:pt x="361321" y="156578"/>
                </a:lnTo>
                <a:close/>
              </a:path>
              <a:path w="676910" h="226059">
                <a:moveTo>
                  <a:pt x="400875" y="1828"/>
                </a:moveTo>
                <a:lnTo>
                  <a:pt x="357847" y="1828"/>
                </a:lnTo>
                <a:lnTo>
                  <a:pt x="357847" y="108915"/>
                </a:lnTo>
                <a:lnTo>
                  <a:pt x="400875" y="108915"/>
                </a:lnTo>
                <a:lnTo>
                  <a:pt x="422787" y="105748"/>
                </a:lnTo>
                <a:lnTo>
                  <a:pt x="439023" y="96558"/>
                </a:lnTo>
                <a:lnTo>
                  <a:pt x="446994" y="84899"/>
                </a:lnTo>
                <a:lnTo>
                  <a:pt x="386841" y="84899"/>
                </a:lnTo>
                <a:lnTo>
                  <a:pt x="386841" y="25844"/>
                </a:lnTo>
                <a:lnTo>
                  <a:pt x="446997" y="25844"/>
                </a:lnTo>
                <a:lnTo>
                  <a:pt x="439023" y="14181"/>
                </a:lnTo>
                <a:lnTo>
                  <a:pt x="422787" y="4993"/>
                </a:lnTo>
                <a:lnTo>
                  <a:pt x="400875" y="1828"/>
                </a:lnTo>
                <a:close/>
              </a:path>
              <a:path w="676910" h="226059">
                <a:moveTo>
                  <a:pt x="478663" y="1828"/>
                </a:moveTo>
                <a:lnTo>
                  <a:pt x="445719" y="1828"/>
                </a:lnTo>
                <a:lnTo>
                  <a:pt x="484606" y="61950"/>
                </a:lnTo>
                <a:lnTo>
                  <a:pt x="484606" y="108915"/>
                </a:lnTo>
                <a:lnTo>
                  <a:pt x="512064" y="108915"/>
                </a:lnTo>
                <a:lnTo>
                  <a:pt x="512064" y="61950"/>
                </a:lnTo>
                <a:lnTo>
                  <a:pt x="529188" y="35483"/>
                </a:lnTo>
                <a:lnTo>
                  <a:pt x="499109" y="35483"/>
                </a:lnTo>
                <a:lnTo>
                  <a:pt x="478663" y="1828"/>
                </a:lnTo>
                <a:close/>
              </a:path>
              <a:path w="676910" h="226059">
                <a:moveTo>
                  <a:pt x="446997" y="25844"/>
                </a:moveTo>
                <a:lnTo>
                  <a:pt x="400875" y="25844"/>
                </a:lnTo>
                <a:lnTo>
                  <a:pt x="410684" y="27249"/>
                </a:lnTo>
                <a:lnTo>
                  <a:pt x="417688" y="31465"/>
                </a:lnTo>
                <a:lnTo>
                  <a:pt x="421890" y="38494"/>
                </a:lnTo>
                <a:lnTo>
                  <a:pt x="423291" y="48336"/>
                </a:lnTo>
                <a:lnTo>
                  <a:pt x="423291" y="62420"/>
                </a:lnTo>
                <a:lnTo>
                  <a:pt x="421890" y="72185"/>
                </a:lnTo>
                <a:lnTo>
                  <a:pt x="417688" y="79217"/>
                </a:lnTo>
                <a:lnTo>
                  <a:pt x="410684" y="83471"/>
                </a:lnTo>
                <a:lnTo>
                  <a:pt x="400875" y="84899"/>
                </a:lnTo>
                <a:lnTo>
                  <a:pt x="446994" y="84899"/>
                </a:lnTo>
                <a:lnTo>
                  <a:pt x="449110" y="81804"/>
                </a:lnTo>
                <a:lnTo>
                  <a:pt x="452495" y="62420"/>
                </a:lnTo>
                <a:lnTo>
                  <a:pt x="452497" y="48336"/>
                </a:lnTo>
                <a:lnTo>
                  <a:pt x="449110" y="28933"/>
                </a:lnTo>
                <a:lnTo>
                  <a:pt x="446997" y="25844"/>
                </a:lnTo>
                <a:close/>
              </a:path>
              <a:path w="676910" h="226059">
                <a:moveTo>
                  <a:pt x="550964" y="1828"/>
                </a:moveTo>
                <a:lnTo>
                  <a:pt x="519696" y="1828"/>
                </a:lnTo>
                <a:lnTo>
                  <a:pt x="499109" y="35483"/>
                </a:lnTo>
                <a:lnTo>
                  <a:pt x="529188" y="35483"/>
                </a:lnTo>
                <a:lnTo>
                  <a:pt x="550964" y="1828"/>
                </a:lnTo>
                <a:close/>
              </a:path>
              <a:path w="676910" h="226059">
                <a:moveTo>
                  <a:pt x="294398" y="0"/>
                </a:moveTo>
                <a:lnTo>
                  <a:pt x="273303" y="3123"/>
                </a:lnTo>
                <a:lnTo>
                  <a:pt x="257527" y="12141"/>
                </a:lnTo>
                <a:lnTo>
                  <a:pt x="247642" y="26521"/>
                </a:lnTo>
                <a:lnTo>
                  <a:pt x="244220" y="45732"/>
                </a:lnTo>
                <a:lnTo>
                  <a:pt x="244220" y="65011"/>
                </a:lnTo>
                <a:lnTo>
                  <a:pt x="247642" y="84287"/>
                </a:lnTo>
                <a:lnTo>
                  <a:pt x="257527" y="98659"/>
                </a:lnTo>
                <a:lnTo>
                  <a:pt x="273303" y="107641"/>
                </a:lnTo>
                <a:lnTo>
                  <a:pt x="294398" y="110744"/>
                </a:lnTo>
                <a:lnTo>
                  <a:pt x="315356" y="107641"/>
                </a:lnTo>
                <a:lnTo>
                  <a:pt x="331181" y="98659"/>
                </a:lnTo>
                <a:lnTo>
                  <a:pt x="339226" y="87045"/>
                </a:lnTo>
                <a:lnTo>
                  <a:pt x="294398" y="87045"/>
                </a:lnTo>
                <a:lnTo>
                  <a:pt x="285664" y="85686"/>
                </a:lnTo>
                <a:lnTo>
                  <a:pt x="279090" y="81802"/>
                </a:lnTo>
                <a:lnTo>
                  <a:pt x="274948" y="75681"/>
                </a:lnTo>
                <a:lnTo>
                  <a:pt x="273507" y="67614"/>
                </a:lnTo>
                <a:lnTo>
                  <a:pt x="273507" y="43129"/>
                </a:lnTo>
                <a:lnTo>
                  <a:pt x="274948" y="34999"/>
                </a:lnTo>
                <a:lnTo>
                  <a:pt x="279090" y="28890"/>
                </a:lnTo>
                <a:lnTo>
                  <a:pt x="285664" y="25046"/>
                </a:lnTo>
                <a:lnTo>
                  <a:pt x="294398" y="23710"/>
                </a:lnTo>
                <a:lnTo>
                  <a:pt x="339278" y="23710"/>
                </a:lnTo>
                <a:lnTo>
                  <a:pt x="331320" y="12141"/>
                </a:lnTo>
                <a:lnTo>
                  <a:pt x="315539" y="3123"/>
                </a:lnTo>
                <a:lnTo>
                  <a:pt x="294398" y="0"/>
                </a:lnTo>
                <a:close/>
              </a:path>
              <a:path w="676910" h="226059">
                <a:moveTo>
                  <a:pt x="339278" y="23710"/>
                </a:moveTo>
                <a:lnTo>
                  <a:pt x="294398" y="23710"/>
                </a:lnTo>
                <a:lnTo>
                  <a:pt x="303135" y="25046"/>
                </a:lnTo>
                <a:lnTo>
                  <a:pt x="309713" y="28890"/>
                </a:lnTo>
                <a:lnTo>
                  <a:pt x="313860" y="34999"/>
                </a:lnTo>
                <a:lnTo>
                  <a:pt x="315302" y="43129"/>
                </a:lnTo>
                <a:lnTo>
                  <a:pt x="315302" y="67614"/>
                </a:lnTo>
                <a:lnTo>
                  <a:pt x="313860" y="75681"/>
                </a:lnTo>
                <a:lnTo>
                  <a:pt x="309713" y="81802"/>
                </a:lnTo>
                <a:lnTo>
                  <a:pt x="303135" y="85686"/>
                </a:lnTo>
                <a:lnTo>
                  <a:pt x="294398" y="87045"/>
                </a:lnTo>
                <a:lnTo>
                  <a:pt x="339226" y="87045"/>
                </a:lnTo>
                <a:lnTo>
                  <a:pt x="341122" y="84287"/>
                </a:lnTo>
                <a:lnTo>
                  <a:pt x="341598" y="81802"/>
                </a:lnTo>
                <a:lnTo>
                  <a:pt x="344589" y="65011"/>
                </a:lnTo>
                <a:lnTo>
                  <a:pt x="344589" y="45732"/>
                </a:lnTo>
                <a:lnTo>
                  <a:pt x="341178" y="26521"/>
                </a:lnTo>
                <a:lnTo>
                  <a:pt x="340197" y="25046"/>
                </a:lnTo>
                <a:lnTo>
                  <a:pt x="339278" y="23710"/>
                </a:lnTo>
                <a:close/>
              </a:path>
              <a:path w="676910" h="226059">
                <a:moveTo>
                  <a:pt x="181521" y="0"/>
                </a:moveTo>
                <a:lnTo>
                  <a:pt x="160425" y="3123"/>
                </a:lnTo>
                <a:lnTo>
                  <a:pt x="144649" y="12141"/>
                </a:lnTo>
                <a:lnTo>
                  <a:pt x="134765" y="26521"/>
                </a:lnTo>
                <a:lnTo>
                  <a:pt x="131343" y="45732"/>
                </a:lnTo>
                <a:lnTo>
                  <a:pt x="131343" y="65011"/>
                </a:lnTo>
                <a:lnTo>
                  <a:pt x="134765" y="84287"/>
                </a:lnTo>
                <a:lnTo>
                  <a:pt x="144649" y="98659"/>
                </a:lnTo>
                <a:lnTo>
                  <a:pt x="160425" y="107641"/>
                </a:lnTo>
                <a:lnTo>
                  <a:pt x="181521" y="110744"/>
                </a:lnTo>
                <a:lnTo>
                  <a:pt x="202471" y="107641"/>
                </a:lnTo>
                <a:lnTo>
                  <a:pt x="218292" y="98659"/>
                </a:lnTo>
                <a:lnTo>
                  <a:pt x="226336" y="87045"/>
                </a:lnTo>
                <a:lnTo>
                  <a:pt x="181521" y="87045"/>
                </a:lnTo>
                <a:lnTo>
                  <a:pt x="172786" y="85686"/>
                </a:lnTo>
                <a:lnTo>
                  <a:pt x="166212" y="81802"/>
                </a:lnTo>
                <a:lnTo>
                  <a:pt x="162070" y="75681"/>
                </a:lnTo>
                <a:lnTo>
                  <a:pt x="160629" y="67614"/>
                </a:lnTo>
                <a:lnTo>
                  <a:pt x="160629" y="43129"/>
                </a:lnTo>
                <a:lnTo>
                  <a:pt x="162070" y="34999"/>
                </a:lnTo>
                <a:lnTo>
                  <a:pt x="166212" y="28890"/>
                </a:lnTo>
                <a:lnTo>
                  <a:pt x="172786" y="25046"/>
                </a:lnTo>
                <a:lnTo>
                  <a:pt x="181521" y="23710"/>
                </a:lnTo>
                <a:lnTo>
                  <a:pt x="226388" y="23710"/>
                </a:lnTo>
                <a:lnTo>
                  <a:pt x="218431" y="12141"/>
                </a:lnTo>
                <a:lnTo>
                  <a:pt x="202654" y="3123"/>
                </a:lnTo>
                <a:lnTo>
                  <a:pt x="181521" y="0"/>
                </a:lnTo>
                <a:close/>
              </a:path>
              <a:path w="676910" h="226059">
                <a:moveTo>
                  <a:pt x="226388" y="23710"/>
                </a:moveTo>
                <a:lnTo>
                  <a:pt x="181521" y="23710"/>
                </a:lnTo>
                <a:lnTo>
                  <a:pt x="190255" y="25046"/>
                </a:lnTo>
                <a:lnTo>
                  <a:pt x="196829" y="28890"/>
                </a:lnTo>
                <a:lnTo>
                  <a:pt x="200971" y="34999"/>
                </a:lnTo>
                <a:lnTo>
                  <a:pt x="202412" y="43129"/>
                </a:lnTo>
                <a:lnTo>
                  <a:pt x="202412" y="67614"/>
                </a:lnTo>
                <a:lnTo>
                  <a:pt x="200971" y="75681"/>
                </a:lnTo>
                <a:lnTo>
                  <a:pt x="196829" y="81802"/>
                </a:lnTo>
                <a:lnTo>
                  <a:pt x="190255" y="85686"/>
                </a:lnTo>
                <a:lnTo>
                  <a:pt x="181521" y="87045"/>
                </a:lnTo>
                <a:lnTo>
                  <a:pt x="226336" y="87045"/>
                </a:lnTo>
                <a:lnTo>
                  <a:pt x="228232" y="84287"/>
                </a:lnTo>
                <a:lnTo>
                  <a:pt x="228708" y="81802"/>
                </a:lnTo>
                <a:lnTo>
                  <a:pt x="231698" y="65011"/>
                </a:lnTo>
                <a:lnTo>
                  <a:pt x="231698" y="45732"/>
                </a:lnTo>
                <a:lnTo>
                  <a:pt x="228288" y="26521"/>
                </a:lnTo>
                <a:lnTo>
                  <a:pt x="227307" y="25046"/>
                </a:lnTo>
                <a:lnTo>
                  <a:pt x="226388" y="23710"/>
                </a:lnTo>
                <a:close/>
              </a:path>
              <a:path w="676910" h="226059">
                <a:moveTo>
                  <a:pt x="582993" y="1828"/>
                </a:moveTo>
                <a:lnTo>
                  <a:pt x="554012" y="1828"/>
                </a:lnTo>
                <a:lnTo>
                  <a:pt x="554012" y="30899"/>
                </a:lnTo>
                <a:lnTo>
                  <a:pt x="566356" y="30899"/>
                </a:lnTo>
                <a:lnTo>
                  <a:pt x="558126" y="53682"/>
                </a:lnTo>
                <a:lnTo>
                  <a:pt x="564388" y="53682"/>
                </a:lnTo>
                <a:lnTo>
                  <a:pt x="582993" y="28613"/>
                </a:lnTo>
                <a:lnTo>
                  <a:pt x="582993" y="1828"/>
                </a:lnTo>
                <a:close/>
              </a:path>
              <a:path w="676910" h="226059">
                <a:moveTo>
                  <a:pt x="42557" y="1828"/>
                </a:moveTo>
                <a:lnTo>
                  <a:pt x="0" y="1828"/>
                </a:lnTo>
                <a:lnTo>
                  <a:pt x="0" y="108915"/>
                </a:lnTo>
                <a:lnTo>
                  <a:pt x="26695" y="108915"/>
                </a:lnTo>
                <a:lnTo>
                  <a:pt x="26695" y="39458"/>
                </a:lnTo>
                <a:lnTo>
                  <a:pt x="51624" y="39458"/>
                </a:lnTo>
                <a:lnTo>
                  <a:pt x="42557" y="1828"/>
                </a:lnTo>
                <a:close/>
              </a:path>
              <a:path w="676910" h="226059">
                <a:moveTo>
                  <a:pt x="51624" y="39458"/>
                </a:moveTo>
                <a:lnTo>
                  <a:pt x="26695" y="39458"/>
                </a:lnTo>
                <a:lnTo>
                  <a:pt x="30518" y="55372"/>
                </a:lnTo>
                <a:lnTo>
                  <a:pt x="44691" y="108915"/>
                </a:lnTo>
                <a:lnTo>
                  <a:pt x="72758" y="108915"/>
                </a:lnTo>
                <a:lnTo>
                  <a:pt x="82485" y="72199"/>
                </a:lnTo>
                <a:lnTo>
                  <a:pt x="59029" y="72199"/>
                </a:lnTo>
                <a:lnTo>
                  <a:pt x="55829" y="56908"/>
                </a:lnTo>
                <a:lnTo>
                  <a:pt x="51624" y="39458"/>
                </a:lnTo>
                <a:close/>
              </a:path>
              <a:path w="676910" h="226059">
                <a:moveTo>
                  <a:pt x="118071" y="39458"/>
                </a:moveTo>
                <a:lnTo>
                  <a:pt x="90754" y="39458"/>
                </a:lnTo>
                <a:lnTo>
                  <a:pt x="90754" y="108915"/>
                </a:lnTo>
                <a:lnTo>
                  <a:pt x="118071" y="108915"/>
                </a:lnTo>
                <a:lnTo>
                  <a:pt x="118071" y="39458"/>
                </a:lnTo>
                <a:close/>
              </a:path>
              <a:path w="676910" h="226059">
                <a:moveTo>
                  <a:pt x="118071" y="1828"/>
                </a:moveTo>
                <a:lnTo>
                  <a:pt x="75501" y="1828"/>
                </a:lnTo>
                <a:lnTo>
                  <a:pt x="62242" y="56908"/>
                </a:lnTo>
                <a:lnTo>
                  <a:pt x="59029" y="72199"/>
                </a:lnTo>
                <a:lnTo>
                  <a:pt x="82485" y="72199"/>
                </a:lnTo>
                <a:lnTo>
                  <a:pt x="86944" y="55372"/>
                </a:lnTo>
                <a:lnTo>
                  <a:pt x="90754" y="39458"/>
                </a:lnTo>
                <a:lnTo>
                  <a:pt x="118071" y="39458"/>
                </a:lnTo>
                <a:lnTo>
                  <a:pt x="118071" y="1828"/>
                </a:lnTo>
                <a:close/>
              </a:path>
              <a:path w="676910" h="226059">
                <a:moveTo>
                  <a:pt x="616559" y="72047"/>
                </a:moveTo>
                <a:lnTo>
                  <a:pt x="588327" y="72047"/>
                </a:lnTo>
                <a:lnTo>
                  <a:pt x="588327" y="76784"/>
                </a:lnTo>
                <a:lnTo>
                  <a:pt x="591291" y="91059"/>
                </a:lnTo>
                <a:lnTo>
                  <a:pt x="599906" y="101736"/>
                </a:lnTo>
                <a:lnTo>
                  <a:pt x="613755" y="108427"/>
                </a:lnTo>
                <a:lnTo>
                  <a:pt x="632421" y="110744"/>
                </a:lnTo>
                <a:lnTo>
                  <a:pt x="650618" y="108427"/>
                </a:lnTo>
                <a:lnTo>
                  <a:pt x="650979" y="108427"/>
                </a:lnTo>
                <a:lnTo>
                  <a:pt x="665002" y="101469"/>
                </a:lnTo>
                <a:lnTo>
                  <a:pt x="673668" y="90416"/>
                </a:lnTo>
                <a:lnTo>
                  <a:pt x="674375" y="86880"/>
                </a:lnTo>
                <a:lnTo>
                  <a:pt x="621284" y="86880"/>
                </a:lnTo>
                <a:lnTo>
                  <a:pt x="616559" y="83667"/>
                </a:lnTo>
                <a:lnTo>
                  <a:pt x="616559" y="72047"/>
                </a:lnTo>
                <a:close/>
              </a:path>
              <a:path w="676910" h="226059">
                <a:moveTo>
                  <a:pt x="632421" y="0"/>
                </a:moveTo>
                <a:lnTo>
                  <a:pt x="613310" y="2290"/>
                </a:lnTo>
                <a:lnTo>
                  <a:pt x="613861" y="2290"/>
                </a:lnTo>
                <a:lnTo>
                  <a:pt x="600382" y="8778"/>
                </a:lnTo>
                <a:lnTo>
                  <a:pt x="591870" y="19684"/>
                </a:lnTo>
                <a:lnTo>
                  <a:pt x="588937" y="34874"/>
                </a:lnTo>
                <a:lnTo>
                  <a:pt x="591682" y="49256"/>
                </a:lnTo>
                <a:lnTo>
                  <a:pt x="636981" y="69138"/>
                </a:lnTo>
                <a:lnTo>
                  <a:pt x="643559" y="70053"/>
                </a:lnTo>
                <a:lnTo>
                  <a:pt x="647979" y="71424"/>
                </a:lnTo>
                <a:lnTo>
                  <a:pt x="647979" y="83820"/>
                </a:lnTo>
                <a:lnTo>
                  <a:pt x="642645" y="86880"/>
                </a:lnTo>
                <a:lnTo>
                  <a:pt x="674375" y="86880"/>
                </a:lnTo>
                <a:lnTo>
                  <a:pt x="657274" y="46409"/>
                </a:lnTo>
                <a:lnTo>
                  <a:pt x="621880" y="40068"/>
                </a:lnTo>
                <a:lnTo>
                  <a:pt x="617613" y="38696"/>
                </a:lnTo>
                <a:lnTo>
                  <a:pt x="617613" y="26758"/>
                </a:lnTo>
                <a:lnTo>
                  <a:pt x="622655" y="23850"/>
                </a:lnTo>
                <a:lnTo>
                  <a:pt x="673458" y="23850"/>
                </a:lnTo>
                <a:lnTo>
                  <a:pt x="672616" y="19684"/>
                </a:lnTo>
                <a:lnTo>
                  <a:pt x="672576" y="19486"/>
                </a:lnTo>
                <a:lnTo>
                  <a:pt x="664225" y="8910"/>
                </a:lnTo>
                <a:lnTo>
                  <a:pt x="650726" y="2290"/>
                </a:lnTo>
                <a:lnTo>
                  <a:pt x="632421" y="0"/>
                </a:lnTo>
                <a:close/>
              </a:path>
              <a:path w="676910" h="226059">
                <a:moveTo>
                  <a:pt x="673458" y="23850"/>
                </a:moveTo>
                <a:lnTo>
                  <a:pt x="642797" y="23850"/>
                </a:lnTo>
                <a:lnTo>
                  <a:pt x="647217" y="26924"/>
                </a:lnTo>
                <a:lnTo>
                  <a:pt x="647217" y="37769"/>
                </a:lnTo>
                <a:lnTo>
                  <a:pt x="675436" y="37769"/>
                </a:lnTo>
                <a:lnTo>
                  <a:pt x="675436" y="33642"/>
                </a:lnTo>
                <a:lnTo>
                  <a:pt x="673458" y="23850"/>
                </a:lnTo>
                <a:close/>
              </a:path>
            </a:pathLst>
          </a:custGeom>
          <a:solidFill>
            <a:srgbClr val="091263"/>
          </a:solidFill>
        </p:spPr>
        <p:txBody>
          <a:bodyPr wrap="square" lIns="0" tIns="0" rIns="0" bIns="0" rtlCol="0"/>
          <a:lstStyle/>
          <a:p>
            <a:endParaRPr/>
          </a:p>
        </p:txBody>
      </p:sp>
      <p:sp>
        <p:nvSpPr>
          <p:cNvPr id="2" name="Holder 2"/>
          <p:cNvSpPr>
            <a:spLocks noGrp="1"/>
          </p:cNvSpPr>
          <p:nvPr>
            <p:ph type="title"/>
          </p:nvPr>
        </p:nvSpPr>
        <p:spPr>
          <a:xfrm>
            <a:off x="533400" y="342963"/>
            <a:ext cx="11125200" cy="1077595"/>
          </a:xfrm>
          <a:prstGeom prst="rect">
            <a:avLst/>
          </a:prstGeom>
        </p:spPr>
        <p:txBody>
          <a:bodyPr wrap="square" lIns="0" tIns="0" rIns="0" bIns="0">
            <a:spAutoFit/>
          </a:bodyPr>
          <a:lstStyle>
            <a:lvl1pPr>
              <a:defRPr sz="3600" b="0" i="0">
                <a:solidFill>
                  <a:srgbClr val="091263"/>
                </a:solidFill>
                <a:latin typeface="Times New Roman"/>
                <a:cs typeface="Times New Roman"/>
              </a:defRPr>
            </a:lvl1pPr>
          </a:lstStyle>
          <a:p>
            <a:endParaRPr/>
          </a:p>
        </p:txBody>
      </p:sp>
      <p:sp>
        <p:nvSpPr>
          <p:cNvPr id="3" name="Holder 3"/>
          <p:cNvSpPr>
            <a:spLocks noGrp="1"/>
          </p:cNvSpPr>
          <p:nvPr>
            <p:ph type="body" idx="1"/>
          </p:nvPr>
        </p:nvSpPr>
        <p:spPr>
          <a:xfrm>
            <a:off x="4781550" y="1380934"/>
            <a:ext cx="6479540" cy="3766185"/>
          </a:xfrm>
          <a:prstGeom prst="rect">
            <a:avLst/>
          </a:prstGeom>
        </p:spPr>
        <p:txBody>
          <a:bodyPr wrap="square" lIns="0" tIns="0" rIns="0" bIns="0">
            <a:spAutoFit/>
          </a:bodyPr>
          <a:lstStyle>
            <a:lvl1pPr>
              <a:defRPr sz="1400" b="0" i="0" u="sng">
                <a:solidFill>
                  <a:srgbClr val="005EFF"/>
                </a:solidFill>
                <a:latin typeface="Arial"/>
                <a:cs typeface="Arial"/>
              </a:defRPr>
            </a:lvl1pPr>
          </a:lstStyle>
          <a:p>
            <a:endParaRPr/>
          </a:p>
        </p:txBody>
      </p:sp>
      <p:sp>
        <p:nvSpPr>
          <p:cNvPr id="4" name="Holder 4"/>
          <p:cNvSpPr>
            <a:spLocks noGrp="1"/>
          </p:cNvSpPr>
          <p:nvPr>
            <p:ph type="ftr" sz="quarter" idx="5"/>
          </p:nvPr>
        </p:nvSpPr>
        <p:spPr>
          <a:xfrm>
            <a:off x="9644126" y="6424085"/>
            <a:ext cx="822665" cy="167526"/>
          </a:xfrm>
          <a:prstGeom prst="rect">
            <a:avLst/>
          </a:prstGeom>
        </p:spPr>
        <p:txBody>
          <a:bodyPr wrap="square" lIns="0" tIns="0" rIns="0" bIns="0">
            <a:spAutoFit/>
          </a:bodyPr>
          <a:lstStyle>
            <a:lvl1pPr>
              <a:defRPr sz="1000" b="0" i="0">
                <a:solidFill>
                  <a:schemeClr val="tx1"/>
                </a:solidFill>
                <a:latin typeface="Times New Roman"/>
                <a:cs typeface="Times New Roman"/>
              </a:defRPr>
            </a:lvl1pPr>
          </a:lstStyle>
          <a:p>
            <a:pPr marL="12700">
              <a:lnSpc>
                <a:spcPct val="100000"/>
              </a:lnSpc>
            </a:pPr>
            <a:r>
              <a:rPr dirty="0">
                <a:latin typeface="Arial"/>
                <a:cs typeface="Arial"/>
              </a:rPr>
              <a:t>ESG</a:t>
            </a:r>
            <a:r>
              <a:rPr spc="-5" dirty="0">
                <a:latin typeface="Arial"/>
                <a:cs typeface="Arial"/>
              </a:rPr>
              <a:t> </a:t>
            </a:r>
            <a:r>
              <a:rPr spc="-20" dirty="0">
                <a:latin typeface="Arial"/>
                <a:cs typeface="Arial"/>
              </a:rPr>
              <a:t>2024</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6" name="Holder 6"/>
          <p:cNvSpPr>
            <a:spLocks noGrp="1"/>
          </p:cNvSpPr>
          <p:nvPr>
            <p:ph type="sldNum" sz="quarter" idx="7"/>
          </p:nvPr>
        </p:nvSpPr>
        <p:spPr>
          <a:xfrm>
            <a:off x="11502199" y="6424085"/>
            <a:ext cx="204470" cy="167004"/>
          </a:xfrm>
          <a:prstGeom prst="rect">
            <a:avLst/>
          </a:prstGeom>
        </p:spPr>
        <p:txBody>
          <a:bodyPr wrap="square" lIns="0" tIns="0" rIns="0" bIns="0">
            <a:spAutoFit/>
          </a:bodyPr>
          <a:lstStyle>
            <a:lvl1pPr>
              <a:defRPr sz="1000" b="0" i="0">
                <a:solidFill>
                  <a:schemeClr val="tx1"/>
                </a:solidFill>
                <a:latin typeface="Arial"/>
                <a:cs typeface="Arial"/>
              </a:defRPr>
            </a:lvl1pPr>
          </a:lstStyle>
          <a:p>
            <a:pPr marL="59690">
              <a:lnSpc>
                <a:spcPct val="100000"/>
              </a:lnSpc>
            </a:pPr>
            <a:fld id="{81D60167-4931-47E6-BA6A-407CBD079E47}" type="slidenum">
              <a:rPr spc="-50" dirty="0"/>
              <a:t>‹#›</a:t>
            </a:fld>
            <a:endParaRPr spc="-50" dirty="0"/>
          </a:p>
        </p:txBody>
      </p:sp>
    </p:spTree>
    <p:extLst>
      <p:ext uri="{BB962C8B-B14F-4D97-AF65-F5344CB8AC3E}">
        <p14:creationId xmlns:p14="http://schemas.microsoft.com/office/powerpoint/2010/main" val="334476584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08003" y="1600200"/>
            <a:ext cx="11182351"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Click to edit Master text styles</a:t>
            </a:r>
          </a:p>
          <a:p>
            <a:pPr lvl="1"/>
            <a:endParaRPr lang="en-US" altLang="en-US"/>
          </a:p>
          <a:p>
            <a:pPr lvl="1"/>
            <a:endParaRPr lang="en-US" altLang="en-US"/>
          </a:p>
          <a:p>
            <a:pPr lvl="1"/>
            <a:endParaRPr lang="en-US" altLang="en-US"/>
          </a:p>
        </p:txBody>
      </p:sp>
      <p:sp>
        <p:nvSpPr>
          <p:cNvPr id="1028" name="Rectangle 4"/>
          <p:cNvSpPr>
            <a:spLocks noGrp="1" noChangeArrowheads="1"/>
          </p:cNvSpPr>
          <p:nvPr>
            <p:ph type="dt" sz="half" idx="2"/>
          </p:nvPr>
        </p:nvSpPr>
        <p:spPr bwMode="auto">
          <a:xfrm>
            <a:off x="1079500" y="6373813"/>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Verdana" pitchFamily="34" charset="0"/>
              </a:defRPr>
            </a:lvl1pPr>
          </a:lstStyle>
          <a:p>
            <a:pPr>
              <a:defRPr/>
            </a:pPr>
            <a:fld id="{4DCAA50C-AB5A-43F3-A5EB-4FB9D1ADDC7D}" type="datetime1">
              <a:rPr lang="en-US"/>
              <a:pPr>
                <a:defRPr/>
              </a:pPr>
              <a:t>11/14/2024</a:t>
            </a:fld>
            <a:endParaRPr lang="en-US"/>
          </a:p>
        </p:txBody>
      </p:sp>
      <p:sp>
        <p:nvSpPr>
          <p:cNvPr id="1029" name="Rectangle 5"/>
          <p:cNvSpPr>
            <a:spLocks noGrp="1" noChangeArrowheads="1"/>
          </p:cNvSpPr>
          <p:nvPr>
            <p:ph type="ftr" sz="quarter" idx="3"/>
          </p:nvPr>
        </p:nvSpPr>
        <p:spPr bwMode="auto">
          <a:xfrm>
            <a:off x="4176184" y="6376988"/>
            <a:ext cx="411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Verdana"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9266770" y="6376988"/>
            <a:ext cx="292523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Calibri" pitchFamily="34" charset="0"/>
              </a:defRPr>
            </a:lvl1pPr>
          </a:lstStyle>
          <a:p>
            <a:pPr>
              <a:defRPr/>
            </a:pPr>
            <a:fld id="{E0B548DE-6F4E-4E1B-9832-2BB1F32755DE}" type="slidenum">
              <a:rPr lang="en-US"/>
              <a:pPr>
                <a:defRPr/>
              </a:pPr>
              <a:t>‹#›</a:t>
            </a:fld>
            <a:endParaRPr lang="en-US"/>
          </a:p>
        </p:txBody>
      </p:sp>
      <p:sp>
        <p:nvSpPr>
          <p:cNvPr id="2" name="Rectangle 2"/>
          <p:cNvSpPr>
            <a:spLocks noGrp="1" noChangeArrowheads="1"/>
          </p:cNvSpPr>
          <p:nvPr>
            <p:ph type="title"/>
          </p:nvPr>
        </p:nvSpPr>
        <p:spPr bwMode="auto">
          <a:xfrm>
            <a:off x="2743200" y="228600"/>
            <a:ext cx="904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Text Box 226"/>
          <p:cNvSpPr txBox="1">
            <a:spLocks noChangeArrowheads="1"/>
          </p:cNvSpPr>
          <p:nvPr/>
        </p:nvSpPr>
        <p:spPr bwMode="auto">
          <a:xfrm>
            <a:off x="304800" y="381003"/>
            <a:ext cx="314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defRPr/>
            </a:pPr>
            <a:endParaRPr lang="en-US" sz="2400">
              <a:latin typeface="Times New Roman" pitchFamily="18" charset="0"/>
            </a:endParaRPr>
          </a:p>
        </p:txBody>
      </p:sp>
      <p:sp>
        <p:nvSpPr>
          <p:cNvPr id="1032" name="Rectangle 228"/>
          <p:cNvSpPr>
            <a:spLocks noChangeArrowheads="1"/>
          </p:cNvSpPr>
          <p:nvPr/>
        </p:nvSpPr>
        <p:spPr bwMode="auto">
          <a:xfrm>
            <a:off x="5378451" y="2719392"/>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defRPr/>
            </a:pPr>
            <a:endParaRPr lang="en-US" altLang="en-US" sz="2400">
              <a:latin typeface="Times New Roman" pitchFamily="18" charset="0"/>
            </a:endParaRPr>
          </a:p>
        </p:txBody>
      </p:sp>
      <p:sp>
        <p:nvSpPr>
          <p:cNvPr id="1033" name="Line 233"/>
          <p:cNvSpPr>
            <a:spLocks noChangeShapeType="1"/>
          </p:cNvSpPr>
          <p:nvPr/>
        </p:nvSpPr>
        <p:spPr bwMode="auto">
          <a:xfrm>
            <a:off x="609600" y="1143000"/>
            <a:ext cx="10972800" cy="0"/>
          </a:xfrm>
          <a:prstGeom prst="line">
            <a:avLst/>
          </a:prstGeom>
          <a:noFill/>
          <a:ln w="57150">
            <a:solidFill>
              <a:srgbClr val="007DC3"/>
            </a:solidFill>
            <a:round/>
            <a:headEnd/>
            <a:tailEnd/>
          </a:ln>
          <a:extLst>
            <a:ext uri="{909E8E84-426E-40DD-AFC4-6F175D3DCCD1}">
              <a14:hiddenFill xmlns:a14="http://schemas.microsoft.com/office/drawing/2010/main">
                <a:noFill/>
              </a14:hiddenFill>
            </a:ext>
          </a:extLst>
        </p:spPr>
        <p:txBody>
          <a:bodyPr wrap="none"/>
          <a:lstStyle/>
          <a:p>
            <a:endParaRPr lang="en-US" sz="1800"/>
          </a:p>
        </p:txBody>
      </p:sp>
      <p:pic>
        <p:nvPicPr>
          <p:cNvPr id="1034" name="Picture 15" descr="SFLOGO-4C"/>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3" y="260350"/>
            <a:ext cx="1682751"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29359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ftr="0" dt="0"/>
  <p:txStyles>
    <p:titleStyle>
      <a:lvl1pPr algn="l" rtl="0" eaLnBrk="0" fontAlgn="base" hangingPunct="0">
        <a:lnSpc>
          <a:spcPct val="85000"/>
        </a:lnSpc>
        <a:spcBef>
          <a:spcPct val="0"/>
        </a:spcBef>
        <a:spcAft>
          <a:spcPct val="0"/>
        </a:spcAft>
        <a:defRPr sz="2800" b="1">
          <a:solidFill>
            <a:srgbClr val="000000"/>
          </a:solidFill>
          <a:latin typeface="+mj-lt"/>
          <a:ea typeface="+mj-ea"/>
          <a:cs typeface="+mj-cs"/>
        </a:defRPr>
      </a:lvl1pPr>
      <a:lvl2pPr algn="l" rtl="0" eaLnBrk="0" fontAlgn="base" hangingPunct="0">
        <a:lnSpc>
          <a:spcPct val="85000"/>
        </a:lnSpc>
        <a:spcBef>
          <a:spcPct val="0"/>
        </a:spcBef>
        <a:spcAft>
          <a:spcPct val="0"/>
        </a:spcAft>
        <a:defRPr sz="2800" b="1">
          <a:solidFill>
            <a:srgbClr val="000000"/>
          </a:solidFill>
          <a:latin typeface="Arial MT" pitchFamily="50" charset="0"/>
        </a:defRPr>
      </a:lvl2pPr>
      <a:lvl3pPr algn="l" rtl="0" eaLnBrk="0" fontAlgn="base" hangingPunct="0">
        <a:lnSpc>
          <a:spcPct val="85000"/>
        </a:lnSpc>
        <a:spcBef>
          <a:spcPct val="0"/>
        </a:spcBef>
        <a:spcAft>
          <a:spcPct val="0"/>
        </a:spcAft>
        <a:defRPr sz="2800" b="1">
          <a:solidFill>
            <a:srgbClr val="000000"/>
          </a:solidFill>
          <a:latin typeface="Arial MT" pitchFamily="50" charset="0"/>
        </a:defRPr>
      </a:lvl3pPr>
      <a:lvl4pPr algn="l" rtl="0" eaLnBrk="0" fontAlgn="base" hangingPunct="0">
        <a:lnSpc>
          <a:spcPct val="85000"/>
        </a:lnSpc>
        <a:spcBef>
          <a:spcPct val="0"/>
        </a:spcBef>
        <a:spcAft>
          <a:spcPct val="0"/>
        </a:spcAft>
        <a:defRPr sz="2800" b="1">
          <a:solidFill>
            <a:srgbClr val="000000"/>
          </a:solidFill>
          <a:latin typeface="Arial MT" pitchFamily="50" charset="0"/>
        </a:defRPr>
      </a:lvl4pPr>
      <a:lvl5pPr algn="l" rtl="0" eaLnBrk="0" fontAlgn="base" hangingPunct="0">
        <a:lnSpc>
          <a:spcPct val="85000"/>
        </a:lnSpc>
        <a:spcBef>
          <a:spcPct val="0"/>
        </a:spcBef>
        <a:spcAft>
          <a:spcPct val="0"/>
        </a:spcAft>
        <a:defRPr sz="2800" b="1">
          <a:solidFill>
            <a:srgbClr val="000000"/>
          </a:solidFill>
          <a:latin typeface="Arial MT" pitchFamily="50" charset="0"/>
        </a:defRPr>
      </a:lvl5pPr>
      <a:lvl6pPr marL="457189" algn="l" rtl="0" fontAlgn="base">
        <a:lnSpc>
          <a:spcPct val="85000"/>
        </a:lnSpc>
        <a:spcBef>
          <a:spcPct val="0"/>
        </a:spcBef>
        <a:spcAft>
          <a:spcPct val="0"/>
        </a:spcAft>
        <a:defRPr sz="2800" b="1">
          <a:solidFill>
            <a:srgbClr val="000000"/>
          </a:solidFill>
          <a:latin typeface="Arial MT" pitchFamily="50" charset="0"/>
        </a:defRPr>
      </a:lvl6pPr>
      <a:lvl7pPr marL="914377" algn="l" rtl="0" fontAlgn="base">
        <a:lnSpc>
          <a:spcPct val="85000"/>
        </a:lnSpc>
        <a:spcBef>
          <a:spcPct val="0"/>
        </a:spcBef>
        <a:spcAft>
          <a:spcPct val="0"/>
        </a:spcAft>
        <a:defRPr sz="2800" b="1">
          <a:solidFill>
            <a:srgbClr val="000000"/>
          </a:solidFill>
          <a:latin typeface="Arial MT" pitchFamily="50" charset="0"/>
        </a:defRPr>
      </a:lvl7pPr>
      <a:lvl8pPr marL="1371566" algn="l" rtl="0" fontAlgn="base">
        <a:lnSpc>
          <a:spcPct val="85000"/>
        </a:lnSpc>
        <a:spcBef>
          <a:spcPct val="0"/>
        </a:spcBef>
        <a:spcAft>
          <a:spcPct val="0"/>
        </a:spcAft>
        <a:defRPr sz="2800" b="1">
          <a:solidFill>
            <a:srgbClr val="000000"/>
          </a:solidFill>
          <a:latin typeface="Arial MT" pitchFamily="50" charset="0"/>
        </a:defRPr>
      </a:lvl8pPr>
      <a:lvl9pPr marL="1828754" algn="l" rtl="0" fontAlgn="base">
        <a:lnSpc>
          <a:spcPct val="85000"/>
        </a:lnSpc>
        <a:spcBef>
          <a:spcPct val="0"/>
        </a:spcBef>
        <a:spcAft>
          <a:spcPct val="0"/>
        </a:spcAft>
        <a:defRPr sz="2800" b="1">
          <a:solidFill>
            <a:srgbClr val="000000"/>
          </a:solidFill>
          <a:latin typeface="Arial MT" pitchFamily="50" charset="0"/>
        </a:defRPr>
      </a:lvl9pPr>
    </p:titleStyle>
    <p:bodyStyle>
      <a:lvl1pPr marL="342891" indent="-342891" algn="l" rtl="0" eaLnBrk="0" fontAlgn="base" hangingPunct="0">
        <a:spcBef>
          <a:spcPct val="20000"/>
        </a:spcBef>
        <a:spcAft>
          <a:spcPct val="0"/>
        </a:spcAft>
        <a:buClr>
          <a:srgbClr val="000000"/>
        </a:buClr>
        <a:buChar char="•"/>
        <a:defRPr sz="2800">
          <a:solidFill>
            <a:srgbClr val="000000"/>
          </a:solidFill>
          <a:latin typeface="+mn-lt"/>
          <a:ea typeface="+mn-ea"/>
          <a:cs typeface="+mn-cs"/>
        </a:defRPr>
      </a:lvl1pPr>
      <a:lvl2pPr marL="742932" indent="-285744" algn="l" rtl="0" eaLnBrk="0" fontAlgn="base" hangingPunct="0">
        <a:spcBef>
          <a:spcPct val="20000"/>
        </a:spcBef>
        <a:spcAft>
          <a:spcPct val="0"/>
        </a:spcAft>
        <a:buClr>
          <a:srgbClr val="000000"/>
        </a:buClr>
        <a:buChar char="•"/>
        <a:defRPr sz="2000">
          <a:solidFill>
            <a:srgbClr val="000000"/>
          </a:solidFill>
          <a:latin typeface="+mn-lt"/>
        </a:defRPr>
      </a:lvl2pPr>
      <a:lvl3pPr marL="1085824" indent="-228594"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Calibri" pitchFamily="34" charset="0"/>
        </a:defRPr>
      </a:lvl3pPr>
      <a:lvl4pPr marL="1428715" indent="-228594" algn="l" rtl="0" eaLnBrk="0" fontAlgn="base" hangingPunct="0">
        <a:spcBef>
          <a:spcPct val="20000"/>
        </a:spcBef>
        <a:spcAft>
          <a:spcPct val="0"/>
        </a:spcAft>
        <a:buClr>
          <a:schemeClr val="accent2"/>
        </a:buClr>
        <a:buSzPct val="85000"/>
        <a:buFont typeface="Wingdings" pitchFamily="2" charset="2"/>
        <a:buChar char="w"/>
        <a:defRPr sz="2000">
          <a:solidFill>
            <a:schemeClr val="tx1"/>
          </a:solidFill>
          <a:latin typeface="Calibri" pitchFamily="34" charset="0"/>
        </a:defRPr>
      </a:lvl4pPr>
      <a:lvl5pPr marL="1771606" indent="-228594"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5pPr>
      <a:lvl6pPr marL="2228795" indent="-228594"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6pPr>
      <a:lvl7pPr marL="2685984" indent="-228594"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7pPr>
      <a:lvl8pPr marL="3143172" indent="-228594"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8pPr>
      <a:lvl9pPr marL="3600361" indent="-228594"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3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9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moodys.com/research/ESG-Global-Measuring-the-credit-impact-of-Sector-In-Depth--PBC_1356290" TargetMode="Externa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moodys.com/research/ESG-Global-Share-of-rating-actions-citing-ESG-factors-greatest-Sector-In-Depth--PBC_1410496?fromLogin=true#290612199861c31d1036b185b4e69b75" TargetMode="Externa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hyperlink" Target="https://www.moodys.com/researchdocumentcontentpage.aspx?docid=PBC_1174550" TargetMode="External"/><Relationship Id="rId3" Type="http://schemas.openxmlformats.org/officeDocument/2006/relationships/hyperlink" Target="https://www.moodys.com/researchdocumentcontentpage.aspx?docid=PBC_1255308" TargetMode="External"/><Relationship Id="rId7" Type="http://schemas.openxmlformats.org/officeDocument/2006/relationships/hyperlink" Target="https://www.moodys.com/research/ESG-Global-Heat-map-Sectors-with-77-trillion-in-debt-face-Sector-In-Depth--PBC_1377559" TargetMode="External"/><Relationship Id="rId2" Type="http://schemas.openxmlformats.org/officeDocument/2006/relationships/hyperlink" Target="https://www.moodys.com/research/doc--PBC_1355824" TargetMode="External"/><Relationship Id="rId1" Type="http://schemas.openxmlformats.org/officeDocument/2006/relationships/slideLayout" Target="../slideLayouts/slideLayout20.xml"/><Relationship Id="rId6" Type="http://schemas.openxmlformats.org/officeDocument/2006/relationships/hyperlink" Target="https://www.moodys.com/researchdocumentcontentpage.aspx?docid=PBM_1136853" TargetMode="External"/><Relationship Id="rId5" Type="http://schemas.openxmlformats.org/officeDocument/2006/relationships/hyperlink" Target="https://www.moodys.com/researchdocumentcontentpage.aspx?docid=PBC_1132742" TargetMode="External"/><Relationship Id="rId4" Type="http://schemas.openxmlformats.org/officeDocument/2006/relationships/hyperlink" Target="https://www.moodys.com/research/ESG-Global-Heat-map-Sectors-with-42-trillion-in-debt-Sector-In-Depth--PBC_1382044"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9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9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image" Target="../media/image50.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97.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epa.gov/system/files/documents/2024-02/final-workgroup-report_508-compliant.pdf" TargetMode="External"/><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9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gfoa.org/best-practices/debt-best-practices" TargetMode="External"/><Relationship Id="rId1" Type="http://schemas.openxmlformats.org/officeDocument/2006/relationships/slideLayout" Target="../slideLayouts/slideLayout97.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97.xml"/><Relationship Id="rId5" Type="http://schemas.openxmlformats.org/officeDocument/2006/relationships/hyperlink" Target="https://www.moodys.com/research/Moodys-assigns-Aa2-to-SFPUC-CAs-2023-Series-AB-and-Rating-Action--PR_908136086" TargetMode="External"/><Relationship Id="rId4" Type="http://schemas.openxmlformats.org/officeDocument/2006/relationships/hyperlink" Target="https://ratings.moodys.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3" Type="http://schemas.openxmlformats.org/officeDocument/2006/relationships/hyperlink" Target="https://www.spglobal.com/_assets/documents/ratings/research/101593071.pdf" TargetMode="External"/><Relationship Id="rId2" Type="http://schemas.openxmlformats.org/officeDocument/2006/relationships/notesSlide" Target="../notesSlides/notesSlide14.xml"/><Relationship Id="rId1" Type="http://schemas.openxmlformats.org/officeDocument/2006/relationships/slideLayout" Target="../slideLayouts/slideLayout97.xml"/><Relationship Id="rId4" Type="http://schemas.openxmlformats.org/officeDocument/2006/relationships/hyperlink" Target="https://www.spglobal.com/_assets/documents/ratings/research/101593184.pdf"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97.xml"/><Relationship Id="rId4" Type="http://schemas.openxmlformats.org/officeDocument/2006/relationships/hyperlink" Target="https://www.spglobal.com/_assets/documents/ratings/research/101572417.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spglobal.com/_assets/documents/ratings/research/101593184.pdf" TargetMode="External"/><Relationship Id="rId2" Type="http://schemas.openxmlformats.org/officeDocument/2006/relationships/image" Target="../media/image76.png"/><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9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97.xml"/><Relationship Id="rId5" Type="http://schemas.openxmlformats.org/officeDocument/2006/relationships/image" Target="../media/image89.png"/><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97.xml"/><Relationship Id="rId6" Type="http://schemas.openxmlformats.org/officeDocument/2006/relationships/image" Target="../media/image91.jpeg"/><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18.xml"/><Relationship Id="rId1" Type="http://schemas.openxmlformats.org/officeDocument/2006/relationships/slideLayout" Target="../slideLayouts/slideLayout97.xml"/><Relationship Id="rId6" Type="http://schemas.openxmlformats.org/officeDocument/2006/relationships/image" Target="../media/image96.png"/><Relationship Id="rId5" Type="http://schemas.openxmlformats.org/officeDocument/2006/relationships/image" Target="../media/image95.jpe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3" Type="http://schemas.openxmlformats.org/officeDocument/2006/relationships/hyperlink" Target="https://www.epa.gov/crwu/climate-adaptation-funding-water-sector-utilities" TargetMode="External"/><Relationship Id="rId2" Type="http://schemas.openxmlformats.org/officeDocument/2006/relationships/hyperlink" Target="https://www.epa.gov/crwu/climate-resilience-evaluation-and-awareness-tool" TargetMode="External"/><Relationship Id="rId1" Type="http://schemas.openxmlformats.org/officeDocument/2006/relationships/slideLayout" Target="../slideLayouts/slideLayout80.xml"/><Relationship Id="rId5" Type="http://schemas.openxmlformats.org/officeDocument/2006/relationships/hyperlink" Target="https://www.epa.gov/crwu/climate-and-weather-data-maps" TargetMode="External"/><Relationship Id="rId4" Type="http://schemas.openxmlformats.org/officeDocument/2006/relationships/hyperlink" Target="https://www.epa.gov/crwu/training-and-engagement-center"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AF866-D03B-A72D-D827-5F6D8100F896}"/>
              </a:ext>
            </a:extLst>
          </p:cNvPr>
          <p:cNvSpPr>
            <a:spLocks noGrp="1"/>
          </p:cNvSpPr>
          <p:nvPr>
            <p:ph type="title"/>
          </p:nvPr>
        </p:nvSpPr>
        <p:spPr/>
        <p:txBody>
          <a:bodyPr/>
          <a:lstStyle/>
          <a:p>
            <a:r>
              <a:rPr lang="en-US">
                <a:latin typeface="Calibri Light"/>
                <a:ea typeface="Calibri Light"/>
                <a:cs typeface="Calibri Light"/>
              </a:rPr>
              <a:t>The Inextricable Link Between Climate Resilience and Financial Resilience</a:t>
            </a:r>
            <a:endParaRPr lang="en-US"/>
          </a:p>
        </p:txBody>
      </p:sp>
      <p:sp>
        <p:nvSpPr>
          <p:cNvPr id="3" name="Text Placeholder 2">
            <a:extLst>
              <a:ext uri="{FF2B5EF4-FFF2-40B4-BE49-F238E27FC236}">
                <a16:creationId xmlns:a16="http://schemas.microsoft.com/office/drawing/2014/main" id="{A3923FBC-4C25-82BB-303E-6D2DA8FC4A44}"/>
              </a:ext>
            </a:extLst>
          </p:cNvPr>
          <p:cNvSpPr>
            <a:spLocks noGrp="1"/>
          </p:cNvSpPr>
          <p:nvPr>
            <p:ph type="body" idx="1"/>
          </p:nvPr>
        </p:nvSpPr>
        <p:spPr>
          <a:xfrm>
            <a:off x="540902" y="4361799"/>
            <a:ext cx="6093814" cy="704469"/>
          </a:xfrm>
        </p:spPr>
        <p:txBody>
          <a:bodyPr/>
          <a:lstStyle/>
          <a:p>
            <a:r>
              <a:rPr lang="en-US"/>
              <a:t> </a:t>
            </a:r>
          </a:p>
        </p:txBody>
      </p:sp>
    </p:spTree>
    <p:extLst>
      <p:ext uri="{BB962C8B-B14F-4D97-AF65-F5344CB8AC3E}">
        <p14:creationId xmlns:p14="http://schemas.microsoft.com/office/powerpoint/2010/main" val="3327340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1">
            <a:extLst>
              <a:ext uri="{FF2B5EF4-FFF2-40B4-BE49-F238E27FC236}">
                <a16:creationId xmlns:a16="http://schemas.microsoft.com/office/drawing/2014/main" id="{4BA1CC22-1964-C713-6001-9F626D96B561}"/>
              </a:ext>
            </a:extLst>
          </p:cNvPr>
          <p:cNvSpPr>
            <a:spLocks noGrp="1"/>
          </p:cNvSpPr>
          <p:nvPr>
            <p:ph type="ftr" sz="quarter" idx="11"/>
          </p:nvPr>
        </p:nvSpPr>
        <p:spPr/>
        <p:txBody>
          <a:bodyPr/>
          <a:lstStyle/>
          <a:p>
            <a:r>
              <a:rPr lang="en-US" dirty="0"/>
              <a:t>ESG 2024</a:t>
            </a:r>
          </a:p>
        </p:txBody>
      </p:sp>
      <p:sp>
        <p:nvSpPr>
          <p:cNvPr id="8" name="Title 7">
            <a:extLst>
              <a:ext uri="{FF2B5EF4-FFF2-40B4-BE49-F238E27FC236}">
                <a16:creationId xmlns:a16="http://schemas.microsoft.com/office/drawing/2014/main" id="{2A2A241B-0CD5-9803-A024-C8F7ACD96979}"/>
              </a:ext>
            </a:extLst>
          </p:cNvPr>
          <p:cNvSpPr>
            <a:spLocks noGrp="1"/>
          </p:cNvSpPr>
          <p:nvPr>
            <p:ph type="title"/>
          </p:nvPr>
        </p:nvSpPr>
        <p:spPr bwMode="auto"/>
        <p:txBody>
          <a:bodyPr/>
          <a:lstStyle/>
          <a:p>
            <a:r>
              <a:rPr lang="en-US" dirty="0"/>
              <a:t>Environmental risk classification </a:t>
            </a:r>
          </a:p>
        </p:txBody>
      </p:sp>
      <p:sp>
        <p:nvSpPr>
          <p:cNvPr id="6" name="object 2">
            <a:extLst>
              <a:ext uri="{FF2B5EF4-FFF2-40B4-BE49-F238E27FC236}">
                <a16:creationId xmlns:a16="http://schemas.microsoft.com/office/drawing/2014/main" id="{37CB3819-1B5A-F94F-4092-6CCB64F6F87F}"/>
              </a:ext>
            </a:extLst>
          </p:cNvPr>
          <p:cNvSpPr/>
          <p:nvPr/>
        </p:nvSpPr>
        <p:spPr>
          <a:xfrm>
            <a:off x="479425" y="2160630"/>
            <a:ext cx="3402329" cy="1422400"/>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9" name="object 4">
            <a:extLst>
              <a:ext uri="{FF2B5EF4-FFF2-40B4-BE49-F238E27FC236}">
                <a16:creationId xmlns:a16="http://schemas.microsoft.com/office/drawing/2014/main" id="{29B32004-AC80-CE69-9F39-4A610261DA26}"/>
              </a:ext>
            </a:extLst>
          </p:cNvPr>
          <p:cNvSpPr/>
          <p:nvPr/>
        </p:nvSpPr>
        <p:spPr>
          <a:xfrm>
            <a:off x="4309301" y="2160630"/>
            <a:ext cx="3402329" cy="1422400"/>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10" name="object 5">
            <a:extLst>
              <a:ext uri="{FF2B5EF4-FFF2-40B4-BE49-F238E27FC236}">
                <a16:creationId xmlns:a16="http://schemas.microsoft.com/office/drawing/2014/main" id="{EDFE99E0-E39B-5E34-5630-75A60008E15F}"/>
              </a:ext>
            </a:extLst>
          </p:cNvPr>
          <p:cNvSpPr/>
          <p:nvPr/>
        </p:nvSpPr>
        <p:spPr>
          <a:xfrm>
            <a:off x="4309299" y="1523365"/>
            <a:ext cx="340232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3"/>
          </a:solidFill>
        </p:spPr>
        <p:txBody>
          <a:bodyPr wrap="square" lIns="0" tIns="0" rIns="0" bIns="0" rtlCol="0"/>
          <a:lstStyle/>
          <a:p>
            <a:endParaRPr dirty="0"/>
          </a:p>
        </p:txBody>
      </p:sp>
      <p:sp>
        <p:nvSpPr>
          <p:cNvPr id="11" name="object 6">
            <a:extLst>
              <a:ext uri="{FF2B5EF4-FFF2-40B4-BE49-F238E27FC236}">
                <a16:creationId xmlns:a16="http://schemas.microsoft.com/office/drawing/2014/main" id="{5A2AAB53-B145-1A96-29C2-090B397C0E5F}"/>
              </a:ext>
            </a:extLst>
          </p:cNvPr>
          <p:cNvSpPr/>
          <p:nvPr/>
        </p:nvSpPr>
        <p:spPr>
          <a:xfrm>
            <a:off x="479429" y="1523365"/>
            <a:ext cx="340232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4"/>
          </a:solidFill>
        </p:spPr>
        <p:txBody>
          <a:bodyPr wrap="square" lIns="0" tIns="0" rIns="0" bIns="0" rtlCol="0"/>
          <a:lstStyle/>
          <a:p>
            <a:endParaRPr dirty="0"/>
          </a:p>
        </p:txBody>
      </p:sp>
      <p:sp>
        <p:nvSpPr>
          <p:cNvPr id="36" name="object 8">
            <a:extLst>
              <a:ext uri="{FF2B5EF4-FFF2-40B4-BE49-F238E27FC236}">
                <a16:creationId xmlns:a16="http://schemas.microsoft.com/office/drawing/2014/main" id="{BA426116-21B6-8B99-09FB-04012BAB8CA9}"/>
              </a:ext>
            </a:extLst>
          </p:cNvPr>
          <p:cNvSpPr/>
          <p:nvPr/>
        </p:nvSpPr>
        <p:spPr>
          <a:xfrm>
            <a:off x="8168589" y="2160630"/>
            <a:ext cx="3402329" cy="1422400"/>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7" name="object 9">
            <a:extLst>
              <a:ext uri="{FF2B5EF4-FFF2-40B4-BE49-F238E27FC236}">
                <a16:creationId xmlns:a16="http://schemas.microsoft.com/office/drawing/2014/main" id="{AB4A2858-7A96-F721-28C2-51356F9D5747}"/>
              </a:ext>
            </a:extLst>
          </p:cNvPr>
          <p:cNvSpPr/>
          <p:nvPr/>
        </p:nvSpPr>
        <p:spPr>
          <a:xfrm>
            <a:off x="8168592" y="1523365"/>
            <a:ext cx="340232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2"/>
          </a:solidFill>
        </p:spPr>
        <p:txBody>
          <a:bodyPr wrap="square" lIns="0" tIns="0" rIns="0" bIns="0" rtlCol="0"/>
          <a:lstStyle/>
          <a:p>
            <a:endParaRPr dirty="0"/>
          </a:p>
        </p:txBody>
      </p:sp>
      <p:sp>
        <p:nvSpPr>
          <p:cNvPr id="34" name="object 11">
            <a:extLst>
              <a:ext uri="{FF2B5EF4-FFF2-40B4-BE49-F238E27FC236}">
                <a16:creationId xmlns:a16="http://schemas.microsoft.com/office/drawing/2014/main" id="{74BCDAA2-7FB5-E0B7-3E42-27A7C9EB489C}"/>
              </a:ext>
            </a:extLst>
          </p:cNvPr>
          <p:cNvSpPr/>
          <p:nvPr/>
        </p:nvSpPr>
        <p:spPr>
          <a:xfrm>
            <a:off x="479425" y="4577415"/>
            <a:ext cx="3402329" cy="1299602"/>
          </a:xfrm>
          <a:custGeom>
            <a:avLst/>
            <a:gdLst/>
            <a:ahLst/>
            <a:cxnLst/>
            <a:rect l="l" t="t" r="r" b="b"/>
            <a:pathLst>
              <a:path w="3402329" h="1232535">
                <a:moveTo>
                  <a:pt x="3401910" y="0"/>
                </a:moveTo>
                <a:lnTo>
                  <a:pt x="0" y="0"/>
                </a:lnTo>
                <a:lnTo>
                  <a:pt x="0" y="1232090"/>
                </a:lnTo>
                <a:lnTo>
                  <a:pt x="3401910" y="1232090"/>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5" name="object 12">
            <a:extLst>
              <a:ext uri="{FF2B5EF4-FFF2-40B4-BE49-F238E27FC236}">
                <a16:creationId xmlns:a16="http://schemas.microsoft.com/office/drawing/2014/main" id="{94F9586C-1C46-EC3E-E216-3872B424D2D9}"/>
              </a:ext>
            </a:extLst>
          </p:cNvPr>
          <p:cNvSpPr/>
          <p:nvPr/>
        </p:nvSpPr>
        <p:spPr>
          <a:xfrm>
            <a:off x="479429" y="3940139"/>
            <a:ext cx="340232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1"/>
          </a:solidFill>
        </p:spPr>
        <p:txBody>
          <a:bodyPr wrap="square" lIns="0" tIns="0" rIns="0" bIns="0" rtlCol="0"/>
          <a:lstStyle/>
          <a:p>
            <a:endParaRPr dirty="0"/>
          </a:p>
        </p:txBody>
      </p:sp>
      <p:sp>
        <p:nvSpPr>
          <p:cNvPr id="32" name="object 14">
            <a:extLst>
              <a:ext uri="{FF2B5EF4-FFF2-40B4-BE49-F238E27FC236}">
                <a16:creationId xmlns:a16="http://schemas.microsoft.com/office/drawing/2014/main" id="{66C61B19-3D77-CED9-E270-86927193CB5C}"/>
              </a:ext>
            </a:extLst>
          </p:cNvPr>
          <p:cNvSpPr/>
          <p:nvPr/>
        </p:nvSpPr>
        <p:spPr>
          <a:xfrm>
            <a:off x="4309301" y="4577415"/>
            <a:ext cx="3402329" cy="1299602"/>
          </a:xfrm>
          <a:custGeom>
            <a:avLst/>
            <a:gdLst/>
            <a:ahLst/>
            <a:cxnLst/>
            <a:rect l="l" t="t" r="r" b="b"/>
            <a:pathLst>
              <a:path w="3402329" h="1232535">
                <a:moveTo>
                  <a:pt x="3401910" y="0"/>
                </a:moveTo>
                <a:lnTo>
                  <a:pt x="0" y="0"/>
                </a:lnTo>
                <a:lnTo>
                  <a:pt x="0" y="1232090"/>
                </a:lnTo>
                <a:lnTo>
                  <a:pt x="3401910" y="1232090"/>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3" name="object 15">
            <a:extLst>
              <a:ext uri="{FF2B5EF4-FFF2-40B4-BE49-F238E27FC236}">
                <a16:creationId xmlns:a16="http://schemas.microsoft.com/office/drawing/2014/main" id="{C0228998-B54F-3C2E-0879-58B5F47F2C89}"/>
              </a:ext>
            </a:extLst>
          </p:cNvPr>
          <p:cNvSpPr/>
          <p:nvPr/>
        </p:nvSpPr>
        <p:spPr>
          <a:xfrm>
            <a:off x="4309299" y="3940139"/>
            <a:ext cx="340232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tx2"/>
          </a:solidFill>
        </p:spPr>
        <p:txBody>
          <a:bodyPr wrap="square" lIns="0" tIns="0" rIns="0" bIns="0" rtlCol="0"/>
          <a:lstStyle/>
          <a:p>
            <a:endParaRPr dirty="0"/>
          </a:p>
        </p:txBody>
      </p:sp>
      <p:sp>
        <p:nvSpPr>
          <p:cNvPr id="17" name="object 3">
            <a:extLst>
              <a:ext uri="{FF2B5EF4-FFF2-40B4-BE49-F238E27FC236}">
                <a16:creationId xmlns:a16="http://schemas.microsoft.com/office/drawing/2014/main" id="{3F9C821E-205E-DAC7-79BA-FDD1DD193ECA}"/>
              </a:ext>
            </a:extLst>
          </p:cNvPr>
          <p:cNvSpPr txBox="1"/>
          <p:nvPr/>
        </p:nvSpPr>
        <p:spPr>
          <a:xfrm>
            <a:off x="8335043" y="1694222"/>
            <a:ext cx="2227121" cy="276999"/>
          </a:xfrm>
          <a:prstGeom prst="rect">
            <a:avLst/>
          </a:prstGeom>
        </p:spPr>
        <p:txBody>
          <a:bodyPr vert="horz" wrap="square" lIns="0" tIns="0" rIns="0" bIns="0" rtlCol="0">
            <a:spAutoFit/>
          </a:bodyPr>
          <a:lstStyle/>
          <a:p>
            <a:pPr marL="12700">
              <a:lnSpc>
                <a:spcPct val="100000"/>
              </a:lnSpc>
              <a:spcBef>
                <a:spcPts val="125"/>
              </a:spcBef>
            </a:pPr>
            <a:r>
              <a:rPr dirty="0">
                <a:solidFill>
                  <a:schemeClr val="bg1"/>
                </a:solidFill>
                <a:cs typeface="Bliss Pro Regular"/>
              </a:rPr>
              <a:t>Water</a:t>
            </a:r>
            <a:r>
              <a:rPr spc="-15" dirty="0">
                <a:solidFill>
                  <a:schemeClr val="bg1"/>
                </a:solidFill>
                <a:cs typeface="Bliss Pro Regular"/>
              </a:rPr>
              <a:t> </a:t>
            </a:r>
            <a:r>
              <a:rPr spc="-10" dirty="0">
                <a:solidFill>
                  <a:schemeClr val="bg1"/>
                </a:solidFill>
                <a:cs typeface="Bliss Pro Regular"/>
              </a:rPr>
              <a:t>management</a:t>
            </a:r>
            <a:endParaRPr dirty="0">
              <a:solidFill>
                <a:schemeClr val="bg1"/>
              </a:solidFill>
              <a:cs typeface="Bliss Pro Regular"/>
            </a:endParaRPr>
          </a:p>
        </p:txBody>
      </p:sp>
      <p:sp>
        <p:nvSpPr>
          <p:cNvPr id="18" name="object 5">
            <a:extLst>
              <a:ext uri="{FF2B5EF4-FFF2-40B4-BE49-F238E27FC236}">
                <a16:creationId xmlns:a16="http://schemas.microsoft.com/office/drawing/2014/main" id="{4B913213-690C-5AC6-6E97-59D8A58A6146}"/>
              </a:ext>
            </a:extLst>
          </p:cNvPr>
          <p:cNvSpPr txBox="1"/>
          <p:nvPr/>
        </p:nvSpPr>
        <p:spPr>
          <a:xfrm>
            <a:off x="4475743" y="1694222"/>
            <a:ext cx="2342303" cy="276999"/>
          </a:xfrm>
          <a:prstGeom prst="rect">
            <a:avLst/>
          </a:prstGeom>
        </p:spPr>
        <p:txBody>
          <a:bodyPr vert="horz" wrap="square" lIns="0" tIns="0" rIns="0" bIns="0" rtlCol="0">
            <a:spAutoFit/>
          </a:bodyPr>
          <a:lstStyle/>
          <a:p>
            <a:pPr marL="12700">
              <a:lnSpc>
                <a:spcPct val="100000"/>
              </a:lnSpc>
              <a:spcBef>
                <a:spcPts val="125"/>
              </a:spcBef>
            </a:pPr>
            <a:r>
              <a:rPr dirty="0">
                <a:solidFill>
                  <a:schemeClr val="bg1"/>
                </a:solidFill>
                <a:cs typeface="Bliss Pro Regular"/>
              </a:rPr>
              <a:t>Physical</a:t>
            </a:r>
            <a:r>
              <a:rPr spc="10" dirty="0">
                <a:solidFill>
                  <a:schemeClr val="bg1"/>
                </a:solidFill>
                <a:cs typeface="Bliss Pro Regular"/>
              </a:rPr>
              <a:t> </a:t>
            </a:r>
            <a:r>
              <a:rPr dirty="0">
                <a:solidFill>
                  <a:schemeClr val="bg1"/>
                </a:solidFill>
                <a:cs typeface="Bliss Pro Regular"/>
              </a:rPr>
              <a:t>climate</a:t>
            </a:r>
            <a:r>
              <a:rPr spc="50" dirty="0">
                <a:solidFill>
                  <a:schemeClr val="bg1"/>
                </a:solidFill>
                <a:cs typeface="Bliss Pro Regular"/>
              </a:rPr>
              <a:t> </a:t>
            </a:r>
            <a:r>
              <a:rPr spc="-20" dirty="0">
                <a:solidFill>
                  <a:schemeClr val="bg1"/>
                </a:solidFill>
                <a:cs typeface="Bliss Pro Regular"/>
              </a:rPr>
              <a:t>risks</a:t>
            </a:r>
            <a:endParaRPr dirty="0">
              <a:solidFill>
                <a:schemeClr val="bg1"/>
              </a:solidFill>
              <a:cs typeface="Bliss Pro Regular"/>
            </a:endParaRPr>
          </a:p>
        </p:txBody>
      </p:sp>
      <p:sp>
        <p:nvSpPr>
          <p:cNvPr id="19" name="object 7">
            <a:extLst>
              <a:ext uri="{FF2B5EF4-FFF2-40B4-BE49-F238E27FC236}">
                <a16:creationId xmlns:a16="http://schemas.microsoft.com/office/drawing/2014/main" id="{D5687905-AC66-76B6-4859-89C9F776AB9B}"/>
              </a:ext>
            </a:extLst>
          </p:cNvPr>
          <p:cNvSpPr txBox="1"/>
          <p:nvPr/>
        </p:nvSpPr>
        <p:spPr>
          <a:xfrm>
            <a:off x="4475744" y="4110996"/>
            <a:ext cx="1667320" cy="276999"/>
          </a:xfrm>
          <a:prstGeom prst="rect">
            <a:avLst/>
          </a:prstGeom>
        </p:spPr>
        <p:txBody>
          <a:bodyPr vert="horz" wrap="square" lIns="0" tIns="0" rIns="0" bIns="0" rtlCol="0">
            <a:spAutoFit/>
          </a:bodyPr>
          <a:lstStyle/>
          <a:p>
            <a:pPr marL="12700">
              <a:lnSpc>
                <a:spcPct val="100000"/>
              </a:lnSpc>
              <a:spcBef>
                <a:spcPts val="125"/>
              </a:spcBef>
            </a:pPr>
            <a:r>
              <a:rPr dirty="0">
                <a:solidFill>
                  <a:schemeClr val="bg1"/>
                </a:solidFill>
                <a:cs typeface="Bliss Pro Regular"/>
              </a:rPr>
              <a:t>Natural</a:t>
            </a:r>
            <a:r>
              <a:rPr spc="5" dirty="0">
                <a:solidFill>
                  <a:schemeClr val="bg1"/>
                </a:solidFill>
                <a:cs typeface="Bliss Pro Regular"/>
              </a:rPr>
              <a:t> </a:t>
            </a:r>
            <a:r>
              <a:rPr spc="-10" dirty="0">
                <a:solidFill>
                  <a:schemeClr val="bg1"/>
                </a:solidFill>
                <a:cs typeface="Bliss Pro Regular"/>
              </a:rPr>
              <a:t>capital</a:t>
            </a:r>
            <a:endParaRPr dirty="0">
              <a:solidFill>
                <a:schemeClr val="bg1"/>
              </a:solidFill>
              <a:cs typeface="Bliss Pro Regular"/>
            </a:endParaRPr>
          </a:p>
        </p:txBody>
      </p:sp>
      <p:sp>
        <p:nvSpPr>
          <p:cNvPr id="20" name="object 11">
            <a:extLst>
              <a:ext uri="{FF2B5EF4-FFF2-40B4-BE49-F238E27FC236}">
                <a16:creationId xmlns:a16="http://schemas.microsoft.com/office/drawing/2014/main" id="{9DA0B53D-D6D1-B7BC-2952-2D6F0C0E77FD}"/>
              </a:ext>
            </a:extLst>
          </p:cNvPr>
          <p:cNvSpPr txBox="1"/>
          <p:nvPr/>
        </p:nvSpPr>
        <p:spPr>
          <a:xfrm>
            <a:off x="645888" y="4110996"/>
            <a:ext cx="2250478" cy="276999"/>
          </a:xfrm>
          <a:prstGeom prst="rect">
            <a:avLst/>
          </a:prstGeom>
        </p:spPr>
        <p:txBody>
          <a:bodyPr vert="horz" wrap="square" lIns="0" tIns="0" rIns="0" bIns="0" rtlCol="0">
            <a:spAutoFit/>
          </a:bodyPr>
          <a:lstStyle/>
          <a:p>
            <a:pPr marL="12700">
              <a:lnSpc>
                <a:spcPct val="100000"/>
              </a:lnSpc>
              <a:spcBef>
                <a:spcPts val="125"/>
              </a:spcBef>
            </a:pPr>
            <a:r>
              <a:rPr dirty="0">
                <a:solidFill>
                  <a:schemeClr val="bg1"/>
                </a:solidFill>
                <a:cs typeface="Bliss Pro Regular"/>
              </a:rPr>
              <a:t>Waste</a:t>
            </a:r>
            <a:r>
              <a:rPr spc="5" dirty="0">
                <a:solidFill>
                  <a:schemeClr val="bg1"/>
                </a:solidFill>
                <a:cs typeface="Bliss Pro Regular"/>
              </a:rPr>
              <a:t> </a:t>
            </a:r>
            <a:r>
              <a:rPr dirty="0">
                <a:solidFill>
                  <a:schemeClr val="bg1"/>
                </a:solidFill>
                <a:cs typeface="Bliss Pro Regular"/>
              </a:rPr>
              <a:t>and</a:t>
            </a:r>
            <a:r>
              <a:rPr spc="10" dirty="0">
                <a:solidFill>
                  <a:schemeClr val="bg1"/>
                </a:solidFill>
                <a:cs typeface="Bliss Pro Regular"/>
              </a:rPr>
              <a:t> </a:t>
            </a:r>
            <a:r>
              <a:rPr spc="-10" dirty="0">
                <a:solidFill>
                  <a:schemeClr val="bg1"/>
                </a:solidFill>
                <a:cs typeface="Bliss Pro Regular"/>
              </a:rPr>
              <a:t>pollution</a:t>
            </a:r>
            <a:endParaRPr dirty="0">
              <a:solidFill>
                <a:schemeClr val="bg1"/>
              </a:solidFill>
              <a:cs typeface="Bliss Pro Regular"/>
            </a:endParaRPr>
          </a:p>
        </p:txBody>
      </p:sp>
      <p:sp>
        <p:nvSpPr>
          <p:cNvPr id="21" name="object 5">
            <a:extLst>
              <a:ext uri="{FF2B5EF4-FFF2-40B4-BE49-F238E27FC236}">
                <a16:creationId xmlns:a16="http://schemas.microsoft.com/office/drawing/2014/main" id="{C1CCC5D9-8A02-1371-07F9-BE5C966F06DB}"/>
              </a:ext>
            </a:extLst>
          </p:cNvPr>
          <p:cNvSpPr txBox="1"/>
          <p:nvPr/>
        </p:nvSpPr>
        <p:spPr>
          <a:xfrm>
            <a:off x="645888" y="1694222"/>
            <a:ext cx="1846580" cy="276999"/>
          </a:xfrm>
          <a:prstGeom prst="rect">
            <a:avLst/>
          </a:prstGeom>
        </p:spPr>
        <p:txBody>
          <a:bodyPr vert="horz" wrap="square" lIns="0" tIns="0" rIns="0" bIns="0" rtlCol="0">
            <a:spAutoFit/>
          </a:bodyPr>
          <a:lstStyle/>
          <a:p>
            <a:pPr marL="12700">
              <a:lnSpc>
                <a:spcPct val="100000"/>
              </a:lnSpc>
              <a:spcBef>
                <a:spcPts val="125"/>
              </a:spcBef>
            </a:pPr>
            <a:r>
              <a:rPr lang="en-US" dirty="0">
                <a:solidFill>
                  <a:schemeClr val="bg1"/>
                </a:solidFill>
                <a:cs typeface="Bliss Pro Regular"/>
              </a:rPr>
              <a:t>Carbon transition</a:t>
            </a:r>
          </a:p>
        </p:txBody>
      </p:sp>
      <p:sp>
        <p:nvSpPr>
          <p:cNvPr id="4" name="Freeform: Shape 3">
            <a:extLst>
              <a:ext uri="{FF2B5EF4-FFF2-40B4-BE49-F238E27FC236}">
                <a16:creationId xmlns:a16="http://schemas.microsoft.com/office/drawing/2014/main" id="{E264412E-9100-98A9-19F4-51AA8A3CF892}"/>
              </a:ext>
            </a:extLst>
          </p:cNvPr>
          <p:cNvSpPr/>
          <p:nvPr/>
        </p:nvSpPr>
        <p:spPr>
          <a:xfrm>
            <a:off x="2865961" y="1684598"/>
            <a:ext cx="917447" cy="917447"/>
          </a:xfrm>
          <a:custGeom>
            <a:avLst/>
            <a:gdLst>
              <a:gd name="connsiteX0" fmla="*/ 917448 w 917447"/>
              <a:gd name="connsiteY0" fmla="*/ 458724 h 917447"/>
              <a:gd name="connsiteX1" fmla="*/ 458724 w 917447"/>
              <a:gd name="connsiteY1" fmla="*/ 917448 h 917447"/>
              <a:gd name="connsiteX2" fmla="*/ 0 w 917447"/>
              <a:gd name="connsiteY2" fmla="*/ 458724 h 917447"/>
              <a:gd name="connsiteX3" fmla="*/ 458724 w 917447"/>
              <a:gd name="connsiteY3" fmla="*/ 0 h 917447"/>
              <a:gd name="connsiteX4" fmla="*/ 917448 w 917447"/>
              <a:gd name="connsiteY4" fmla="*/ 458724 h 91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47" h="917447">
                <a:moveTo>
                  <a:pt x="917448" y="458724"/>
                </a:moveTo>
                <a:cubicBezTo>
                  <a:pt x="917448" y="712070"/>
                  <a:pt x="712070" y="917448"/>
                  <a:pt x="458724" y="917448"/>
                </a:cubicBezTo>
                <a:cubicBezTo>
                  <a:pt x="205378" y="917448"/>
                  <a:pt x="0" y="712070"/>
                  <a:pt x="0" y="458724"/>
                </a:cubicBezTo>
                <a:cubicBezTo>
                  <a:pt x="0" y="205378"/>
                  <a:pt x="205378" y="0"/>
                  <a:pt x="458724" y="0"/>
                </a:cubicBezTo>
                <a:cubicBezTo>
                  <a:pt x="712070" y="0"/>
                  <a:pt x="917448" y="205378"/>
                  <a:pt x="917448" y="458724"/>
                </a:cubicBezTo>
                <a:close/>
              </a:path>
            </a:pathLst>
          </a:custGeom>
          <a:solidFill>
            <a:srgbClr val="FFFFFF">
              <a:alpha val="70000"/>
            </a:srgbClr>
          </a:solidFill>
          <a:ln w="9525" cap="flat">
            <a:solidFill>
              <a:schemeClr val="accent4">
                <a:alpha val="70000"/>
              </a:schemeClr>
            </a:solid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935C9580-3EE5-3BE7-E050-0E733195B3A3}"/>
              </a:ext>
            </a:extLst>
          </p:cNvPr>
          <p:cNvSpPr/>
          <p:nvPr/>
        </p:nvSpPr>
        <p:spPr>
          <a:xfrm>
            <a:off x="2865961" y="1684598"/>
            <a:ext cx="917447" cy="917447"/>
          </a:xfrm>
          <a:custGeom>
            <a:avLst/>
            <a:gdLst>
              <a:gd name="connsiteX0" fmla="*/ 458724 w 917447"/>
              <a:gd name="connsiteY0" fmla="*/ 5715 h 917447"/>
              <a:gd name="connsiteX1" fmla="*/ 911733 w 917447"/>
              <a:gd name="connsiteY1" fmla="*/ 458724 h 917447"/>
              <a:gd name="connsiteX2" fmla="*/ 458724 w 917447"/>
              <a:gd name="connsiteY2" fmla="*/ 911733 h 917447"/>
              <a:gd name="connsiteX3" fmla="*/ 5715 w 917447"/>
              <a:gd name="connsiteY3" fmla="*/ 458724 h 917447"/>
              <a:gd name="connsiteX4" fmla="*/ 458724 w 917447"/>
              <a:gd name="connsiteY4" fmla="*/ 5715 h 917447"/>
              <a:gd name="connsiteX5" fmla="*/ 458724 w 917447"/>
              <a:gd name="connsiteY5" fmla="*/ 0 h 917447"/>
              <a:gd name="connsiteX6" fmla="*/ 0 w 917447"/>
              <a:gd name="connsiteY6" fmla="*/ 458724 h 917447"/>
              <a:gd name="connsiteX7" fmla="*/ 458724 w 917447"/>
              <a:gd name="connsiteY7" fmla="*/ 917448 h 917447"/>
              <a:gd name="connsiteX8" fmla="*/ 917448 w 917447"/>
              <a:gd name="connsiteY8" fmla="*/ 458724 h 917447"/>
              <a:gd name="connsiteX9" fmla="*/ 458724 w 917447"/>
              <a:gd name="connsiteY9" fmla="*/ 0 h 917447"/>
              <a:gd name="connsiteX10" fmla="*/ 458724 w 917447"/>
              <a:gd name="connsiteY10" fmla="*/ 0 h 91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447" h="917447">
                <a:moveTo>
                  <a:pt x="458724" y="5715"/>
                </a:moveTo>
                <a:cubicBezTo>
                  <a:pt x="708470" y="5715"/>
                  <a:pt x="911733" y="208883"/>
                  <a:pt x="911733" y="458724"/>
                </a:cubicBezTo>
                <a:cubicBezTo>
                  <a:pt x="911733" y="708565"/>
                  <a:pt x="708565" y="911733"/>
                  <a:pt x="458724" y="911733"/>
                </a:cubicBezTo>
                <a:cubicBezTo>
                  <a:pt x="208883" y="911733"/>
                  <a:pt x="5715" y="708470"/>
                  <a:pt x="5715" y="458724"/>
                </a:cubicBezTo>
                <a:cubicBezTo>
                  <a:pt x="5715" y="208979"/>
                  <a:pt x="208883" y="5715"/>
                  <a:pt x="458724" y="5715"/>
                </a:cubicBezTo>
                <a:moveTo>
                  <a:pt x="458724" y="0"/>
                </a:moveTo>
                <a:cubicBezTo>
                  <a:pt x="205359" y="0"/>
                  <a:pt x="0" y="205359"/>
                  <a:pt x="0" y="458724"/>
                </a:cubicBezTo>
                <a:cubicBezTo>
                  <a:pt x="0" y="712089"/>
                  <a:pt x="205359" y="917448"/>
                  <a:pt x="458724" y="917448"/>
                </a:cubicBezTo>
                <a:cubicBezTo>
                  <a:pt x="712089" y="917448"/>
                  <a:pt x="917448" y="712089"/>
                  <a:pt x="917448" y="458724"/>
                </a:cubicBezTo>
                <a:cubicBezTo>
                  <a:pt x="917448" y="205359"/>
                  <a:pt x="711994" y="0"/>
                  <a:pt x="458724" y="0"/>
                </a:cubicBezTo>
                <a:lnTo>
                  <a:pt x="458724" y="0"/>
                </a:lnTo>
                <a:close/>
              </a:path>
            </a:pathLst>
          </a:custGeom>
          <a:solidFill>
            <a:srgbClr val="009776"/>
          </a:solidFill>
          <a:ln w="9525" cap="flat">
            <a:solidFill>
              <a:schemeClr val="accent4"/>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7FE4A73E-ECE3-EEF0-F837-770551E82047}"/>
              </a:ext>
            </a:extLst>
          </p:cNvPr>
          <p:cNvSpPr/>
          <p:nvPr/>
        </p:nvSpPr>
        <p:spPr>
          <a:xfrm>
            <a:off x="6699943" y="1684598"/>
            <a:ext cx="917447" cy="917447"/>
          </a:xfrm>
          <a:custGeom>
            <a:avLst/>
            <a:gdLst>
              <a:gd name="connsiteX0" fmla="*/ 917448 w 917447"/>
              <a:gd name="connsiteY0" fmla="*/ 458724 h 917447"/>
              <a:gd name="connsiteX1" fmla="*/ 458724 w 917447"/>
              <a:gd name="connsiteY1" fmla="*/ 917448 h 917447"/>
              <a:gd name="connsiteX2" fmla="*/ 0 w 917447"/>
              <a:gd name="connsiteY2" fmla="*/ 458724 h 917447"/>
              <a:gd name="connsiteX3" fmla="*/ 458724 w 917447"/>
              <a:gd name="connsiteY3" fmla="*/ 0 h 917447"/>
              <a:gd name="connsiteX4" fmla="*/ 917448 w 917447"/>
              <a:gd name="connsiteY4" fmla="*/ 458724 h 91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47" h="917447">
                <a:moveTo>
                  <a:pt x="917448" y="458724"/>
                </a:moveTo>
                <a:cubicBezTo>
                  <a:pt x="917448" y="712070"/>
                  <a:pt x="712070" y="917448"/>
                  <a:pt x="458724" y="917448"/>
                </a:cubicBezTo>
                <a:cubicBezTo>
                  <a:pt x="205378" y="917448"/>
                  <a:pt x="0" y="712070"/>
                  <a:pt x="0" y="458724"/>
                </a:cubicBezTo>
                <a:cubicBezTo>
                  <a:pt x="0" y="205378"/>
                  <a:pt x="205378" y="0"/>
                  <a:pt x="458724" y="0"/>
                </a:cubicBezTo>
                <a:cubicBezTo>
                  <a:pt x="712070" y="0"/>
                  <a:pt x="917448" y="205378"/>
                  <a:pt x="917448" y="458724"/>
                </a:cubicBezTo>
                <a:close/>
              </a:path>
            </a:pathLst>
          </a:custGeom>
          <a:solidFill>
            <a:srgbClr val="FFFFFF">
              <a:alpha val="70000"/>
            </a:srgbClr>
          </a:solidFill>
          <a:ln w="9525" cap="flat">
            <a:solidFill>
              <a:schemeClr val="accent3">
                <a:alpha val="70000"/>
              </a:schemeClr>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F759A068-B6D6-B8BE-3DCE-92AF9325859A}"/>
              </a:ext>
            </a:extLst>
          </p:cNvPr>
          <p:cNvSpPr/>
          <p:nvPr/>
        </p:nvSpPr>
        <p:spPr>
          <a:xfrm>
            <a:off x="6699943" y="1684598"/>
            <a:ext cx="917447" cy="917447"/>
          </a:xfrm>
          <a:custGeom>
            <a:avLst/>
            <a:gdLst>
              <a:gd name="connsiteX0" fmla="*/ 458724 w 917447"/>
              <a:gd name="connsiteY0" fmla="*/ 5715 h 917447"/>
              <a:gd name="connsiteX1" fmla="*/ 911733 w 917447"/>
              <a:gd name="connsiteY1" fmla="*/ 458724 h 917447"/>
              <a:gd name="connsiteX2" fmla="*/ 458724 w 917447"/>
              <a:gd name="connsiteY2" fmla="*/ 911733 h 917447"/>
              <a:gd name="connsiteX3" fmla="*/ 5715 w 917447"/>
              <a:gd name="connsiteY3" fmla="*/ 458724 h 917447"/>
              <a:gd name="connsiteX4" fmla="*/ 458724 w 917447"/>
              <a:gd name="connsiteY4" fmla="*/ 5715 h 917447"/>
              <a:gd name="connsiteX5" fmla="*/ 458724 w 917447"/>
              <a:gd name="connsiteY5" fmla="*/ 0 h 917447"/>
              <a:gd name="connsiteX6" fmla="*/ 0 w 917447"/>
              <a:gd name="connsiteY6" fmla="*/ 458724 h 917447"/>
              <a:gd name="connsiteX7" fmla="*/ 458724 w 917447"/>
              <a:gd name="connsiteY7" fmla="*/ 917448 h 917447"/>
              <a:gd name="connsiteX8" fmla="*/ 917448 w 917447"/>
              <a:gd name="connsiteY8" fmla="*/ 458724 h 917447"/>
              <a:gd name="connsiteX9" fmla="*/ 458724 w 917447"/>
              <a:gd name="connsiteY9" fmla="*/ 0 h 917447"/>
              <a:gd name="connsiteX10" fmla="*/ 458724 w 917447"/>
              <a:gd name="connsiteY10" fmla="*/ 0 h 91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447" h="917447">
                <a:moveTo>
                  <a:pt x="458724" y="5715"/>
                </a:moveTo>
                <a:cubicBezTo>
                  <a:pt x="708470" y="5715"/>
                  <a:pt x="911733" y="208883"/>
                  <a:pt x="911733" y="458724"/>
                </a:cubicBezTo>
                <a:cubicBezTo>
                  <a:pt x="911733" y="708565"/>
                  <a:pt x="708565" y="911733"/>
                  <a:pt x="458724" y="911733"/>
                </a:cubicBezTo>
                <a:cubicBezTo>
                  <a:pt x="208883" y="911733"/>
                  <a:pt x="5715" y="708470"/>
                  <a:pt x="5715" y="458724"/>
                </a:cubicBezTo>
                <a:cubicBezTo>
                  <a:pt x="5715" y="208979"/>
                  <a:pt x="208883" y="5715"/>
                  <a:pt x="458724" y="5715"/>
                </a:cubicBezTo>
                <a:moveTo>
                  <a:pt x="458724" y="0"/>
                </a:moveTo>
                <a:cubicBezTo>
                  <a:pt x="205359" y="0"/>
                  <a:pt x="0" y="205359"/>
                  <a:pt x="0" y="458724"/>
                </a:cubicBezTo>
                <a:cubicBezTo>
                  <a:pt x="0" y="712089"/>
                  <a:pt x="205359" y="917448"/>
                  <a:pt x="458724" y="917448"/>
                </a:cubicBezTo>
                <a:cubicBezTo>
                  <a:pt x="712089" y="917448"/>
                  <a:pt x="917448" y="712089"/>
                  <a:pt x="917448" y="458724"/>
                </a:cubicBezTo>
                <a:cubicBezTo>
                  <a:pt x="917448" y="205359"/>
                  <a:pt x="711994" y="0"/>
                  <a:pt x="458724" y="0"/>
                </a:cubicBezTo>
                <a:lnTo>
                  <a:pt x="458724" y="0"/>
                </a:lnTo>
                <a:close/>
              </a:path>
            </a:pathLst>
          </a:custGeom>
          <a:solidFill>
            <a:srgbClr val="273A93"/>
          </a:solidFill>
          <a:ln w="9525" cap="flat">
            <a:solidFill>
              <a:schemeClr val="accent3"/>
            </a:solid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82A51B67-E418-92E0-7940-DE89C3E6D321}"/>
              </a:ext>
            </a:extLst>
          </p:cNvPr>
          <p:cNvSpPr/>
          <p:nvPr/>
        </p:nvSpPr>
        <p:spPr>
          <a:xfrm>
            <a:off x="10526941" y="1687455"/>
            <a:ext cx="917447" cy="917447"/>
          </a:xfrm>
          <a:custGeom>
            <a:avLst/>
            <a:gdLst>
              <a:gd name="connsiteX0" fmla="*/ 917448 w 917447"/>
              <a:gd name="connsiteY0" fmla="*/ 458724 h 917447"/>
              <a:gd name="connsiteX1" fmla="*/ 458724 w 917447"/>
              <a:gd name="connsiteY1" fmla="*/ 917448 h 917447"/>
              <a:gd name="connsiteX2" fmla="*/ 0 w 917447"/>
              <a:gd name="connsiteY2" fmla="*/ 458724 h 917447"/>
              <a:gd name="connsiteX3" fmla="*/ 458724 w 917447"/>
              <a:gd name="connsiteY3" fmla="*/ 0 h 917447"/>
              <a:gd name="connsiteX4" fmla="*/ 917448 w 917447"/>
              <a:gd name="connsiteY4" fmla="*/ 458724 h 91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47" h="917447">
                <a:moveTo>
                  <a:pt x="917448" y="458724"/>
                </a:moveTo>
                <a:cubicBezTo>
                  <a:pt x="917448" y="712070"/>
                  <a:pt x="712070" y="917448"/>
                  <a:pt x="458724" y="917448"/>
                </a:cubicBezTo>
                <a:cubicBezTo>
                  <a:pt x="205378" y="917448"/>
                  <a:pt x="0" y="712070"/>
                  <a:pt x="0" y="458724"/>
                </a:cubicBezTo>
                <a:cubicBezTo>
                  <a:pt x="0" y="205378"/>
                  <a:pt x="205378" y="0"/>
                  <a:pt x="458724" y="0"/>
                </a:cubicBezTo>
                <a:cubicBezTo>
                  <a:pt x="712070" y="0"/>
                  <a:pt x="917448" y="205378"/>
                  <a:pt x="917448" y="458724"/>
                </a:cubicBezTo>
                <a:close/>
              </a:path>
            </a:pathLst>
          </a:custGeom>
          <a:solidFill>
            <a:srgbClr val="FFFFFF">
              <a:alpha val="70000"/>
            </a:srgbClr>
          </a:solidFill>
          <a:ln w="9525" cap="flat">
            <a:solidFill>
              <a:schemeClr val="accent2">
                <a:alpha val="70000"/>
              </a:schemeClr>
            </a:solid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1C89BE09-6BA6-4399-0EB8-38607FB64D39}"/>
              </a:ext>
            </a:extLst>
          </p:cNvPr>
          <p:cNvSpPr/>
          <p:nvPr/>
        </p:nvSpPr>
        <p:spPr>
          <a:xfrm>
            <a:off x="10526941" y="1687455"/>
            <a:ext cx="917447" cy="917447"/>
          </a:xfrm>
          <a:custGeom>
            <a:avLst/>
            <a:gdLst>
              <a:gd name="connsiteX0" fmla="*/ 917448 w 917447"/>
              <a:gd name="connsiteY0" fmla="*/ 458724 h 917447"/>
              <a:gd name="connsiteX1" fmla="*/ 458724 w 917447"/>
              <a:gd name="connsiteY1" fmla="*/ 917448 h 917447"/>
              <a:gd name="connsiteX2" fmla="*/ 0 w 917447"/>
              <a:gd name="connsiteY2" fmla="*/ 458724 h 917447"/>
              <a:gd name="connsiteX3" fmla="*/ 458724 w 917447"/>
              <a:gd name="connsiteY3" fmla="*/ 0 h 917447"/>
              <a:gd name="connsiteX4" fmla="*/ 917448 w 917447"/>
              <a:gd name="connsiteY4" fmla="*/ 458724 h 91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47" h="917447">
                <a:moveTo>
                  <a:pt x="917448" y="458724"/>
                </a:moveTo>
                <a:cubicBezTo>
                  <a:pt x="917448" y="712070"/>
                  <a:pt x="712070" y="917448"/>
                  <a:pt x="458724" y="917448"/>
                </a:cubicBezTo>
                <a:cubicBezTo>
                  <a:pt x="205378" y="917448"/>
                  <a:pt x="0" y="712070"/>
                  <a:pt x="0" y="458724"/>
                </a:cubicBezTo>
                <a:cubicBezTo>
                  <a:pt x="0" y="205378"/>
                  <a:pt x="205378" y="0"/>
                  <a:pt x="458724" y="0"/>
                </a:cubicBezTo>
                <a:cubicBezTo>
                  <a:pt x="712070" y="0"/>
                  <a:pt x="917448" y="205378"/>
                  <a:pt x="917448" y="458724"/>
                </a:cubicBezTo>
                <a:close/>
              </a:path>
            </a:pathLst>
          </a:custGeom>
          <a:noFill/>
          <a:ln w="5715" cap="rnd">
            <a:solidFill>
              <a:schemeClr val="accent2"/>
            </a:solidFill>
            <a:prstDash val="solid"/>
            <a:round/>
          </a:ln>
        </p:spPr>
        <p:txBody>
          <a:bodyPr rtlCol="0" anchor="ctr"/>
          <a:lstStyle/>
          <a:p>
            <a:endParaRPr lang="en-IN"/>
          </a:p>
        </p:txBody>
      </p:sp>
      <p:sp>
        <p:nvSpPr>
          <p:cNvPr id="72" name="Freeform: Shape 71">
            <a:extLst>
              <a:ext uri="{FF2B5EF4-FFF2-40B4-BE49-F238E27FC236}">
                <a16:creationId xmlns:a16="http://schemas.microsoft.com/office/drawing/2014/main" id="{1D11729A-ABF5-B9EF-3E46-86F9BE2F226E}"/>
              </a:ext>
            </a:extLst>
          </p:cNvPr>
          <p:cNvSpPr/>
          <p:nvPr/>
        </p:nvSpPr>
        <p:spPr>
          <a:xfrm>
            <a:off x="2865961" y="4099392"/>
            <a:ext cx="917447" cy="917447"/>
          </a:xfrm>
          <a:custGeom>
            <a:avLst/>
            <a:gdLst>
              <a:gd name="connsiteX0" fmla="*/ 917448 w 917447"/>
              <a:gd name="connsiteY0" fmla="*/ 458724 h 917447"/>
              <a:gd name="connsiteX1" fmla="*/ 458724 w 917447"/>
              <a:gd name="connsiteY1" fmla="*/ 917448 h 917447"/>
              <a:gd name="connsiteX2" fmla="*/ 0 w 917447"/>
              <a:gd name="connsiteY2" fmla="*/ 458724 h 917447"/>
              <a:gd name="connsiteX3" fmla="*/ 458724 w 917447"/>
              <a:gd name="connsiteY3" fmla="*/ 0 h 917447"/>
              <a:gd name="connsiteX4" fmla="*/ 917448 w 917447"/>
              <a:gd name="connsiteY4" fmla="*/ 458724 h 91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47" h="917447">
                <a:moveTo>
                  <a:pt x="917448" y="458724"/>
                </a:moveTo>
                <a:cubicBezTo>
                  <a:pt x="917448" y="712070"/>
                  <a:pt x="712070" y="917448"/>
                  <a:pt x="458724" y="917448"/>
                </a:cubicBezTo>
                <a:cubicBezTo>
                  <a:pt x="205378" y="917448"/>
                  <a:pt x="0" y="712070"/>
                  <a:pt x="0" y="458724"/>
                </a:cubicBezTo>
                <a:cubicBezTo>
                  <a:pt x="0" y="205378"/>
                  <a:pt x="205378" y="0"/>
                  <a:pt x="458724" y="0"/>
                </a:cubicBezTo>
                <a:cubicBezTo>
                  <a:pt x="712070" y="0"/>
                  <a:pt x="917448" y="205378"/>
                  <a:pt x="917448" y="458724"/>
                </a:cubicBezTo>
                <a:close/>
              </a:path>
            </a:pathLst>
          </a:custGeom>
          <a:solidFill>
            <a:srgbClr val="FFFFFF">
              <a:alpha val="75000"/>
            </a:srgbClr>
          </a:solidFill>
          <a:ln w="9525" cap="flat">
            <a:solidFill>
              <a:schemeClr val="accent1">
                <a:alpha val="75000"/>
              </a:schemeClr>
            </a:solidFill>
            <a:prstDash val="solid"/>
            <a:miter/>
          </a:ln>
        </p:spPr>
        <p:txBody>
          <a:bodyPr rtlCol="0" anchor="ctr"/>
          <a:lstStyle/>
          <a:p>
            <a:endParaRPr lang="en-IN"/>
          </a:p>
        </p:txBody>
      </p:sp>
      <p:sp>
        <p:nvSpPr>
          <p:cNvPr id="73" name="Freeform: Shape 72">
            <a:extLst>
              <a:ext uri="{FF2B5EF4-FFF2-40B4-BE49-F238E27FC236}">
                <a16:creationId xmlns:a16="http://schemas.microsoft.com/office/drawing/2014/main" id="{CBCBC152-1514-9320-9D47-C14BA3D431D7}"/>
              </a:ext>
            </a:extLst>
          </p:cNvPr>
          <p:cNvSpPr/>
          <p:nvPr/>
        </p:nvSpPr>
        <p:spPr>
          <a:xfrm>
            <a:off x="2865961" y="4099392"/>
            <a:ext cx="917447" cy="917447"/>
          </a:xfrm>
          <a:custGeom>
            <a:avLst/>
            <a:gdLst>
              <a:gd name="connsiteX0" fmla="*/ 458724 w 917447"/>
              <a:gd name="connsiteY0" fmla="*/ 5715 h 917447"/>
              <a:gd name="connsiteX1" fmla="*/ 911733 w 917447"/>
              <a:gd name="connsiteY1" fmla="*/ 458724 h 917447"/>
              <a:gd name="connsiteX2" fmla="*/ 458724 w 917447"/>
              <a:gd name="connsiteY2" fmla="*/ 911733 h 917447"/>
              <a:gd name="connsiteX3" fmla="*/ 5715 w 917447"/>
              <a:gd name="connsiteY3" fmla="*/ 458724 h 917447"/>
              <a:gd name="connsiteX4" fmla="*/ 458724 w 917447"/>
              <a:gd name="connsiteY4" fmla="*/ 5715 h 917447"/>
              <a:gd name="connsiteX5" fmla="*/ 458724 w 917447"/>
              <a:gd name="connsiteY5" fmla="*/ 0 h 917447"/>
              <a:gd name="connsiteX6" fmla="*/ 0 w 917447"/>
              <a:gd name="connsiteY6" fmla="*/ 458724 h 917447"/>
              <a:gd name="connsiteX7" fmla="*/ 458724 w 917447"/>
              <a:gd name="connsiteY7" fmla="*/ 917448 h 917447"/>
              <a:gd name="connsiteX8" fmla="*/ 917448 w 917447"/>
              <a:gd name="connsiteY8" fmla="*/ 458724 h 917447"/>
              <a:gd name="connsiteX9" fmla="*/ 458724 w 917447"/>
              <a:gd name="connsiteY9" fmla="*/ 0 h 917447"/>
              <a:gd name="connsiteX10" fmla="*/ 458724 w 917447"/>
              <a:gd name="connsiteY10" fmla="*/ 0 h 91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447" h="917447">
                <a:moveTo>
                  <a:pt x="458724" y="5715"/>
                </a:moveTo>
                <a:cubicBezTo>
                  <a:pt x="708470" y="5715"/>
                  <a:pt x="911733" y="208883"/>
                  <a:pt x="911733" y="458724"/>
                </a:cubicBezTo>
                <a:cubicBezTo>
                  <a:pt x="911733" y="708565"/>
                  <a:pt x="708565" y="911733"/>
                  <a:pt x="458724" y="911733"/>
                </a:cubicBezTo>
                <a:cubicBezTo>
                  <a:pt x="208883" y="911733"/>
                  <a:pt x="5715" y="708470"/>
                  <a:pt x="5715" y="458724"/>
                </a:cubicBezTo>
                <a:cubicBezTo>
                  <a:pt x="5715" y="208979"/>
                  <a:pt x="208883" y="5715"/>
                  <a:pt x="458724" y="5715"/>
                </a:cubicBezTo>
                <a:moveTo>
                  <a:pt x="458724" y="0"/>
                </a:moveTo>
                <a:cubicBezTo>
                  <a:pt x="205359" y="0"/>
                  <a:pt x="0" y="205359"/>
                  <a:pt x="0" y="458724"/>
                </a:cubicBezTo>
                <a:cubicBezTo>
                  <a:pt x="0" y="712089"/>
                  <a:pt x="205359" y="917448"/>
                  <a:pt x="458724" y="917448"/>
                </a:cubicBezTo>
                <a:cubicBezTo>
                  <a:pt x="712089" y="917448"/>
                  <a:pt x="917448" y="712089"/>
                  <a:pt x="917448" y="458724"/>
                </a:cubicBezTo>
                <a:cubicBezTo>
                  <a:pt x="917448" y="205359"/>
                  <a:pt x="711994" y="0"/>
                  <a:pt x="458724" y="0"/>
                </a:cubicBezTo>
                <a:lnTo>
                  <a:pt x="458724" y="0"/>
                </a:lnTo>
                <a:close/>
              </a:path>
            </a:pathLst>
          </a:custGeom>
          <a:solidFill>
            <a:srgbClr val="75787B"/>
          </a:solidFill>
          <a:ln w="9525" cap="flat">
            <a:solidFill>
              <a:schemeClr val="accent1"/>
            </a:solidFill>
            <a:prstDash val="solid"/>
            <a:miter/>
          </a:ln>
        </p:spPr>
        <p:txBody>
          <a:bodyPr rtlCol="0" anchor="ctr"/>
          <a:lstStyle/>
          <a:p>
            <a:endParaRPr lang="en-IN"/>
          </a:p>
        </p:txBody>
      </p:sp>
      <p:sp>
        <p:nvSpPr>
          <p:cNvPr id="41" name="TextBox 40">
            <a:extLst>
              <a:ext uri="{FF2B5EF4-FFF2-40B4-BE49-F238E27FC236}">
                <a16:creationId xmlns:a16="http://schemas.microsoft.com/office/drawing/2014/main" id="{B821A28A-9DE2-307F-97BF-F444B32BF1DE}"/>
              </a:ext>
            </a:extLst>
          </p:cNvPr>
          <p:cNvSpPr txBox="1"/>
          <p:nvPr/>
        </p:nvSpPr>
        <p:spPr>
          <a:xfrm>
            <a:off x="594329" y="2165417"/>
            <a:ext cx="2911875" cy="1601670"/>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Current positioning for</a:t>
            </a:r>
            <a:b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b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carbon transition</a:t>
            </a:r>
          </a:p>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Technology, market and policy risk</a:t>
            </a:r>
          </a:p>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Actions to mitigate risk</a:t>
            </a:r>
          </a:p>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Long-term resilience to risk of</a:t>
            </a:r>
            <a:b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b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accelerated carbon transition</a:t>
            </a:r>
            <a:endParaRPr kumimoji="0" lang="en-IN" sz="1200" b="0" i="0" u="none" strike="noStrike" kern="1200" cap="none" spc="0" normalizeH="0" baseline="0" noProof="0" dirty="0" err="1">
              <a:ln>
                <a:noFill/>
              </a:ln>
              <a:solidFill>
                <a:srgbClr val="000000"/>
              </a:solidFill>
              <a:effectLst/>
              <a:uLnTx/>
              <a:uFillTx/>
              <a:latin typeface="GT America Regular"/>
              <a:ea typeface="GT America Regular" charset="0"/>
              <a:cs typeface="GT America Regular" charset="0"/>
            </a:endParaRPr>
          </a:p>
        </p:txBody>
      </p:sp>
      <p:sp>
        <p:nvSpPr>
          <p:cNvPr id="55" name="TextBox 54">
            <a:extLst>
              <a:ext uri="{FF2B5EF4-FFF2-40B4-BE49-F238E27FC236}">
                <a16:creationId xmlns:a16="http://schemas.microsoft.com/office/drawing/2014/main" id="{E7EBAACA-549B-D9F8-6E71-3210743A982D}"/>
              </a:ext>
            </a:extLst>
          </p:cNvPr>
          <p:cNvSpPr txBox="1"/>
          <p:nvPr/>
        </p:nvSpPr>
        <p:spPr>
          <a:xfrm>
            <a:off x="4405758" y="2165417"/>
            <a:ext cx="2911875" cy="1087710"/>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Current and future effects</a:t>
            </a:r>
            <a:b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b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of climate change</a:t>
            </a:r>
          </a:p>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Exposure to heat stress, water stress, floods, hurricanes, sea level rise and wildfires</a:t>
            </a:r>
          </a:p>
        </p:txBody>
      </p:sp>
      <p:sp>
        <p:nvSpPr>
          <p:cNvPr id="56" name="TextBox 55">
            <a:extLst>
              <a:ext uri="{FF2B5EF4-FFF2-40B4-BE49-F238E27FC236}">
                <a16:creationId xmlns:a16="http://schemas.microsoft.com/office/drawing/2014/main" id="{AE0D9E0E-4D65-B7DC-7C17-A2BC8390AAD5}"/>
              </a:ext>
            </a:extLst>
          </p:cNvPr>
          <p:cNvSpPr txBox="1"/>
          <p:nvPr/>
        </p:nvSpPr>
        <p:spPr>
          <a:xfrm>
            <a:off x="8235632" y="2165417"/>
            <a:ext cx="3402329" cy="1601669"/>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Non-climate-related risks </a:t>
            </a:r>
          </a:p>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Impact of economic activity</a:t>
            </a:r>
          </a:p>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Availability, access and consumption</a:t>
            </a:r>
          </a:p>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Innovations to enhance water use efficiency</a:t>
            </a:r>
          </a:p>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Risk of pollution-related regulatory violations</a:t>
            </a:r>
          </a:p>
        </p:txBody>
      </p:sp>
      <p:sp>
        <p:nvSpPr>
          <p:cNvPr id="57" name="TextBox 56">
            <a:extLst>
              <a:ext uri="{FF2B5EF4-FFF2-40B4-BE49-F238E27FC236}">
                <a16:creationId xmlns:a16="http://schemas.microsoft.com/office/drawing/2014/main" id="{6E014DA3-B471-8D95-9D45-38F189133AA1}"/>
              </a:ext>
            </a:extLst>
          </p:cNvPr>
          <p:cNvSpPr txBox="1"/>
          <p:nvPr/>
        </p:nvSpPr>
        <p:spPr>
          <a:xfrm>
            <a:off x="546100" y="4601219"/>
            <a:ext cx="2880681" cy="1087710"/>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Non-GHG air pollutants</a:t>
            </a:r>
          </a:p>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Land-based accidents, spills </a:t>
            </a:r>
          </a:p>
          <a:p>
            <a:pPr algn="l">
              <a:lnSpc>
                <a:spcPct val="101000"/>
              </a:lnSpc>
              <a:spcAft>
                <a:spcPts val="600"/>
              </a:spcAft>
              <a:buClr>
                <a:schemeClr val="accent1"/>
              </a:buCl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       and leaks</a:t>
            </a:r>
          </a:p>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Hazardous and non-hazardous waste</a:t>
            </a:r>
          </a:p>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Circular economy</a:t>
            </a:r>
          </a:p>
        </p:txBody>
      </p:sp>
      <p:sp>
        <p:nvSpPr>
          <p:cNvPr id="58" name="TextBox 57">
            <a:extLst>
              <a:ext uri="{FF2B5EF4-FFF2-40B4-BE49-F238E27FC236}">
                <a16:creationId xmlns:a16="http://schemas.microsoft.com/office/drawing/2014/main" id="{47A43E67-DEDA-849E-19CC-63F7F1ADF2D0}"/>
              </a:ext>
            </a:extLst>
          </p:cNvPr>
          <p:cNvSpPr txBox="1"/>
          <p:nvPr/>
        </p:nvSpPr>
        <p:spPr>
          <a:xfrm>
            <a:off x="4405757" y="4601219"/>
            <a:ext cx="2911875" cy="1601670"/>
          </a:xfrm>
          <a:prstGeom prst="rect">
            <a:avLst/>
          </a:prstGeom>
          <a:noFill/>
        </p:spPr>
        <p:txBody>
          <a:bodyPr wrap="square" lIns="0" tIns="0" rIns="0" bIns="0" rtlCol="0" anchor="t">
            <a:noAutofit/>
          </a:bodyPr>
          <a:lstStyle/>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Impact on natural systems</a:t>
            </a:r>
            <a:b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b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(soil, biodiversity, forest, land,</a:t>
            </a:r>
            <a:b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b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oceans, etc.)</a:t>
            </a:r>
          </a:p>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Dependency on goods and services derived from nature (agriculture, fiber, fish, etc.)</a:t>
            </a:r>
          </a:p>
        </p:txBody>
      </p:sp>
      <p:sp>
        <p:nvSpPr>
          <p:cNvPr id="3" name="Slide Number Placeholder 4">
            <a:extLst>
              <a:ext uri="{FF2B5EF4-FFF2-40B4-BE49-F238E27FC236}">
                <a16:creationId xmlns:a16="http://schemas.microsoft.com/office/drawing/2014/main" id="{EFE2B5EB-873B-2927-6E10-84E8E9CE9979}"/>
              </a:ext>
            </a:extLst>
          </p:cNvPr>
          <p:cNvSpPr>
            <a:spLocks noGrp="1"/>
          </p:cNvSpPr>
          <p:nvPr>
            <p:ph type="sldNum" sz="quarter" idx="12"/>
          </p:nvPr>
        </p:nvSpPr>
        <p:spPr>
          <a:xfrm>
            <a:off x="10429875" y="6311900"/>
            <a:ext cx="1208087" cy="269875"/>
          </a:xfrm>
        </p:spPr>
        <p:txBody>
          <a:bodyPr/>
          <a:lstStyle/>
          <a:p>
            <a:fld id="{862A5111-985B-C14D-9115-5787026182A8}" type="slidenum">
              <a:rPr lang="en-US" sz="1100" smtClean="0">
                <a:solidFill>
                  <a:schemeClr val="accent1">
                    <a:lumMod val="60000"/>
                    <a:lumOff val="40000"/>
                  </a:schemeClr>
                </a:solidFill>
              </a:rPr>
              <a:t>10</a:t>
            </a:fld>
            <a:endParaRPr lang="en-US" sz="1100" dirty="0">
              <a:solidFill>
                <a:schemeClr val="accent1">
                  <a:lumMod val="60000"/>
                  <a:lumOff val="40000"/>
                </a:schemeClr>
              </a:solidFill>
            </a:endParaRPr>
          </a:p>
        </p:txBody>
      </p:sp>
      <p:sp>
        <p:nvSpPr>
          <p:cNvPr id="12" name="Freeform: Shape 11">
            <a:extLst>
              <a:ext uri="{FF2B5EF4-FFF2-40B4-BE49-F238E27FC236}">
                <a16:creationId xmlns:a16="http://schemas.microsoft.com/office/drawing/2014/main" id="{F3F99F81-26D8-0CEC-D7AF-42E5673E39E0}"/>
              </a:ext>
            </a:extLst>
          </p:cNvPr>
          <p:cNvSpPr/>
          <p:nvPr/>
        </p:nvSpPr>
        <p:spPr>
          <a:xfrm>
            <a:off x="3163998" y="2423642"/>
            <a:ext cx="320135" cy="9525"/>
          </a:xfrm>
          <a:custGeom>
            <a:avLst/>
            <a:gdLst>
              <a:gd name="connsiteX0" fmla="*/ 320135 w 320135"/>
              <a:gd name="connsiteY0" fmla="*/ 0 h 9525"/>
              <a:gd name="connsiteX1" fmla="*/ 0 w 320135"/>
              <a:gd name="connsiteY1" fmla="*/ 0 h 9525"/>
            </a:gdLst>
            <a:ahLst/>
            <a:cxnLst>
              <a:cxn ang="0">
                <a:pos x="connsiteX0" y="connsiteY0"/>
              </a:cxn>
              <a:cxn ang="0">
                <a:pos x="connsiteX1" y="connsiteY1"/>
              </a:cxn>
            </a:cxnLst>
            <a:rect l="l" t="t" r="r" b="b"/>
            <a:pathLst>
              <a:path w="320135" h="9525">
                <a:moveTo>
                  <a:pt x="320135" y="0"/>
                </a:moveTo>
                <a:lnTo>
                  <a:pt x="0" y="0"/>
                </a:lnTo>
              </a:path>
            </a:pathLst>
          </a:custGeom>
          <a:ln w="19050" cap="flat">
            <a:solidFill>
              <a:srgbClr val="005EFF"/>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8F595C5D-FD68-1C9D-7ACE-62C8B4B29E28}"/>
              </a:ext>
            </a:extLst>
          </p:cNvPr>
          <p:cNvSpPr/>
          <p:nvPr/>
        </p:nvSpPr>
        <p:spPr>
          <a:xfrm>
            <a:off x="3282870" y="2114080"/>
            <a:ext cx="83629" cy="309562"/>
          </a:xfrm>
          <a:custGeom>
            <a:avLst/>
            <a:gdLst>
              <a:gd name="connsiteX0" fmla="*/ 83629 w 83629"/>
              <a:gd name="connsiteY0" fmla="*/ 309562 h 309562"/>
              <a:gd name="connsiteX1" fmla="*/ 0 w 83629"/>
              <a:gd name="connsiteY1" fmla="*/ 309562 h 309562"/>
              <a:gd name="connsiteX2" fmla="*/ 23146 w 83629"/>
              <a:gd name="connsiteY2" fmla="*/ 0 h 309562"/>
              <a:gd name="connsiteX3" fmla="*/ 60484 w 83629"/>
              <a:gd name="connsiteY3" fmla="*/ 0 h 309562"/>
              <a:gd name="connsiteX4" fmla="*/ 83629 w 83629"/>
              <a:gd name="connsiteY4" fmla="*/ 309562 h 30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309562">
                <a:moveTo>
                  <a:pt x="83629" y="309562"/>
                </a:moveTo>
                <a:lnTo>
                  <a:pt x="0" y="309562"/>
                </a:lnTo>
                <a:lnTo>
                  <a:pt x="23146" y="0"/>
                </a:lnTo>
                <a:lnTo>
                  <a:pt x="60484" y="0"/>
                </a:lnTo>
                <a:lnTo>
                  <a:pt x="83629" y="309562"/>
                </a:lnTo>
                <a:close/>
              </a:path>
            </a:pathLst>
          </a:custGeom>
          <a:noFill/>
          <a:ln w="19050" cap="flat">
            <a:solidFill>
              <a:srgbClr val="005EFF"/>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FA2BD336-EE7D-B26A-D713-007D26B1F139}"/>
              </a:ext>
            </a:extLst>
          </p:cNvPr>
          <p:cNvSpPr/>
          <p:nvPr/>
        </p:nvSpPr>
        <p:spPr>
          <a:xfrm>
            <a:off x="3274297" y="2014448"/>
            <a:ext cx="99631" cy="99631"/>
          </a:xfrm>
          <a:custGeom>
            <a:avLst/>
            <a:gdLst>
              <a:gd name="connsiteX0" fmla="*/ 99632 w 99631"/>
              <a:gd name="connsiteY0" fmla="*/ 49816 h 99631"/>
              <a:gd name="connsiteX1" fmla="*/ 49816 w 99631"/>
              <a:gd name="connsiteY1" fmla="*/ 99632 h 99631"/>
              <a:gd name="connsiteX2" fmla="*/ 0 w 99631"/>
              <a:gd name="connsiteY2" fmla="*/ 49816 h 99631"/>
              <a:gd name="connsiteX3" fmla="*/ 49816 w 99631"/>
              <a:gd name="connsiteY3" fmla="*/ 0 h 99631"/>
              <a:gd name="connsiteX4" fmla="*/ 99632 w 99631"/>
              <a:gd name="connsiteY4" fmla="*/ 49816 h 9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 h="99631">
                <a:moveTo>
                  <a:pt x="99632" y="49816"/>
                </a:moveTo>
                <a:cubicBezTo>
                  <a:pt x="99632" y="77328"/>
                  <a:pt x="77328" y="99632"/>
                  <a:pt x="49816" y="99632"/>
                </a:cubicBezTo>
                <a:cubicBezTo>
                  <a:pt x="22303" y="99632"/>
                  <a:pt x="0" y="77328"/>
                  <a:pt x="0" y="49816"/>
                </a:cubicBezTo>
                <a:cubicBezTo>
                  <a:pt x="0" y="22303"/>
                  <a:pt x="22303" y="0"/>
                  <a:pt x="49816" y="0"/>
                </a:cubicBezTo>
                <a:cubicBezTo>
                  <a:pt x="77328" y="0"/>
                  <a:pt x="99632" y="22303"/>
                  <a:pt x="99632" y="49816"/>
                </a:cubicBezTo>
                <a:close/>
              </a:path>
            </a:pathLst>
          </a:custGeom>
          <a:noFill/>
          <a:ln w="19050" cap="flat">
            <a:solidFill>
              <a:srgbClr val="0A1264"/>
            </a:solidFill>
            <a:prstDash val="solid"/>
            <a:miter/>
          </a:ln>
        </p:spPr>
        <p:txBody>
          <a:bodyPr rtlCol="0" anchor="ctr"/>
          <a:lstStyle/>
          <a:p>
            <a:endParaRPr lang="en-IN"/>
          </a:p>
        </p:txBody>
      </p:sp>
      <p:grpSp>
        <p:nvGrpSpPr>
          <p:cNvPr id="16" name="Graphic 23">
            <a:extLst>
              <a:ext uri="{FF2B5EF4-FFF2-40B4-BE49-F238E27FC236}">
                <a16:creationId xmlns:a16="http://schemas.microsoft.com/office/drawing/2014/main" id="{138FBAA0-B31E-4831-377B-44BE1E8533C2}"/>
              </a:ext>
            </a:extLst>
          </p:cNvPr>
          <p:cNvGrpSpPr/>
          <p:nvPr/>
        </p:nvGrpSpPr>
        <p:grpSpPr>
          <a:xfrm>
            <a:off x="3102172" y="1818328"/>
            <a:ext cx="443787" cy="377036"/>
            <a:chOff x="3102172" y="1818328"/>
            <a:chExt cx="443787" cy="377036"/>
          </a:xfrm>
          <a:noFill/>
        </p:grpSpPr>
        <p:grpSp>
          <p:nvGrpSpPr>
            <p:cNvPr id="22" name="Graphic 23">
              <a:extLst>
                <a:ext uri="{FF2B5EF4-FFF2-40B4-BE49-F238E27FC236}">
                  <a16:creationId xmlns:a16="http://schemas.microsoft.com/office/drawing/2014/main" id="{C4427005-B219-C543-47BE-2E102D977E9C}"/>
                </a:ext>
              </a:extLst>
            </p:cNvPr>
            <p:cNvGrpSpPr/>
            <p:nvPr/>
          </p:nvGrpSpPr>
          <p:grpSpPr>
            <a:xfrm>
              <a:off x="3102172" y="2094045"/>
              <a:ext cx="443787" cy="101320"/>
              <a:chOff x="3102172" y="2094045"/>
              <a:chExt cx="443787" cy="101320"/>
            </a:xfrm>
            <a:noFill/>
          </p:grpSpPr>
          <p:sp>
            <p:nvSpPr>
              <p:cNvPr id="23" name="Freeform: Shape 22">
                <a:extLst>
                  <a:ext uri="{FF2B5EF4-FFF2-40B4-BE49-F238E27FC236}">
                    <a16:creationId xmlns:a16="http://schemas.microsoft.com/office/drawing/2014/main" id="{CCD0C95E-AD38-7A2E-0E4C-C89903932B1A}"/>
                  </a:ext>
                </a:extLst>
              </p:cNvPr>
              <p:cNvSpPr/>
              <p:nvPr/>
            </p:nvSpPr>
            <p:spPr>
              <a:xfrm>
                <a:off x="3102172" y="2094045"/>
                <a:ext cx="148738" cy="101320"/>
              </a:xfrm>
              <a:custGeom>
                <a:avLst/>
                <a:gdLst>
                  <a:gd name="connsiteX0" fmla="*/ 110308 w 148738"/>
                  <a:gd name="connsiteY0" fmla="*/ 2890 h 101320"/>
                  <a:gd name="connsiteX1" fmla="*/ 8105 w 148738"/>
                  <a:gd name="connsiteY1" fmla="*/ 68803 h 101320"/>
                  <a:gd name="connsiteX2" fmla="*/ 1914 w 148738"/>
                  <a:gd name="connsiteY2" fmla="*/ 91663 h 101320"/>
                  <a:gd name="connsiteX3" fmla="*/ 1914 w 148738"/>
                  <a:gd name="connsiteY3" fmla="*/ 91663 h 101320"/>
                  <a:gd name="connsiteX4" fmla="*/ 24107 w 148738"/>
                  <a:gd name="connsiteY4" fmla="*/ 100140 h 101320"/>
                  <a:gd name="connsiteX5" fmla="*/ 137455 w 148738"/>
                  <a:gd name="connsiteY5" fmla="*/ 56230 h 101320"/>
                  <a:gd name="connsiteX6" fmla="*/ 146789 w 148738"/>
                  <a:gd name="connsiteY6" fmla="*/ 31655 h 101320"/>
                  <a:gd name="connsiteX7" fmla="*/ 135550 w 148738"/>
                  <a:gd name="connsiteY7" fmla="*/ 9652 h 101320"/>
                  <a:gd name="connsiteX8" fmla="*/ 110213 w 148738"/>
                  <a:gd name="connsiteY8" fmla="*/ 2794 h 10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738" h="101320">
                    <a:moveTo>
                      <a:pt x="110308" y="2890"/>
                    </a:moveTo>
                    <a:lnTo>
                      <a:pt x="8105" y="68803"/>
                    </a:lnTo>
                    <a:cubicBezTo>
                      <a:pt x="485" y="73756"/>
                      <a:pt x="-2182" y="83662"/>
                      <a:pt x="1914" y="91663"/>
                    </a:cubicBezTo>
                    <a:lnTo>
                      <a:pt x="1914" y="91663"/>
                    </a:lnTo>
                    <a:cubicBezTo>
                      <a:pt x="6010" y="99759"/>
                      <a:pt x="15630" y="103378"/>
                      <a:pt x="24107" y="100140"/>
                    </a:cubicBezTo>
                    <a:lnTo>
                      <a:pt x="137455" y="56230"/>
                    </a:lnTo>
                    <a:cubicBezTo>
                      <a:pt x="147265" y="52420"/>
                      <a:pt x="151552" y="40990"/>
                      <a:pt x="146789" y="31655"/>
                    </a:cubicBezTo>
                    <a:lnTo>
                      <a:pt x="135550" y="9652"/>
                    </a:lnTo>
                    <a:cubicBezTo>
                      <a:pt x="130787" y="318"/>
                      <a:pt x="118976" y="-2825"/>
                      <a:pt x="110213" y="2794"/>
                    </a:cubicBezTo>
                    <a:close/>
                  </a:path>
                </a:pathLst>
              </a:custGeom>
              <a:noFill/>
              <a:ln w="19050" cap="flat">
                <a:solidFill>
                  <a:srgbClr val="0A1264"/>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D697909C-F761-9C09-19E9-1CD6D5110CDE}"/>
                  </a:ext>
                </a:extLst>
              </p:cNvPr>
              <p:cNvSpPr/>
              <p:nvPr/>
            </p:nvSpPr>
            <p:spPr>
              <a:xfrm>
                <a:off x="3397220" y="2094045"/>
                <a:ext cx="148738" cy="101320"/>
              </a:xfrm>
              <a:custGeom>
                <a:avLst/>
                <a:gdLst>
                  <a:gd name="connsiteX0" fmla="*/ 38430 w 148738"/>
                  <a:gd name="connsiteY0" fmla="*/ 2890 h 101320"/>
                  <a:gd name="connsiteX1" fmla="*/ 140634 w 148738"/>
                  <a:gd name="connsiteY1" fmla="*/ 68803 h 101320"/>
                  <a:gd name="connsiteX2" fmla="*/ 146825 w 148738"/>
                  <a:gd name="connsiteY2" fmla="*/ 91663 h 101320"/>
                  <a:gd name="connsiteX3" fmla="*/ 146825 w 148738"/>
                  <a:gd name="connsiteY3" fmla="*/ 91663 h 101320"/>
                  <a:gd name="connsiteX4" fmla="*/ 124632 w 148738"/>
                  <a:gd name="connsiteY4" fmla="*/ 100140 h 101320"/>
                  <a:gd name="connsiteX5" fmla="*/ 11284 w 148738"/>
                  <a:gd name="connsiteY5" fmla="*/ 56230 h 101320"/>
                  <a:gd name="connsiteX6" fmla="*/ 1950 w 148738"/>
                  <a:gd name="connsiteY6" fmla="*/ 31655 h 101320"/>
                  <a:gd name="connsiteX7" fmla="*/ 13189 w 148738"/>
                  <a:gd name="connsiteY7" fmla="*/ 9652 h 101320"/>
                  <a:gd name="connsiteX8" fmla="*/ 38526 w 148738"/>
                  <a:gd name="connsiteY8" fmla="*/ 2794 h 10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738" h="101320">
                    <a:moveTo>
                      <a:pt x="38430" y="2890"/>
                    </a:moveTo>
                    <a:lnTo>
                      <a:pt x="140634" y="68803"/>
                    </a:lnTo>
                    <a:cubicBezTo>
                      <a:pt x="148254" y="73756"/>
                      <a:pt x="150921" y="83662"/>
                      <a:pt x="146825" y="91663"/>
                    </a:cubicBezTo>
                    <a:lnTo>
                      <a:pt x="146825" y="91663"/>
                    </a:lnTo>
                    <a:cubicBezTo>
                      <a:pt x="142729" y="99759"/>
                      <a:pt x="133109" y="103378"/>
                      <a:pt x="124632" y="100140"/>
                    </a:cubicBezTo>
                    <a:lnTo>
                      <a:pt x="11284" y="56230"/>
                    </a:lnTo>
                    <a:cubicBezTo>
                      <a:pt x="1473" y="52420"/>
                      <a:pt x="-2813" y="40990"/>
                      <a:pt x="1950" y="31655"/>
                    </a:cubicBezTo>
                    <a:lnTo>
                      <a:pt x="13189" y="9652"/>
                    </a:lnTo>
                    <a:cubicBezTo>
                      <a:pt x="17952" y="318"/>
                      <a:pt x="29763" y="-2825"/>
                      <a:pt x="38526" y="2794"/>
                    </a:cubicBezTo>
                    <a:close/>
                  </a:path>
                </a:pathLst>
              </a:custGeom>
              <a:noFill/>
              <a:ln w="19050" cap="flat">
                <a:solidFill>
                  <a:srgbClr val="0A1264"/>
                </a:solidFill>
                <a:prstDash val="solid"/>
                <a:miter/>
              </a:ln>
            </p:spPr>
            <p:txBody>
              <a:bodyPr rtlCol="0" anchor="ctr"/>
              <a:lstStyle/>
              <a:p>
                <a:endParaRPr lang="en-IN"/>
              </a:p>
            </p:txBody>
          </p:sp>
        </p:grpSp>
        <p:sp>
          <p:nvSpPr>
            <p:cNvPr id="30" name="Freeform: Shape 29">
              <a:extLst>
                <a:ext uri="{FF2B5EF4-FFF2-40B4-BE49-F238E27FC236}">
                  <a16:creationId xmlns:a16="http://schemas.microsoft.com/office/drawing/2014/main" id="{E153A4D3-95B8-8AFD-88F5-FE435AC009F4}"/>
                </a:ext>
              </a:extLst>
            </p:cNvPr>
            <p:cNvSpPr/>
            <p:nvPr/>
          </p:nvSpPr>
          <p:spPr>
            <a:xfrm>
              <a:off x="3294109" y="1818328"/>
              <a:ext cx="60097" cy="156400"/>
            </a:xfrm>
            <a:custGeom>
              <a:avLst/>
              <a:gdLst>
                <a:gd name="connsiteX0" fmla="*/ 0 w 60097"/>
                <a:gd name="connsiteY0" fmla="*/ 136874 h 156400"/>
                <a:gd name="connsiteX1" fmla="*/ 12382 w 60097"/>
                <a:gd name="connsiteY1" fmla="*/ 15907 h 156400"/>
                <a:gd name="connsiteX2" fmla="*/ 30004 w 60097"/>
                <a:gd name="connsiteY2" fmla="*/ 0 h 156400"/>
                <a:gd name="connsiteX3" fmla="*/ 30004 w 60097"/>
                <a:gd name="connsiteY3" fmla="*/ 0 h 156400"/>
                <a:gd name="connsiteX4" fmla="*/ 47625 w 60097"/>
                <a:gd name="connsiteY4" fmla="*/ 15907 h 156400"/>
                <a:gd name="connsiteX5" fmla="*/ 60007 w 60097"/>
                <a:gd name="connsiteY5" fmla="*/ 136874 h 156400"/>
                <a:gd name="connsiteX6" fmla="*/ 42386 w 60097"/>
                <a:gd name="connsiteY6" fmla="*/ 156400 h 156400"/>
                <a:gd name="connsiteX7" fmla="*/ 17717 w 60097"/>
                <a:gd name="connsiteY7" fmla="*/ 156400 h 156400"/>
                <a:gd name="connsiteX8" fmla="*/ 95 w 60097"/>
                <a:gd name="connsiteY8" fmla="*/ 136874 h 15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97" h="156400">
                  <a:moveTo>
                    <a:pt x="0" y="136874"/>
                  </a:moveTo>
                  <a:lnTo>
                    <a:pt x="12382" y="15907"/>
                  </a:lnTo>
                  <a:cubicBezTo>
                    <a:pt x="13335" y="6858"/>
                    <a:pt x="20955" y="0"/>
                    <a:pt x="30004" y="0"/>
                  </a:cubicBezTo>
                  <a:lnTo>
                    <a:pt x="30004" y="0"/>
                  </a:lnTo>
                  <a:cubicBezTo>
                    <a:pt x="39052" y="0"/>
                    <a:pt x="46672" y="6858"/>
                    <a:pt x="47625" y="15907"/>
                  </a:cubicBezTo>
                  <a:lnTo>
                    <a:pt x="60007" y="136874"/>
                  </a:lnTo>
                  <a:cubicBezTo>
                    <a:pt x="61055" y="147352"/>
                    <a:pt x="52864" y="156400"/>
                    <a:pt x="42386" y="156400"/>
                  </a:cubicBezTo>
                  <a:lnTo>
                    <a:pt x="17717" y="156400"/>
                  </a:lnTo>
                  <a:cubicBezTo>
                    <a:pt x="7239" y="156400"/>
                    <a:pt x="-953" y="147352"/>
                    <a:pt x="95" y="136874"/>
                  </a:cubicBezTo>
                  <a:close/>
                </a:path>
              </a:pathLst>
            </a:custGeom>
            <a:noFill/>
            <a:ln w="19050" cap="flat">
              <a:solidFill>
                <a:srgbClr val="0A1264"/>
              </a:solidFill>
              <a:prstDash val="solid"/>
              <a:miter/>
            </a:ln>
          </p:spPr>
          <p:txBody>
            <a:bodyPr rtlCol="0" anchor="ctr"/>
            <a:lstStyle/>
            <a:p>
              <a:endParaRPr lang="en-IN"/>
            </a:p>
          </p:txBody>
        </p:sp>
      </p:grpSp>
      <p:sp>
        <p:nvSpPr>
          <p:cNvPr id="31" name="Freeform: Shape 30">
            <a:extLst>
              <a:ext uri="{FF2B5EF4-FFF2-40B4-BE49-F238E27FC236}">
                <a16:creationId xmlns:a16="http://schemas.microsoft.com/office/drawing/2014/main" id="{C4F5196D-07C4-ABB4-4E19-3F671EE7F2BA}"/>
              </a:ext>
            </a:extLst>
          </p:cNvPr>
          <p:cNvSpPr/>
          <p:nvPr/>
        </p:nvSpPr>
        <p:spPr>
          <a:xfrm>
            <a:off x="3324113" y="1974634"/>
            <a:ext cx="9525" cy="39814"/>
          </a:xfrm>
          <a:custGeom>
            <a:avLst/>
            <a:gdLst>
              <a:gd name="connsiteX0" fmla="*/ 0 w 9525"/>
              <a:gd name="connsiteY0" fmla="*/ 0 h 39814"/>
              <a:gd name="connsiteX1" fmla="*/ 0 w 9525"/>
              <a:gd name="connsiteY1" fmla="*/ 39815 h 39814"/>
            </a:gdLst>
            <a:ahLst/>
            <a:cxnLst>
              <a:cxn ang="0">
                <a:pos x="connsiteX0" y="connsiteY0"/>
              </a:cxn>
              <a:cxn ang="0">
                <a:pos x="connsiteX1" y="connsiteY1"/>
              </a:cxn>
            </a:cxnLst>
            <a:rect l="l" t="t" r="r" b="b"/>
            <a:pathLst>
              <a:path w="9525" h="39814">
                <a:moveTo>
                  <a:pt x="0" y="0"/>
                </a:moveTo>
                <a:lnTo>
                  <a:pt x="0" y="39815"/>
                </a:lnTo>
              </a:path>
            </a:pathLst>
          </a:custGeom>
          <a:ln w="9525" cap="flat">
            <a:solidFill>
              <a:schemeClr val="accent4"/>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E02F9F8A-C00B-0B7D-33B3-469D446781B1}"/>
              </a:ext>
            </a:extLst>
          </p:cNvPr>
          <p:cNvSpPr/>
          <p:nvPr/>
        </p:nvSpPr>
        <p:spPr>
          <a:xfrm>
            <a:off x="3364594" y="2093125"/>
            <a:ext cx="40386" cy="20955"/>
          </a:xfrm>
          <a:custGeom>
            <a:avLst/>
            <a:gdLst>
              <a:gd name="connsiteX0" fmla="*/ 40386 w 40386"/>
              <a:gd name="connsiteY0" fmla="*/ 20955 h 20955"/>
              <a:gd name="connsiteX1" fmla="*/ 0 w 40386"/>
              <a:gd name="connsiteY1" fmla="*/ 0 h 20955"/>
            </a:gdLst>
            <a:ahLst/>
            <a:cxnLst>
              <a:cxn ang="0">
                <a:pos x="connsiteX0" y="connsiteY0"/>
              </a:cxn>
              <a:cxn ang="0">
                <a:pos x="connsiteX1" y="connsiteY1"/>
              </a:cxn>
            </a:cxnLst>
            <a:rect l="l" t="t" r="r" b="b"/>
            <a:pathLst>
              <a:path w="40386" h="20955">
                <a:moveTo>
                  <a:pt x="40386" y="20955"/>
                </a:moveTo>
                <a:lnTo>
                  <a:pt x="0" y="0"/>
                </a:lnTo>
              </a:path>
            </a:pathLst>
          </a:custGeom>
          <a:ln w="9525" cap="flat">
            <a:solidFill>
              <a:schemeClr val="accent4"/>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5A906C57-AC4F-3682-9F7B-BE3C86325112}"/>
              </a:ext>
            </a:extLst>
          </p:cNvPr>
          <p:cNvSpPr/>
          <p:nvPr/>
        </p:nvSpPr>
        <p:spPr>
          <a:xfrm>
            <a:off x="3243532" y="2093601"/>
            <a:ext cx="40290" cy="20859"/>
          </a:xfrm>
          <a:custGeom>
            <a:avLst/>
            <a:gdLst>
              <a:gd name="connsiteX0" fmla="*/ 0 w 40290"/>
              <a:gd name="connsiteY0" fmla="*/ 20860 h 20859"/>
              <a:gd name="connsiteX1" fmla="*/ 40291 w 40290"/>
              <a:gd name="connsiteY1" fmla="*/ 0 h 20859"/>
            </a:gdLst>
            <a:ahLst/>
            <a:cxnLst>
              <a:cxn ang="0">
                <a:pos x="connsiteX0" y="connsiteY0"/>
              </a:cxn>
              <a:cxn ang="0">
                <a:pos x="connsiteX1" y="connsiteY1"/>
              </a:cxn>
            </a:cxnLst>
            <a:rect l="l" t="t" r="r" b="b"/>
            <a:pathLst>
              <a:path w="40290" h="20859">
                <a:moveTo>
                  <a:pt x="0" y="20860"/>
                </a:moveTo>
                <a:lnTo>
                  <a:pt x="40291" y="0"/>
                </a:lnTo>
              </a:path>
            </a:pathLst>
          </a:custGeom>
          <a:ln w="9525" cap="flat">
            <a:solidFill>
              <a:schemeClr val="accent4"/>
            </a:solidFill>
            <a:prstDash val="solid"/>
            <a:miter/>
          </a:ln>
        </p:spPr>
        <p:txBody>
          <a:bodyPr rtlCol="0" anchor="ctr"/>
          <a:lstStyle/>
          <a:p>
            <a:endParaRPr lang="en-IN"/>
          </a:p>
        </p:txBody>
      </p:sp>
      <p:grpSp>
        <p:nvGrpSpPr>
          <p:cNvPr id="45" name="Graphic 24">
            <a:extLst>
              <a:ext uri="{FF2B5EF4-FFF2-40B4-BE49-F238E27FC236}">
                <a16:creationId xmlns:a16="http://schemas.microsoft.com/office/drawing/2014/main" id="{BFA973E2-B99B-F69D-0521-F2ED72B36409}"/>
              </a:ext>
            </a:extLst>
          </p:cNvPr>
          <p:cNvGrpSpPr/>
          <p:nvPr/>
        </p:nvGrpSpPr>
        <p:grpSpPr>
          <a:xfrm>
            <a:off x="6883108" y="1892909"/>
            <a:ext cx="502538" cy="514159"/>
            <a:chOff x="6883108" y="1892909"/>
            <a:chExt cx="502538" cy="514159"/>
          </a:xfrm>
          <a:noFill/>
        </p:grpSpPr>
        <p:sp>
          <p:nvSpPr>
            <p:cNvPr id="46" name="Freeform: Shape 45">
              <a:extLst>
                <a:ext uri="{FF2B5EF4-FFF2-40B4-BE49-F238E27FC236}">
                  <a16:creationId xmlns:a16="http://schemas.microsoft.com/office/drawing/2014/main" id="{C8E7E8C0-B8DB-7503-8E4C-DB707DD87C61}"/>
                </a:ext>
              </a:extLst>
            </p:cNvPr>
            <p:cNvSpPr/>
            <p:nvPr/>
          </p:nvSpPr>
          <p:spPr>
            <a:xfrm>
              <a:off x="6886061" y="1918817"/>
              <a:ext cx="262660" cy="455529"/>
            </a:xfrm>
            <a:custGeom>
              <a:avLst/>
              <a:gdLst>
                <a:gd name="connsiteX0" fmla="*/ 141827 w 262660"/>
                <a:gd name="connsiteY0" fmla="*/ 0 h 455529"/>
                <a:gd name="connsiteX1" fmla="*/ 201073 w 262660"/>
                <a:gd name="connsiteY1" fmla="*/ 50006 h 455529"/>
                <a:gd name="connsiteX2" fmla="*/ 219932 w 262660"/>
                <a:gd name="connsiteY2" fmla="*/ 87249 h 455529"/>
                <a:gd name="connsiteX3" fmla="*/ 201359 w 262660"/>
                <a:gd name="connsiteY3" fmla="*/ 121825 h 455529"/>
                <a:gd name="connsiteX4" fmla="*/ 174879 w 262660"/>
                <a:gd name="connsiteY4" fmla="*/ 124492 h 455529"/>
                <a:gd name="connsiteX5" fmla="*/ 134684 w 262660"/>
                <a:gd name="connsiteY5" fmla="*/ 143351 h 455529"/>
                <a:gd name="connsiteX6" fmla="*/ 104584 w 262660"/>
                <a:gd name="connsiteY6" fmla="*/ 147447 h 455529"/>
                <a:gd name="connsiteX7" fmla="*/ 76295 w 262660"/>
                <a:gd name="connsiteY7" fmla="*/ 157353 h 455529"/>
                <a:gd name="connsiteX8" fmla="*/ 71818 w 262660"/>
                <a:gd name="connsiteY8" fmla="*/ 184595 h 455529"/>
                <a:gd name="connsiteX9" fmla="*/ 89344 w 262660"/>
                <a:gd name="connsiteY9" fmla="*/ 216979 h 455529"/>
                <a:gd name="connsiteX10" fmla="*/ 122111 w 262660"/>
                <a:gd name="connsiteY10" fmla="*/ 230886 h 455529"/>
                <a:gd name="connsiteX11" fmla="*/ 147066 w 262660"/>
                <a:gd name="connsiteY11" fmla="*/ 221266 h 455529"/>
                <a:gd name="connsiteX12" fmla="*/ 186499 w 262660"/>
                <a:gd name="connsiteY12" fmla="*/ 227362 h 455529"/>
                <a:gd name="connsiteX13" fmla="*/ 258127 w 262660"/>
                <a:gd name="connsiteY13" fmla="*/ 281273 h 455529"/>
                <a:gd name="connsiteX14" fmla="*/ 262128 w 262660"/>
                <a:gd name="connsiteY14" fmla="*/ 303086 h 455529"/>
                <a:gd name="connsiteX15" fmla="*/ 250126 w 262660"/>
                <a:gd name="connsiteY15" fmla="*/ 322326 h 455529"/>
                <a:gd name="connsiteX16" fmla="*/ 200025 w 262660"/>
                <a:gd name="connsiteY16" fmla="*/ 424720 h 455529"/>
                <a:gd name="connsiteX17" fmla="*/ 193834 w 262660"/>
                <a:gd name="connsiteY17" fmla="*/ 444913 h 455529"/>
                <a:gd name="connsiteX18" fmla="*/ 176689 w 262660"/>
                <a:gd name="connsiteY18" fmla="*/ 455486 h 455529"/>
                <a:gd name="connsiteX19" fmla="*/ 160401 w 262660"/>
                <a:gd name="connsiteY19" fmla="*/ 435864 h 455529"/>
                <a:gd name="connsiteX20" fmla="*/ 161735 w 262660"/>
                <a:gd name="connsiteY20" fmla="*/ 408337 h 455529"/>
                <a:gd name="connsiteX21" fmla="*/ 130588 w 262660"/>
                <a:gd name="connsiteY21" fmla="*/ 332327 h 455529"/>
                <a:gd name="connsiteX22" fmla="*/ 109442 w 262660"/>
                <a:gd name="connsiteY22" fmla="*/ 274987 h 455529"/>
                <a:gd name="connsiteX23" fmla="*/ 67151 w 262660"/>
                <a:gd name="connsiteY23" fmla="*/ 232220 h 455529"/>
                <a:gd name="connsiteX24" fmla="*/ 0 w 262660"/>
                <a:gd name="connsiteY24" fmla="*/ 194691 h 45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2660" h="455529">
                  <a:moveTo>
                    <a:pt x="141827" y="0"/>
                  </a:moveTo>
                  <a:cubicBezTo>
                    <a:pt x="164306" y="13049"/>
                    <a:pt x="184404" y="30004"/>
                    <a:pt x="201073" y="50006"/>
                  </a:cubicBezTo>
                  <a:cubicBezTo>
                    <a:pt x="210121" y="60865"/>
                    <a:pt x="218408" y="73247"/>
                    <a:pt x="219932" y="87249"/>
                  </a:cubicBezTo>
                  <a:cubicBezTo>
                    <a:pt x="221551" y="101346"/>
                    <a:pt x="214694" y="117157"/>
                    <a:pt x="201359" y="121825"/>
                  </a:cubicBezTo>
                  <a:cubicBezTo>
                    <a:pt x="192881" y="124777"/>
                    <a:pt x="183642" y="122968"/>
                    <a:pt x="174879" y="124492"/>
                  </a:cubicBezTo>
                  <a:cubicBezTo>
                    <a:pt x="160211" y="127064"/>
                    <a:pt x="148685" y="138589"/>
                    <a:pt x="134684" y="143351"/>
                  </a:cubicBezTo>
                  <a:cubicBezTo>
                    <a:pt x="125063" y="146590"/>
                    <a:pt x="114681" y="146495"/>
                    <a:pt x="104584" y="147447"/>
                  </a:cubicBezTo>
                  <a:cubicBezTo>
                    <a:pt x="94488" y="148399"/>
                    <a:pt x="83820" y="150590"/>
                    <a:pt x="76295" y="157353"/>
                  </a:cubicBezTo>
                  <a:cubicBezTo>
                    <a:pt x="68770" y="164116"/>
                    <a:pt x="65532" y="176689"/>
                    <a:pt x="71818" y="184595"/>
                  </a:cubicBezTo>
                  <a:cubicBezTo>
                    <a:pt x="79438" y="194405"/>
                    <a:pt x="81248" y="207550"/>
                    <a:pt x="89344" y="216979"/>
                  </a:cubicBezTo>
                  <a:cubicBezTo>
                    <a:pt x="97441" y="226409"/>
                    <a:pt x="109823" y="233077"/>
                    <a:pt x="122111" y="230886"/>
                  </a:cubicBezTo>
                  <a:cubicBezTo>
                    <a:pt x="130873" y="229362"/>
                    <a:pt x="138398" y="223647"/>
                    <a:pt x="147066" y="221266"/>
                  </a:cubicBezTo>
                  <a:cubicBezTo>
                    <a:pt x="160115" y="217646"/>
                    <a:pt x="173926" y="222409"/>
                    <a:pt x="186499" y="227362"/>
                  </a:cubicBezTo>
                  <a:cubicBezTo>
                    <a:pt x="214884" y="238697"/>
                    <a:pt x="244507" y="253841"/>
                    <a:pt x="258127" y="281273"/>
                  </a:cubicBezTo>
                  <a:cubicBezTo>
                    <a:pt x="261461" y="288036"/>
                    <a:pt x="263747" y="295751"/>
                    <a:pt x="262128" y="303086"/>
                  </a:cubicBezTo>
                  <a:cubicBezTo>
                    <a:pt x="260414" y="310610"/>
                    <a:pt x="254984" y="316516"/>
                    <a:pt x="250126" y="322326"/>
                  </a:cubicBezTo>
                  <a:cubicBezTo>
                    <a:pt x="225362" y="351663"/>
                    <a:pt x="208026" y="387191"/>
                    <a:pt x="200025" y="424720"/>
                  </a:cubicBezTo>
                  <a:cubicBezTo>
                    <a:pt x="198596" y="431673"/>
                    <a:pt x="197358" y="438817"/>
                    <a:pt x="193834" y="444913"/>
                  </a:cubicBezTo>
                  <a:cubicBezTo>
                    <a:pt x="190214" y="451009"/>
                    <a:pt x="183737" y="456057"/>
                    <a:pt x="176689" y="455486"/>
                  </a:cubicBezTo>
                  <a:cubicBezTo>
                    <a:pt x="167545" y="454724"/>
                    <a:pt x="161449" y="445008"/>
                    <a:pt x="160401" y="435864"/>
                  </a:cubicBezTo>
                  <a:cubicBezTo>
                    <a:pt x="159353" y="426720"/>
                    <a:pt x="161735" y="417481"/>
                    <a:pt x="161735" y="408337"/>
                  </a:cubicBezTo>
                  <a:cubicBezTo>
                    <a:pt x="161735" y="380714"/>
                    <a:pt x="141446" y="357854"/>
                    <a:pt x="130588" y="332327"/>
                  </a:cubicBezTo>
                  <a:cubicBezTo>
                    <a:pt x="122587" y="313563"/>
                    <a:pt x="119634" y="292608"/>
                    <a:pt x="109442" y="274987"/>
                  </a:cubicBezTo>
                  <a:cubicBezTo>
                    <a:pt x="99346" y="257461"/>
                    <a:pt x="83058" y="244602"/>
                    <a:pt x="67151" y="232220"/>
                  </a:cubicBezTo>
                  <a:cubicBezTo>
                    <a:pt x="46768" y="216408"/>
                    <a:pt x="24575" y="199835"/>
                    <a:pt x="0" y="194691"/>
                  </a:cubicBezTo>
                </a:path>
              </a:pathLst>
            </a:custGeom>
            <a:noFill/>
            <a:ln w="14288" cap="rnd">
              <a:solidFill>
                <a:srgbClr val="0A1264"/>
              </a:solidFill>
              <a:prstDash val="solid"/>
              <a:round/>
            </a:ln>
          </p:spPr>
          <p:txBody>
            <a:bodyPr rtlCol="0" anchor="ctr"/>
            <a:lstStyle/>
            <a:p>
              <a:endParaRPr lang="en-IN"/>
            </a:p>
          </p:txBody>
        </p:sp>
        <p:sp>
          <p:nvSpPr>
            <p:cNvPr id="47" name="Freeform: Shape 46">
              <a:extLst>
                <a:ext uri="{FF2B5EF4-FFF2-40B4-BE49-F238E27FC236}">
                  <a16:creationId xmlns:a16="http://schemas.microsoft.com/office/drawing/2014/main" id="{3EF28EF0-D8D6-01EF-5C76-36F164DF664D}"/>
                </a:ext>
              </a:extLst>
            </p:cNvPr>
            <p:cNvSpPr/>
            <p:nvPr/>
          </p:nvSpPr>
          <p:spPr>
            <a:xfrm>
              <a:off x="7232665" y="1950916"/>
              <a:ext cx="144219" cy="332776"/>
            </a:xfrm>
            <a:custGeom>
              <a:avLst/>
              <a:gdLst>
                <a:gd name="connsiteX0" fmla="*/ 70115 w 144219"/>
                <a:gd name="connsiteY0" fmla="*/ 0 h 332776"/>
                <a:gd name="connsiteX1" fmla="*/ 70115 w 144219"/>
                <a:gd name="connsiteY1" fmla="*/ 0 h 332776"/>
                <a:gd name="connsiteX2" fmla="*/ 12394 w 144219"/>
                <a:gd name="connsiteY2" fmla="*/ 52292 h 332776"/>
                <a:gd name="connsiteX3" fmla="*/ 1154 w 144219"/>
                <a:gd name="connsiteY3" fmla="*/ 66389 h 332776"/>
                <a:gd name="connsiteX4" fmla="*/ 22109 w 144219"/>
                <a:gd name="connsiteY4" fmla="*/ 102013 h 332776"/>
                <a:gd name="connsiteX5" fmla="*/ 57923 w 144219"/>
                <a:gd name="connsiteY5" fmla="*/ 128111 h 332776"/>
                <a:gd name="connsiteX6" fmla="*/ 48779 w 144219"/>
                <a:gd name="connsiteY6" fmla="*/ 173736 h 332776"/>
                <a:gd name="connsiteX7" fmla="*/ 14203 w 144219"/>
                <a:gd name="connsiteY7" fmla="*/ 208788 h 332776"/>
                <a:gd name="connsiteX8" fmla="*/ 4488 w 144219"/>
                <a:gd name="connsiteY8" fmla="*/ 254413 h 332776"/>
                <a:gd name="connsiteX9" fmla="*/ 24967 w 144219"/>
                <a:gd name="connsiteY9" fmla="*/ 281559 h 332776"/>
                <a:gd name="connsiteX10" fmla="*/ 28777 w 144219"/>
                <a:gd name="connsiteY10" fmla="*/ 310896 h 332776"/>
                <a:gd name="connsiteX11" fmla="*/ 45445 w 144219"/>
                <a:gd name="connsiteY11" fmla="*/ 332708 h 332776"/>
                <a:gd name="connsiteX12" fmla="*/ 71639 w 144219"/>
                <a:gd name="connsiteY12" fmla="*/ 314897 h 332776"/>
                <a:gd name="connsiteX13" fmla="*/ 111358 w 144219"/>
                <a:gd name="connsiteY13" fmla="*/ 298323 h 332776"/>
                <a:gd name="connsiteX14" fmla="*/ 144220 w 144219"/>
                <a:gd name="connsiteY14" fmla="*/ 299466 h 33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219" h="332776">
                  <a:moveTo>
                    <a:pt x="70115" y="0"/>
                  </a:moveTo>
                  <a:lnTo>
                    <a:pt x="70115" y="0"/>
                  </a:lnTo>
                  <a:cubicBezTo>
                    <a:pt x="50875" y="17526"/>
                    <a:pt x="31634" y="34766"/>
                    <a:pt x="12394" y="52292"/>
                  </a:cubicBezTo>
                  <a:cubicBezTo>
                    <a:pt x="7822" y="56388"/>
                    <a:pt x="3154" y="60674"/>
                    <a:pt x="1154" y="66389"/>
                  </a:cubicBezTo>
                  <a:cubicBezTo>
                    <a:pt x="-3989" y="80486"/>
                    <a:pt x="8965" y="94774"/>
                    <a:pt x="22109" y="102013"/>
                  </a:cubicBezTo>
                  <a:cubicBezTo>
                    <a:pt x="35254" y="109252"/>
                    <a:pt x="50970" y="114776"/>
                    <a:pt x="57923" y="128111"/>
                  </a:cubicBezTo>
                  <a:cubicBezTo>
                    <a:pt x="65543" y="142685"/>
                    <a:pt x="59066" y="160973"/>
                    <a:pt x="48779" y="173736"/>
                  </a:cubicBezTo>
                  <a:cubicBezTo>
                    <a:pt x="38492" y="186500"/>
                    <a:pt x="24586" y="196120"/>
                    <a:pt x="14203" y="208788"/>
                  </a:cubicBezTo>
                  <a:cubicBezTo>
                    <a:pt x="3726" y="221552"/>
                    <a:pt x="-2846" y="239649"/>
                    <a:pt x="4488" y="254413"/>
                  </a:cubicBezTo>
                  <a:cubicBezTo>
                    <a:pt x="9631" y="264605"/>
                    <a:pt x="20395" y="271082"/>
                    <a:pt x="24967" y="281559"/>
                  </a:cubicBezTo>
                  <a:cubicBezTo>
                    <a:pt x="28967" y="290703"/>
                    <a:pt x="27634" y="301085"/>
                    <a:pt x="28777" y="310896"/>
                  </a:cubicBezTo>
                  <a:cubicBezTo>
                    <a:pt x="29920" y="320707"/>
                    <a:pt x="35635" y="331756"/>
                    <a:pt x="45445" y="332708"/>
                  </a:cubicBezTo>
                  <a:cubicBezTo>
                    <a:pt x="56399" y="333756"/>
                    <a:pt x="63733" y="322517"/>
                    <a:pt x="71639" y="314897"/>
                  </a:cubicBezTo>
                  <a:cubicBezTo>
                    <a:pt x="82117" y="304705"/>
                    <a:pt x="96785" y="299752"/>
                    <a:pt x="111358" y="298323"/>
                  </a:cubicBezTo>
                  <a:cubicBezTo>
                    <a:pt x="122312" y="297275"/>
                    <a:pt x="133266" y="298133"/>
                    <a:pt x="144220" y="299466"/>
                  </a:cubicBezTo>
                </a:path>
              </a:pathLst>
            </a:custGeom>
            <a:noFill/>
            <a:ln w="14288" cap="rnd">
              <a:solidFill>
                <a:srgbClr val="0A1264"/>
              </a:solidFill>
              <a:prstDash val="solid"/>
              <a:round/>
            </a:ln>
          </p:spPr>
          <p:txBody>
            <a:bodyPr rtlCol="0" anchor="ctr"/>
            <a:lstStyle/>
            <a:p>
              <a:endParaRPr lang="en-IN"/>
            </a:p>
          </p:txBody>
        </p:sp>
        <p:sp>
          <p:nvSpPr>
            <p:cNvPr id="48" name="Freeform: Shape 47">
              <a:extLst>
                <a:ext uri="{FF2B5EF4-FFF2-40B4-BE49-F238E27FC236}">
                  <a16:creationId xmlns:a16="http://schemas.microsoft.com/office/drawing/2014/main" id="{DFCAC9A5-3B49-0749-D08C-2E050ED3D435}"/>
                </a:ext>
              </a:extLst>
            </p:cNvPr>
            <p:cNvSpPr/>
            <p:nvPr/>
          </p:nvSpPr>
          <p:spPr>
            <a:xfrm>
              <a:off x="6883108" y="1892909"/>
              <a:ext cx="502538" cy="514159"/>
            </a:xfrm>
            <a:custGeom>
              <a:avLst/>
              <a:gdLst>
                <a:gd name="connsiteX0" fmla="*/ 502539 w 502538"/>
                <a:gd name="connsiteY0" fmla="*/ 333566 h 514159"/>
                <a:gd name="connsiteX1" fmla="*/ 257080 w 502538"/>
                <a:gd name="connsiteY1" fmla="*/ 514159 h 514159"/>
                <a:gd name="connsiteX2" fmla="*/ 0 w 502538"/>
                <a:gd name="connsiteY2" fmla="*/ 257080 h 514159"/>
                <a:gd name="connsiteX3" fmla="*/ 257080 w 502538"/>
                <a:gd name="connsiteY3" fmla="*/ 0 h 514159"/>
                <a:gd name="connsiteX4" fmla="*/ 430054 w 502538"/>
                <a:gd name="connsiteY4" fmla="*/ 66865 h 5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38" h="514159">
                  <a:moveTo>
                    <a:pt x="502539" y="333566"/>
                  </a:moveTo>
                  <a:cubicBezTo>
                    <a:pt x="469964" y="438245"/>
                    <a:pt x="372428" y="514159"/>
                    <a:pt x="257080" y="514159"/>
                  </a:cubicBezTo>
                  <a:cubicBezTo>
                    <a:pt x="115157" y="514159"/>
                    <a:pt x="0" y="399098"/>
                    <a:pt x="0" y="257080"/>
                  </a:cubicBezTo>
                  <a:cubicBezTo>
                    <a:pt x="0" y="115062"/>
                    <a:pt x="115062" y="0"/>
                    <a:pt x="257080" y="0"/>
                  </a:cubicBezTo>
                  <a:cubicBezTo>
                    <a:pt x="323660" y="0"/>
                    <a:pt x="384334" y="25336"/>
                    <a:pt x="430054" y="66865"/>
                  </a:cubicBezTo>
                </a:path>
              </a:pathLst>
            </a:custGeom>
            <a:noFill/>
            <a:ln w="14288" cap="rnd">
              <a:solidFill>
                <a:srgbClr val="0A1264"/>
              </a:solidFill>
              <a:prstDash val="solid"/>
              <a:round/>
            </a:ln>
          </p:spPr>
          <p:txBody>
            <a:bodyPr rtlCol="0" anchor="ctr"/>
            <a:lstStyle/>
            <a:p>
              <a:endParaRPr lang="en-IN"/>
            </a:p>
          </p:txBody>
        </p:sp>
      </p:grpSp>
      <p:grpSp>
        <p:nvGrpSpPr>
          <p:cNvPr id="49" name="Graphic 24">
            <a:extLst>
              <a:ext uri="{FF2B5EF4-FFF2-40B4-BE49-F238E27FC236}">
                <a16:creationId xmlns:a16="http://schemas.microsoft.com/office/drawing/2014/main" id="{62C4E9D3-0F6E-34D8-0ECB-C1F60870C3FA}"/>
              </a:ext>
            </a:extLst>
          </p:cNvPr>
          <p:cNvGrpSpPr/>
          <p:nvPr/>
        </p:nvGrpSpPr>
        <p:grpSpPr>
          <a:xfrm>
            <a:off x="7322687" y="1859857"/>
            <a:ext cx="125920" cy="317373"/>
            <a:chOff x="7322687" y="1859857"/>
            <a:chExt cx="125920" cy="317373"/>
          </a:xfrm>
          <a:noFill/>
        </p:grpSpPr>
        <p:sp>
          <p:nvSpPr>
            <p:cNvPr id="50" name="Freeform: Shape 49">
              <a:extLst>
                <a:ext uri="{FF2B5EF4-FFF2-40B4-BE49-F238E27FC236}">
                  <a16:creationId xmlns:a16="http://schemas.microsoft.com/office/drawing/2014/main" id="{82439B97-4302-D2EA-7C73-344C75D2E9B5}"/>
                </a:ext>
              </a:extLst>
            </p:cNvPr>
            <p:cNvSpPr/>
            <p:nvPr/>
          </p:nvSpPr>
          <p:spPr>
            <a:xfrm>
              <a:off x="7356215" y="2084838"/>
              <a:ext cx="58864" cy="58864"/>
            </a:xfrm>
            <a:custGeom>
              <a:avLst/>
              <a:gdLst>
                <a:gd name="connsiteX0" fmla="*/ 58865 w 58864"/>
                <a:gd name="connsiteY0" fmla="*/ 29432 h 58864"/>
                <a:gd name="connsiteX1" fmla="*/ 29432 w 58864"/>
                <a:gd name="connsiteY1" fmla="*/ 58865 h 58864"/>
                <a:gd name="connsiteX2" fmla="*/ 0 w 58864"/>
                <a:gd name="connsiteY2" fmla="*/ 29432 h 58864"/>
                <a:gd name="connsiteX3" fmla="*/ 29432 w 58864"/>
                <a:gd name="connsiteY3" fmla="*/ 0 h 58864"/>
                <a:gd name="connsiteX4" fmla="*/ 58865 w 58864"/>
                <a:gd name="connsiteY4" fmla="*/ 29432 h 5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4" h="58864">
                  <a:moveTo>
                    <a:pt x="58865" y="29432"/>
                  </a:moveTo>
                  <a:cubicBezTo>
                    <a:pt x="58865" y="45687"/>
                    <a:pt x="45687" y="58865"/>
                    <a:pt x="29432" y="58865"/>
                  </a:cubicBezTo>
                  <a:cubicBezTo>
                    <a:pt x="13177" y="58865"/>
                    <a:pt x="0" y="45687"/>
                    <a:pt x="0" y="29432"/>
                  </a:cubicBezTo>
                  <a:cubicBezTo>
                    <a:pt x="0" y="13177"/>
                    <a:pt x="13177" y="0"/>
                    <a:pt x="29432" y="0"/>
                  </a:cubicBezTo>
                  <a:cubicBezTo>
                    <a:pt x="45687" y="0"/>
                    <a:pt x="58865" y="13177"/>
                    <a:pt x="58865" y="29432"/>
                  </a:cubicBezTo>
                  <a:close/>
                </a:path>
              </a:pathLst>
            </a:custGeom>
            <a:noFill/>
            <a:ln w="14288" cap="rnd">
              <a:solidFill>
                <a:srgbClr val="005EFF"/>
              </a:solidFill>
              <a:prstDash val="solid"/>
              <a:round/>
            </a:ln>
          </p:spPr>
          <p:txBody>
            <a:bodyPr rtlCol="0" anchor="ctr"/>
            <a:lstStyle/>
            <a:p>
              <a:endParaRPr lang="en-IN"/>
            </a:p>
          </p:txBody>
        </p:sp>
        <p:sp>
          <p:nvSpPr>
            <p:cNvPr id="51" name="Freeform: Shape 50">
              <a:extLst>
                <a:ext uri="{FF2B5EF4-FFF2-40B4-BE49-F238E27FC236}">
                  <a16:creationId xmlns:a16="http://schemas.microsoft.com/office/drawing/2014/main" id="{B61A9880-769F-EB5C-4342-41E8F537B092}"/>
                </a:ext>
              </a:extLst>
            </p:cNvPr>
            <p:cNvSpPr/>
            <p:nvPr/>
          </p:nvSpPr>
          <p:spPr>
            <a:xfrm>
              <a:off x="7385647" y="1893862"/>
              <a:ext cx="9525" cy="190976"/>
            </a:xfrm>
            <a:custGeom>
              <a:avLst/>
              <a:gdLst>
                <a:gd name="connsiteX0" fmla="*/ 0 w 9525"/>
                <a:gd name="connsiteY0" fmla="*/ 0 h 190976"/>
                <a:gd name="connsiteX1" fmla="*/ 0 w 9525"/>
                <a:gd name="connsiteY1" fmla="*/ 190976 h 190976"/>
              </a:gdLst>
              <a:ahLst/>
              <a:cxnLst>
                <a:cxn ang="0">
                  <a:pos x="connsiteX0" y="connsiteY0"/>
                </a:cxn>
                <a:cxn ang="0">
                  <a:pos x="connsiteX1" y="connsiteY1"/>
                </a:cxn>
              </a:cxnLst>
              <a:rect l="l" t="t" r="r" b="b"/>
              <a:pathLst>
                <a:path w="9525" h="190976">
                  <a:moveTo>
                    <a:pt x="0" y="0"/>
                  </a:moveTo>
                  <a:lnTo>
                    <a:pt x="0" y="190976"/>
                  </a:lnTo>
                </a:path>
              </a:pathLst>
            </a:custGeom>
            <a:ln w="14288" cap="rnd">
              <a:solidFill>
                <a:srgbClr val="005EFF"/>
              </a:solidFill>
              <a:prstDash val="solid"/>
              <a:round/>
            </a:ln>
          </p:spPr>
          <p:txBody>
            <a:bodyPr rtlCol="0" anchor="ctr"/>
            <a:lstStyle/>
            <a:p>
              <a:endParaRPr lang="en-IN"/>
            </a:p>
          </p:txBody>
        </p:sp>
        <p:sp>
          <p:nvSpPr>
            <p:cNvPr id="52" name="Freeform: Shape 51">
              <a:extLst>
                <a:ext uri="{FF2B5EF4-FFF2-40B4-BE49-F238E27FC236}">
                  <a16:creationId xmlns:a16="http://schemas.microsoft.com/office/drawing/2014/main" id="{8B75315F-C098-0764-4918-01684F870C42}"/>
                </a:ext>
              </a:extLst>
            </p:cNvPr>
            <p:cNvSpPr/>
            <p:nvPr/>
          </p:nvSpPr>
          <p:spPr>
            <a:xfrm>
              <a:off x="7322687" y="1859857"/>
              <a:ext cx="125920" cy="317373"/>
            </a:xfrm>
            <a:custGeom>
              <a:avLst/>
              <a:gdLst>
                <a:gd name="connsiteX0" fmla="*/ 92297 w 125920"/>
                <a:gd name="connsiteY0" fmla="*/ 198691 h 317373"/>
                <a:gd name="connsiteX1" fmla="*/ 125921 w 125920"/>
                <a:gd name="connsiteY1" fmla="*/ 254413 h 317373"/>
                <a:gd name="connsiteX2" fmla="*/ 62960 w 125920"/>
                <a:gd name="connsiteY2" fmla="*/ 317373 h 317373"/>
                <a:gd name="connsiteX3" fmla="*/ 0 w 125920"/>
                <a:gd name="connsiteY3" fmla="*/ 254413 h 317373"/>
                <a:gd name="connsiteX4" fmla="*/ 33623 w 125920"/>
                <a:gd name="connsiteY4" fmla="*/ 198691 h 317373"/>
                <a:gd name="connsiteX5" fmla="*/ 33623 w 125920"/>
                <a:gd name="connsiteY5" fmla="*/ 29337 h 317373"/>
                <a:gd name="connsiteX6" fmla="*/ 62960 w 125920"/>
                <a:gd name="connsiteY6" fmla="*/ 0 h 317373"/>
                <a:gd name="connsiteX7" fmla="*/ 92297 w 125920"/>
                <a:gd name="connsiteY7" fmla="*/ 29337 h 317373"/>
                <a:gd name="connsiteX8" fmla="*/ 92297 w 125920"/>
                <a:gd name="connsiteY8" fmla="*/ 198691 h 3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317373">
                  <a:moveTo>
                    <a:pt x="92297" y="198691"/>
                  </a:moveTo>
                  <a:cubicBezTo>
                    <a:pt x="112395" y="209264"/>
                    <a:pt x="125921" y="230124"/>
                    <a:pt x="125921" y="254413"/>
                  </a:cubicBezTo>
                  <a:cubicBezTo>
                    <a:pt x="125921" y="289274"/>
                    <a:pt x="97727" y="317373"/>
                    <a:pt x="62960" y="317373"/>
                  </a:cubicBezTo>
                  <a:cubicBezTo>
                    <a:pt x="28194" y="317373"/>
                    <a:pt x="0" y="289179"/>
                    <a:pt x="0" y="254413"/>
                  </a:cubicBezTo>
                  <a:cubicBezTo>
                    <a:pt x="0" y="230124"/>
                    <a:pt x="13526" y="209264"/>
                    <a:pt x="33623" y="198691"/>
                  </a:cubicBezTo>
                  <a:lnTo>
                    <a:pt x="33623" y="29337"/>
                  </a:lnTo>
                  <a:cubicBezTo>
                    <a:pt x="33623" y="13145"/>
                    <a:pt x="46768" y="0"/>
                    <a:pt x="62960" y="0"/>
                  </a:cubicBezTo>
                  <a:cubicBezTo>
                    <a:pt x="79153" y="0"/>
                    <a:pt x="92297" y="13145"/>
                    <a:pt x="92297" y="29337"/>
                  </a:cubicBezTo>
                  <a:lnTo>
                    <a:pt x="92297" y="198691"/>
                  </a:lnTo>
                  <a:close/>
                </a:path>
              </a:pathLst>
            </a:custGeom>
            <a:noFill/>
            <a:ln w="14288" cap="rnd">
              <a:solidFill>
                <a:srgbClr val="005EFF"/>
              </a:solidFill>
              <a:prstDash val="solid"/>
              <a:round/>
            </a:ln>
          </p:spPr>
          <p:txBody>
            <a:bodyPr rtlCol="0" anchor="ctr"/>
            <a:lstStyle/>
            <a:p>
              <a:endParaRPr lang="en-IN"/>
            </a:p>
          </p:txBody>
        </p:sp>
      </p:grpSp>
      <p:grpSp>
        <p:nvGrpSpPr>
          <p:cNvPr id="61" name="Graphic 25">
            <a:extLst>
              <a:ext uri="{FF2B5EF4-FFF2-40B4-BE49-F238E27FC236}">
                <a16:creationId xmlns:a16="http://schemas.microsoft.com/office/drawing/2014/main" id="{66C9A7A9-E77A-5476-3AA7-F49831980331}"/>
              </a:ext>
            </a:extLst>
          </p:cNvPr>
          <p:cNvGrpSpPr/>
          <p:nvPr/>
        </p:nvGrpSpPr>
        <p:grpSpPr>
          <a:xfrm>
            <a:off x="10768209" y="2282958"/>
            <a:ext cx="93916" cy="143541"/>
            <a:chOff x="10768209" y="2282958"/>
            <a:chExt cx="93916" cy="143541"/>
          </a:xfrm>
          <a:noFill/>
        </p:grpSpPr>
        <p:sp>
          <p:nvSpPr>
            <p:cNvPr id="62" name="Freeform: Shape 61">
              <a:extLst>
                <a:ext uri="{FF2B5EF4-FFF2-40B4-BE49-F238E27FC236}">
                  <a16:creationId xmlns:a16="http://schemas.microsoft.com/office/drawing/2014/main" id="{E8DBFDD7-A6DE-A013-C96B-50DAFF57E7D2}"/>
                </a:ext>
              </a:extLst>
            </p:cNvPr>
            <p:cNvSpPr/>
            <p:nvPr/>
          </p:nvSpPr>
          <p:spPr>
            <a:xfrm>
              <a:off x="10768209" y="2282958"/>
              <a:ext cx="93916" cy="143541"/>
            </a:xfrm>
            <a:custGeom>
              <a:avLst/>
              <a:gdLst>
                <a:gd name="connsiteX0" fmla="*/ 93917 w 93916"/>
                <a:gd name="connsiteY0" fmla="*/ 96583 h 143541"/>
                <a:gd name="connsiteX1" fmla="*/ 46958 w 93916"/>
                <a:gd name="connsiteY1" fmla="*/ 143542 h 143541"/>
                <a:gd name="connsiteX2" fmla="*/ 0 w 93916"/>
                <a:gd name="connsiteY2" fmla="*/ 96583 h 143541"/>
                <a:gd name="connsiteX3" fmla="*/ 46958 w 93916"/>
                <a:gd name="connsiteY3" fmla="*/ 0 h 143541"/>
                <a:gd name="connsiteX4" fmla="*/ 93917 w 93916"/>
                <a:gd name="connsiteY4" fmla="*/ 96583 h 14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16" h="143541">
                  <a:moveTo>
                    <a:pt x="93917" y="96583"/>
                  </a:moveTo>
                  <a:cubicBezTo>
                    <a:pt x="93917" y="122492"/>
                    <a:pt x="72866" y="143542"/>
                    <a:pt x="46958" y="143542"/>
                  </a:cubicBezTo>
                  <a:cubicBezTo>
                    <a:pt x="21050" y="143542"/>
                    <a:pt x="0" y="122492"/>
                    <a:pt x="0" y="96583"/>
                  </a:cubicBezTo>
                  <a:cubicBezTo>
                    <a:pt x="0" y="70675"/>
                    <a:pt x="36195" y="0"/>
                    <a:pt x="46958" y="0"/>
                  </a:cubicBezTo>
                  <a:cubicBezTo>
                    <a:pt x="58484" y="0"/>
                    <a:pt x="93917" y="70675"/>
                    <a:pt x="93917" y="96583"/>
                  </a:cubicBezTo>
                  <a:close/>
                </a:path>
              </a:pathLst>
            </a:custGeom>
            <a:noFill/>
            <a:ln w="14288" cap="rnd">
              <a:solidFill>
                <a:srgbClr val="005EFF"/>
              </a:solidFill>
              <a:prstDash val="solid"/>
              <a:round/>
            </a:ln>
          </p:spPr>
          <p:txBody>
            <a:bodyPr rtlCol="0" anchor="ctr"/>
            <a:lstStyle/>
            <a:p>
              <a:endParaRPr lang="en-IN"/>
            </a:p>
          </p:txBody>
        </p:sp>
        <p:sp>
          <p:nvSpPr>
            <p:cNvPr id="63" name="Freeform: Shape 62">
              <a:extLst>
                <a:ext uri="{FF2B5EF4-FFF2-40B4-BE49-F238E27FC236}">
                  <a16:creationId xmlns:a16="http://schemas.microsoft.com/office/drawing/2014/main" id="{0054C69C-CB24-5D68-2105-84BD6A602B59}"/>
                </a:ext>
              </a:extLst>
            </p:cNvPr>
            <p:cNvSpPr/>
            <p:nvPr/>
          </p:nvSpPr>
          <p:spPr>
            <a:xfrm>
              <a:off x="10790117" y="2381732"/>
              <a:ext cx="23050" cy="19431"/>
            </a:xfrm>
            <a:custGeom>
              <a:avLst/>
              <a:gdLst>
                <a:gd name="connsiteX0" fmla="*/ 23051 w 23050"/>
                <a:gd name="connsiteY0" fmla="*/ 19431 h 19431"/>
                <a:gd name="connsiteX1" fmla="*/ 0 w 23050"/>
                <a:gd name="connsiteY1" fmla="*/ 0 h 19431"/>
              </a:gdLst>
              <a:ahLst/>
              <a:cxnLst>
                <a:cxn ang="0">
                  <a:pos x="connsiteX0" y="connsiteY0"/>
                </a:cxn>
                <a:cxn ang="0">
                  <a:pos x="connsiteX1" y="connsiteY1"/>
                </a:cxn>
              </a:cxnLst>
              <a:rect l="l" t="t" r="r" b="b"/>
              <a:pathLst>
                <a:path w="23050" h="19431">
                  <a:moveTo>
                    <a:pt x="23051" y="19431"/>
                  </a:moveTo>
                  <a:cubicBezTo>
                    <a:pt x="13430" y="15621"/>
                    <a:pt x="5239" y="8763"/>
                    <a:pt x="0" y="0"/>
                  </a:cubicBezTo>
                </a:path>
              </a:pathLst>
            </a:custGeom>
            <a:noFill/>
            <a:ln w="14288" cap="rnd">
              <a:solidFill>
                <a:srgbClr val="005EFF"/>
              </a:solidFill>
              <a:prstDash val="solid"/>
              <a:round/>
            </a:ln>
          </p:spPr>
          <p:txBody>
            <a:bodyPr rtlCol="0" anchor="ctr"/>
            <a:lstStyle/>
            <a:p>
              <a:endParaRPr lang="en-IN"/>
            </a:p>
          </p:txBody>
        </p:sp>
      </p:grpSp>
      <p:sp>
        <p:nvSpPr>
          <p:cNvPr id="64" name="Freeform: Shape 63">
            <a:extLst>
              <a:ext uri="{FF2B5EF4-FFF2-40B4-BE49-F238E27FC236}">
                <a16:creationId xmlns:a16="http://schemas.microsoft.com/office/drawing/2014/main" id="{3CF11F48-9ECB-EFE8-B5B7-FE644B3F7402}"/>
              </a:ext>
            </a:extLst>
          </p:cNvPr>
          <p:cNvSpPr/>
          <p:nvPr/>
        </p:nvSpPr>
        <p:spPr>
          <a:xfrm>
            <a:off x="11174451" y="2048262"/>
            <a:ext cx="45910" cy="200596"/>
          </a:xfrm>
          <a:custGeom>
            <a:avLst/>
            <a:gdLst>
              <a:gd name="connsiteX0" fmla="*/ 34481 w 45910"/>
              <a:gd name="connsiteY0" fmla="*/ 0 h 200596"/>
              <a:gd name="connsiteX1" fmla="*/ 45910 w 45910"/>
              <a:gd name="connsiteY1" fmla="*/ 11430 h 200596"/>
              <a:gd name="connsiteX2" fmla="*/ 45910 w 45910"/>
              <a:gd name="connsiteY2" fmla="*/ 189167 h 200596"/>
              <a:gd name="connsiteX3" fmla="*/ 34481 w 45910"/>
              <a:gd name="connsiteY3" fmla="*/ 200597 h 200596"/>
              <a:gd name="connsiteX4" fmla="*/ 11430 w 45910"/>
              <a:gd name="connsiteY4" fmla="*/ 200597 h 200596"/>
              <a:gd name="connsiteX5" fmla="*/ 0 w 45910"/>
              <a:gd name="connsiteY5" fmla="*/ 189167 h 200596"/>
              <a:gd name="connsiteX6" fmla="*/ 0 w 45910"/>
              <a:gd name="connsiteY6" fmla="*/ 11430 h 200596"/>
              <a:gd name="connsiteX7" fmla="*/ 11430 w 45910"/>
              <a:gd name="connsiteY7" fmla="*/ 0 h 20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0" h="200596">
                <a:moveTo>
                  <a:pt x="34481" y="0"/>
                </a:moveTo>
                <a:cubicBezTo>
                  <a:pt x="40793" y="0"/>
                  <a:pt x="45910" y="5117"/>
                  <a:pt x="45910" y="11430"/>
                </a:cubicBezTo>
                <a:lnTo>
                  <a:pt x="45910" y="189167"/>
                </a:lnTo>
                <a:cubicBezTo>
                  <a:pt x="45910" y="195479"/>
                  <a:pt x="40793" y="200597"/>
                  <a:pt x="34481" y="200597"/>
                </a:cubicBezTo>
                <a:lnTo>
                  <a:pt x="11430" y="200597"/>
                </a:lnTo>
                <a:cubicBezTo>
                  <a:pt x="5117" y="200597"/>
                  <a:pt x="0" y="195479"/>
                  <a:pt x="0" y="189167"/>
                </a:cubicBezTo>
                <a:lnTo>
                  <a:pt x="0" y="11430"/>
                </a:lnTo>
                <a:cubicBezTo>
                  <a:pt x="0" y="5117"/>
                  <a:pt x="5117" y="0"/>
                  <a:pt x="11430" y="0"/>
                </a:cubicBezTo>
                <a:close/>
              </a:path>
            </a:pathLst>
          </a:custGeom>
          <a:noFill/>
          <a:ln w="14288" cap="rnd">
            <a:solidFill>
              <a:srgbClr val="0A1264"/>
            </a:solidFill>
            <a:prstDash val="solid"/>
            <a:round/>
          </a:ln>
        </p:spPr>
        <p:txBody>
          <a:bodyPr rtlCol="0" anchor="ctr"/>
          <a:lstStyle/>
          <a:p>
            <a:endParaRPr lang="en-IN"/>
          </a:p>
        </p:txBody>
      </p:sp>
      <p:sp>
        <p:nvSpPr>
          <p:cNvPr id="65" name="Freeform: Shape 64">
            <a:extLst>
              <a:ext uri="{FF2B5EF4-FFF2-40B4-BE49-F238E27FC236}">
                <a16:creationId xmlns:a16="http://schemas.microsoft.com/office/drawing/2014/main" id="{FF9042DC-ABE3-C630-7EBA-D1BA74FA92FD}"/>
              </a:ext>
            </a:extLst>
          </p:cNvPr>
          <p:cNvSpPr/>
          <p:nvPr/>
        </p:nvSpPr>
        <p:spPr>
          <a:xfrm>
            <a:off x="10927467" y="1971967"/>
            <a:ext cx="163449" cy="31242"/>
          </a:xfrm>
          <a:custGeom>
            <a:avLst/>
            <a:gdLst>
              <a:gd name="connsiteX0" fmla="*/ 158115 w 163449"/>
              <a:gd name="connsiteY0" fmla="*/ 0 h 31242"/>
              <a:gd name="connsiteX1" fmla="*/ 163449 w 163449"/>
              <a:gd name="connsiteY1" fmla="*/ 5334 h 31242"/>
              <a:gd name="connsiteX2" fmla="*/ 163449 w 163449"/>
              <a:gd name="connsiteY2" fmla="*/ 25908 h 31242"/>
              <a:gd name="connsiteX3" fmla="*/ 158115 w 163449"/>
              <a:gd name="connsiteY3" fmla="*/ 31242 h 31242"/>
              <a:gd name="connsiteX4" fmla="*/ 5334 w 163449"/>
              <a:gd name="connsiteY4" fmla="*/ 31242 h 31242"/>
              <a:gd name="connsiteX5" fmla="*/ 0 w 163449"/>
              <a:gd name="connsiteY5" fmla="*/ 25908 h 31242"/>
              <a:gd name="connsiteX6" fmla="*/ 0 w 163449"/>
              <a:gd name="connsiteY6" fmla="*/ 5334 h 31242"/>
              <a:gd name="connsiteX7" fmla="*/ 5334 w 163449"/>
              <a:gd name="connsiteY7" fmla="*/ 0 h 3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449" h="31242">
                <a:moveTo>
                  <a:pt x="158115" y="0"/>
                </a:moveTo>
                <a:cubicBezTo>
                  <a:pt x="161061" y="0"/>
                  <a:pt x="163449" y="2388"/>
                  <a:pt x="163449" y="5334"/>
                </a:cubicBezTo>
                <a:lnTo>
                  <a:pt x="163449" y="25908"/>
                </a:lnTo>
                <a:cubicBezTo>
                  <a:pt x="163449" y="28854"/>
                  <a:pt x="161061" y="31242"/>
                  <a:pt x="158115" y="31242"/>
                </a:cubicBezTo>
                <a:lnTo>
                  <a:pt x="5334" y="31242"/>
                </a:lnTo>
                <a:cubicBezTo>
                  <a:pt x="2388" y="31242"/>
                  <a:pt x="0" y="28854"/>
                  <a:pt x="0" y="25908"/>
                </a:cubicBezTo>
                <a:lnTo>
                  <a:pt x="0" y="5334"/>
                </a:lnTo>
                <a:cubicBezTo>
                  <a:pt x="0" y="2388"/>
                  <a:pt x="2388" y="0"/>
                  <a:pt x="5334" y="0"/>
                </a:cubicBezTo>
                <a:close/>
              </a:path>
            </a:pathLst>
          </a:custGeom>
          <a:noFill/>
          <a:ln w="14288" cap="rnd">
            <a:solidFill>
              <a:srgbClr val="0A1264"/>
            </a:solidFill>
            <a:prstDash val="solid"/>
            <a:round/>
          </a:ln>
        </p:spPr>
        <p:txBody>
          <a:bodyPr rtlCol="0" anchor="ctr"/>
          <a:lstStyle/>
          <a:p>
            <a:endParaRPr lang="en-IN"/>
          </a:p>
        </p:txBody>
      </p:sp>
      <p:sp>
        <p:nvSpPr>
          <p:cNvPr id="66" name="Freeform: Shape 65">
            <a:extLst>
              <a:ext uri="{FF2B5EF4-FFF2-40B4-BE49-F238E27FC236}">
                <a16:creationId xmlns:a16="http://schemas.microsoft.com/office/drawing/2014/main" id="{9F0BBD8E-4BAA-E469-FB7E-19376CD7C372}"/>
              </a:ext>
            </a:extLst>
          </p:cNvPr>
          <p:cNvSpPr/>
          <p:nvPr/>
        </p:nvSpPr>
        <p:spPr>
          <a:xfrm>
            <a:off x="10970901" y="1918913"/>
            <a:ext cx="76676" cy="53054"/>
          </a:xfrm>
          <a:custGeom>
            <a:avLst/>
            <a:gdLst>
              <a:gd name="connsiteX0" fmla="*/ 0 w 76676"/>
              <a:gd name="connsiteY0" fmla="*/ 0 h 53054"/>
              <a:gd name="connsiteX1" fmla="*/ 76676 w 76676"/>
              <a:gd name="connsiteY1" fmla="*/ 0 h 53054"/>
              <a:gd name="connsiteX2" fmla="*/ 76676 w 76676"/>
              <a:gd name="connsiteY2" fmla="*/ 53054 h 53054"/>
              <a:gd name="connsiteX3" fmla="*/ 0 w 76676"/>
              <a:gd name="connsiteY3" fmla="*/ 53054 h 53054"/>
            </a:gdLst>
            <a:ahLst/>
            <a:cxnLst>
              <a:cxn ang="0">
                <a:pos x="connsiteX0" y="connsiteY0"/>
              </a:cxn>
              <a:cxn ang="0">
                <a:pos x="connsiteX1" y="connsiteY1"/>
              </a:cxn>
              <a:cxn ang="0">
                <a:pos x="connsiteX2" y="connsiteY2"/>
              </a:cxn>
              <a:cxn ang="0">
                <a:pos x="connsiteX3" y="connsiteY3"/>
              </a:cxn>
            </a:cxnLst>
            <a:rect l="l" t="t" r="r" b="b"/>
            <a:pathLst>
              <a:path w="76676" h="53054">
                <a:moveTo>
                  <a:pt x="0" y="0"/>
                </a:moveTo>
                <a:lnTo>
                  <a:pt x="76676" y="0"/>
                </a:lnTo>
                <a:lnTo>
                  <a:pt x="76676" y="53054"/>
                </a:lnTo>
                <a:lnTo>
                  <a:pt x="0" y="53054"/>
                </a:lnTo>
                <a:close/>
              </a:path>
            </a:pathLst>
          </a:custGeom>
          <a:noFill/>
          <a:ln w="14288" cap="rnd">
            <a:solidFill>
              <a:srgbClr val="0A1264"/>
            </a:solidFill>
            <a:prstDash val="solid"/>
            <a:round/>
          </a:ln>
        </p:spPr>
        <p:txBody>
          <a:bodyPr rtlCol="0" anchor="ctr"/>
          <a:lstStyle/>
          <a:p>
            <a:endParaRPr lang="en-IN"/>
          </a:p>
        </p:txBody>
      </p:sp>
      <p:sp>
        <p:nvSpPr>
          <p:cNvPr id="67" name="Freeform: Shape 66">
            <a:extLst>
              <a:ext uri="{FF2B5EF4-FFF2-40B4-BE49-F238E27FC236}">
                <a16:creationId xmlns:a16="http://schemas.microsoft.com/office/drawing/2014/main" id="{494CD290-5259-A3A9-391F-FF74FA0F33E5}"/>
              </a:ext>
            </a:extLst>
          </p:cNvPr>
          <p:cNvSpPr/>
          <p:nvPr/>
        </p:nvSpPr>
        <p:spPr>
          <a:xfrm>
            <a:off x="10946994" y="1848999"/>
            <a:ext cx="124491" cy="69913"/>
          </a:xfrm>
          <a:custGeom>
            <a:avLst/>
            <a:gdLst>
              <a:gd name="connsiteX0" fmla="*/ 116015 w 124491"/>
              <a:gd name="connsiteY0" fmla="*/ 0 h 69913"/>
              <a:gd name="connsiteX1" fmla="*/ 124492 w 124491"/>
              <a:gd name="connsiteY1" fmla="*/ 8477 h 69913"/>
              <a:gd name="connsiteX2" fmla="*/ 124492 w 124491"/>
              <a:gd name="connsiteY2" fmla="*/ 61436 h 69913"/>
              <a:gd name="connsiteX3" fmla="*/ 116015 w 124491"/>
              <a:gd name="connsiteY3" fmla="*/ 69913 h 69913"/>
              <a:gd name="connsiteX4" fmla="*/ 8477 w 124491"/>
              <a:gd name="connsiteY4" fmla="*/ 69913 h 69913"/>
              <a:gd name="connsiteX5" fmla="*/ 0 w 124491"/>
              <a:gd name="connsiteY5" fmla="*/ 61436 h 69913"/>
              <a:gd name="connsiteX6" fmla="*/ 0 w 124491"/>
              <a:gd name="connsiteY6" fmla="*/ 8477 h 69913"/>
              <a:gd name="connsiteX7" fmla="*/ 8477 w 124491"/>
              <a:gd name="connsiteY7" fmla="*/ 0 h 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91" h="69913">
                <a:moveTo>
                  <a:pt x="116015" y="0"/>
                </a:moveTo>
                <a:cubicBezTo>
                  <a:pt x="120696" y="0"/>
                  <a:pt x="124492" y="3795"/>
                  <a:pt x="124492" y="8477"/>
                </a:cubicBezTo>
                <a:lnTo>
                  <a:pt x="124492" y="61436"/>
                </a:lnTo>
                <a:cubicBezTo>
                  <a:pt x="124492" y="66118"/>
                  <a:pt x="120696" y="69913"/>
                  <a:pt x="116015" y="69913"/>
                </a:cubicBezTo>
                <a:lnTo>
                  <a:pt x="8477" y="69913"/>
                </a:lnTo>
                <a:cubicBezTo>
                  <a:pt x="3795" y="69913"/>
                  <a:pt x="0" y="66118"/>
                  <a:pt x="0" y="61436"/>
                </a:cubicBezTo>
                <a:lnTo>
                  <a:pt x="0" y="8477"/>
                </a:lnTo>
                <a:cubicBezTo>
                  <a:pt x="0" y="3795"/>
                  <a:pt x="3795" y="0"/>
                  <a:pt x="8477" y="0"/>
                </a:cubicBezTo>
                <a:close/>
              </a:path>
            </a:pathLst>
          </a:custGeom>
          <a:noFill/>
          <a:ln w="14288" cap="rnd">
            <a:solidFill>
              <a:srgbClr val="0A1264"/>
            </a:solidFill>
            <a:prstDash val="solid"/>
            <a:round/>
          </a:ln>
        </p:spPr>
        <p:txBody>
          <a:bodyPr rtlCol="0" anchor="ctr"/>
          <a:lstStyle/>
          <a:p>
            <a:endParaRPr lang="en-IN"/>
          </a:p>
        </p:txBody>
      </p:sp>
      <p:sp>
        <p:nvSpPr>
          <p:cNvPr id="68" name="Freeform: Shape 67">
            <a:extLst>
              <a:ext uri="{FF2B5EF4-FFF2-40B4-BE49-F238E27FC236}">
                <a16:creationId xmlns:a16="http://schemas.microsoft.com/office/drawing/2014/main" id="{BB315C62-5B59-58F4-2FC4-7E57CFBD2A79}"/>
              </a:ext>
            </a:extLst>
          </p:cNvPr>
          <p:cNvSpPr/>
          <p:nvPr/>
        </p:nvSpPr>
        <p:spPr>
          <a:xfrm>
            <a:off x="10756113" y="2003209"/>
            <a:ext cx="418337" cy="264223"/>
          </a:xfrm>
          <a:custGeom>
            <a:avLst/>
            <a:gdLst>
              <a:gd name="connsiteX0" fmla="*/ 418338 w 418337"/>
              <a:gd name="connsiteY0" fmla="*/ 81629 h 264223"/>
              <a:gd name="connsiteX1" fmla="*/ 418338 w 418337"/>
              <a:gd name="connsiteY1" fmla="*/ 205930 h 264223"/>
              <a:gd name="connsiteX2" fmla="*/ 322421 w 418337"/>
              <a:gd name="connsiteY2" fmla="*/ 205930 h 264223"/>
              <a:gd name="connsiteX3" fmla="*/ 253079 w 418337"/>
              <a:gd name="connsiteY3" fmla="*/ 234315 h 264223"/>
              <a:gd name="connsiteX4" fmla="*/ 183737 w 418337"/>
              <a:gd name="connsiteY4" fmla="*/ 205930 h 264223"/>
              <a:gd name="connsiteX5" fmla="*/ 133826 w 418337"/>
              <a:gd name="connsiteY5" fmla="*/ 205930 h 264223"/>
              <a:gd name="connsiteX6" fmla="*/ 123444 w 418337"/>
              <a:gd name="connsiteY6" fmla="*/ 234315 h 264223"/>
              <a:gd name="connsiteX7" fmla="*/ 123444 w 418337"/>
              <a:gd name="connsiteY7" fmla="*/ 264223 h 264223"/>
              <a:gd name="connsiteX8" fmla="*/ 0 w 418337"/>
              <a:gd name="connsiteY8" fmla="*/ 264223 h 264223"/>
              <a:gd name="connsiteX9" fmla="*/ 0 w 418337"/>
              <a:gd name="connsiteY9" fmla="*/ 165925 h 264223"/>
              <a:gd name="connsiteX10" fmla="*/ 133731 w 418337"/>
              <a:gd name="connsiteY10" fmla="*/ 81724 h 264223"/>
              <a:gd name="connsiteX11" fmla="*/ 170021 w 418337"/>
              <a:gd name="connsiteY11" fmla="*/ 81724 h 264223"/>
              <a:gd name="connsiteX12" fmla="*/ 186595 w 418337"/>
              <a:gd name="connsiteY12" fmla="*/ 62294 h 264223"/>
              <a:gd name="connsiteX13" fmla="*/ 186595 w 418337"/>
              <a:gd name="connsiteY13" fmla="*/ 0 h 264223"/>
              <a:gd name="connsiteX14" fmla="*/ 319278 w 418337"/>
              <a:gd name="connsiteY14" fmla="*/ 0 h 264223"/>
              <a:gd name="connsiteX15" fmla="*/ 319278 w 418337"/>
              <a:gd name="connsiteY15" fmla="*/ 62294 h 264223"/>
              <a:gd name="connsiteX16" fmla="*/ 335851 w 418337"/>
              <a:gd name="connsiteY16" fmla="*/ 81724 h 264223"/>
              <a:gd name="connsiteX17" fmla="*/ 418243 w 418337"/>
              <a:gd name="connsiteY17" fmla="*/ 81724 h 26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8337" h="264223">
                <a:moveTo>
                  <a:pt x="418338" y="81629"/>
                </a:moveTo>
                <a:lnTo>
                  <a:pt x="418338" y="205930"/>
                </a:lnTo>
                <a:lnTo>
                  <a:pt x="322421" y="205930"/>
                </a:lnTo>
                <a:cubicBezTo>
                  <a:pt x="304610" y="223456"/>
                  <a:pt x="280130" y="234315"/>
                  <a:pt x="253079" y="234315"/>
                </a:cubicBezTo>
                <a:cubicBezTo>
                  <a:pt x="226028" y="234315"/>
                  <a:pt x="201549" y="223456"/>
                  <a:pt x="183737" y="205930"/>
                </a:cubicBezTo>
                <a:lnTo>
                  <a:pt x="133826" y="205930"/>
                </a:lnTo>
                <a:cubicBezTo>
                  <a:pt x="133826" y="205930"/>
                  <a:pt x="123444" y="205549"/>
                  <a:pt x="123444" y="234315"/>
                </a:cubicBezTo>
                <a:lnTo>
                  <a:pt x="123444" y="264223"/>
                </a:lnTo>
                <a:lnTo>
                  <a:pt x="0" y="264223"/>
                </a:lnTo>
                <a:lnTo>
                  <a:pt x="0" y="165925"/>
                </a:lnTo>
                <a:cubicBezTo>
                  <a:pt x="0" y="76105"/>
                  <a:pt x="133731" y="81724"/>
                  <a:pt x="133731" y="81724"/>
                </a:cubicBezTo>
                <a:lnTo>
                  <a:pt x="170021" y="81724"/>
                </a:lnTo>
                <a:cubicBezTo>
                  <a:pt x="174689" y="74581"/>
                  <a:pt x="180308" y="68008"/>
                  <a:pt x="186595" y="62294"/>
                </a:cubicBezTo>
                <a:lnTo>
                  <a:pt x="186595" y="0"/>
                </a:lnTo>
                <a:lnTo>
                  <a:pt x="319278" y="0"/>
                </a:lnTo>
                <a:lnTo>
                  <a:pt x="319278" y="62294"/>
                </a:lnTo>
                <a:cubicBezTo>
                  <a:pt x="325565" y="68008"/>
                  <a:pt x="331184" y="74486"/>
                  <a:pt x="335851" y="81724"/>
                </a:cubicBezTo>
                <a:lnTo>
                  <a:pt x="418243" y="81724"/>
                </a:lnTo>
                <a:close/>
              </a:path>
            </a:pathLst>
          </a:custGeom>
          <a:noFill/>
          <a:ln w="14288" cap="rnd">
            <a:solidFill>
              <a:srgbClr val="0A1264"/>
            </a:solidFill>
            <a:prstDash val="solid"/>
            <a:round/>
          </a:ln>
        </p:spPr>
        <p:txBody>
          <a:bodyPr rtlCol="0" anchor="ctr"/>
          <a:lstStyle/>
          <a:p>
            <a:endParaRPr lang="en-IN"/>
          </a:p>
        </p:txBody>
      </p:sp>
      <p:sp>
        <p:nvSpPr>
          <p:cNvPr id="69" name="Freeform: Shape 68">
            <a:extLst>
              <a:ext uri="{FF2B5EF4-FFF2-40B4-BE49-F238E27FC236}">
                <a16:creationId xmlns:a16="http://schemas.microsoft.com/office/drawing/2014/main" id="{2A4EDFED-CDDD-6CEC-76B0-B09908925412}"/>
              </a:ext>
            </a:extLst>
          </p:cNvPr>
          <p:cNvSpPr/>
          <p:nvPr/>
        </p:nvSpPr>
        <p:spPr>
          <a:xfrm>
            <a:off x="10850315" y="1862810"/>
            <a:ext cx="96678" cy="42195"/>
          </a:xfrm>
          <a:custGeom>
            <a:avLst/>
            <a:gdLst>
              <a:gd name="connsiteX0" fmla="*/ 0 w 96678"/>
              <a:gd name="connsiteY0" fmla="*/ 0 h 42195"/>
              <a:gd name="connsiteX1" fmla="*/ 96679 w 96678"/>
              <a:gd name="connsiteY1" fmla="*/ 0 h 42195"/>
              <a:gd name="connsiteX2" fmla="*/ 96679 w 96678"/>
              <a:gd name="connsiteY2" fmla="*/ 42196 h 42195"/>
              <a:gd name="connsiteX3" fmla="*/ 0 w 96678"/>
              <a:gd name="connsiteY3" fmla="*/ 42196 h 42195"/>
            </a:gdLst>
            <a:ahLst/>
            <a:cxnLst>
              <a:cxn ang="0">
                <a:pos x="connsiteX0" y="connsiteY0"/>
              </a:cxn>
              <a:cxn ang="0">
                <a:pos x="connsiteX1" y="connsiteY1"/>
              </a:cxn>
              <a:cxn ang="0">
                <a:pos x="connsiteX2" y="connsiteY2"/>
              </a:cxn>
              <a:cxn ang="0">
                <a:pos x="connsiteX3" y="connsiteY3"/>
              </a:cxn>
            </a:cxnLst>
            <a:rect l="l" t="t" r="r" b="b"/>
            <a:pathLst>
              <a:path w="96678" h="42195">
                <a:moveTo>
                  <a:pt x="0" y="0"/>
                </a:moveTo>
                <a:lnTo>
                  <a:pt x="96679" y="0"/>
                </a:lnTo>
                <a:lnTo>
                  <a:pt x="96679" y="42196"/>
                </a:lnTo>
                <a:lnTo>
                  <a:pt x="0" y="42196"/>
                </a:lnTo>
                <a:close/>
              </a:path>
            </a:pathLst>
          </a:custGeom>
          <a:noFill/>
          <a:ln w="14288" cap="rnd">
            <a:solidFill>
              <a:srgbClr val="0A1264"/>
            </a:solidFill>
            <a:prstDash val="solid"/>
            <a:round/>
          </a:ln>
        </p:spPr>
        <p:txBody>
          <a:bodyPr rtlCol="0" anchor="ctr"/>
          <a:lstStyle/>
          <a:p>
            <a:endParaRPr lang="en-IN"/>
          </a:p>
        </p:txBody>
      </p:sp>
      <p:sp>
        <p:nvSpPr>
          <p:cNvPr id="70" name="Freeform: Shape 69">
            <a:extLst>
              <a:ext uri="{FF2B5EF4-FFF2-40B4-BE49-F238E27FC236}">
                <a16:creationId xmlns:a16="http://schemas.microsoft.com/office/drawing/2014/main" id="{7F665E99-23A6-A362-5F2E-C275F06294A4}"/>
              </a:ext>
            </a:extLst>
          </p:cNvPr>
          <p:cNvSpPr/>
          <p:nvPr/>
        </p:nvSpPr>
        <p:spPr>
          <a:xfrm>
            <a:off x="11071485" y="1862810"/>
            <a:ext cx="96678" cy="42195"/>
          </a:xfrm>
          <a:custGeom>
            <a:avLst/>
            <a:gdLst>
              <a:gd name="connsiteX0" fmla="*/ 0 w 96678"/>
              <a:gd name="connsiteY0" fmla="*/ 0 h 42195"/>
              <a:gd name="connsiteX1" fmla="*/ 96679 w 96678"/>
              <a:gd name="connsiteY1" fmla="*/ 0 h 42195"/>
              <a:gd name="connsiteX2" fmla="*/ 96679 w 96678"/>
              <a:gd name="connsiteY2" fmla="*/ 42196 h 42195"/>
              <a:gd name="connsiteX3" fmla="*/ 0 w 96678"/>
              <a:gd name="connsiteY3" fmla="*/ 42196 h 42195"/>
            </a:gdLst>
            <a:ahLst/>
            <a:cxnLst>
              <a:cxn ang="0">
                <a:pos x="connsiteX0" y="connsiteY0"/>
              </a:cxn>
              <a:cxn ang="0">
                <a:pos x="connsiteX1" y="connsiteY1"/>
              </a:cxn>
              <a:cxn ang="0">
                <a:pos x="connsiteX2" y="connsiteY2"/>
              </a:cxn>
              <a:cxn ang="0">
                <a:pos x="connsiteX3" y="connsiteY3"/>
              </a:cxn>
            </a:cxnLst>
            <a:rect l="l" t="t" r="r" b="b"/>
            <a:pathLst>
              <a:path w="96678" h="42195">
                <a:moveTo>
                  <a:pt x="0" y="0"/>
                </a:moveTo>
                <a:lnTo>
                  <a:pt x="96679" y="0"/>
                </a:lnTo>
                <a:lnTo>
                  <a:pt x="96679" y="42196"/>
                </a:lnTo>
                <a:lnTo>
                  <a:pt x="0" y="42196"/>
                </a:lnTo>
                <a:close/>
              </a:path>
            </a:pathLst>
          </a:custGeom>
          <a:noFill/>
          <a:ln w="14288" cap="rnd">
            <a:solidFill>
              <a:srgbClr val="0A1264"/>
            </a:solidFill>
            <a:prstDash val="solid"/>
            <a:round/>
          </a:ln>
        </p:spPr>
        <p:txBody>
          <a:bodyPr rtlCol="0" anchor="ctr"/>
          <a:lstStyle/>
          <a:p>
            <a:endParaRPr lang="en-IN"/>
          </a:p>
        </p:txBody>
      </p:sp>
      <p:sp>
        <p:nvSpPr>
          <p:cNvPr id="75" name="Freeform: Shape 74">
            <a:extLst>
              <a:ext uri="{FF2B5EF4-FFF2-40B4-BE49-F238E27FC236}">
                <a16:creationId xmlns:a16="http://schemas.microsoft.com/office/drawing/2014/main" id="{2268E46C-4781-3615-10ED-BD7F9C731020}"/>
              </a:ext>
            </a:extLst>
          </p:cNvPr>
          <p:cNvSpPr/>
          <p:nvPr/>
        </p:nvSpPr>
        <p:spPr>
          <a:xfrm>
            <a:off x="3115801" y="4840532"/>
            <a:ext cx="417766" cy="9525"/>
          </a:xfrm>
          <a:custGeom>
            <a:avLst/>
            <a:gdLst>
              <a:gd name="connsiteX0" fmla="*/ 0 w 417766"/>
              <a:gd name="connsiteY0" fmla="*/ 0 h 9525"/>
              <a:gd name="connsiteX1" fmla="*/ 417766 w 417766"/>
              <a:gd name="connsiteY1" fmla="*/ 0 h 9525"/>
            </a:gdLst>
            <a:ahLst/>
            <a:cxnLst>
              <a:cxn ang="0">
                <a:pos x="connsiteX0" y="connsiteY0"/>
              </a:cxn>
              <a:cxn ang="0">
                <a:pos x="connsiteX1" y="connsiteY1"/>
              </a:cxn>
            </a:cxnLst>
            <a:rect l="l" t="t" r="r" b="b"/>
            <a:pathLst>
              <a:path w="417766" h="9525">
                <a:moveTo>
                  <a:pt x="0" y="0"/>
                </a:moveTo>
                <a:lnTo>
                  <a:pt x="417766" y="0"/>
                </a:lnTo>
              </a:path>
            </a:pathLst>
          </a:custGeom>
          <a:ln w="14288" cap="rnd">
            <a:solidFill>
              <a:srgbClr val="0A1264"/>
            </a:solidFill>
            <a:prstDash val="solid"/>
            <a:round/>
          </a:ln>
        </p:spPr>
        <p:txBody>
          <a:bodyPr rtlCol="0" anchor="ctr"/>
          <a:lstStyle/>
          <a:p>
            <a:endParaRPr lang="en-IN"/>
          </a:p>
        </p:txBody>
      </p:sp>
      <p:sp>
        <p:nvSpPr>
          <p:cNvPr id="76" name="Freeform: Shape 75">
            <a:extLst>
              <a:ext uri="{FF2B5EF4-FFF2-40B4-BE49-F238E27FC236}">
                <a16:creationId xmlns:a16="http://schemas.microsoft.com/office/drawing/2014/main" id="{36487E3E-5056-DBC7-768E-704B26109FEB}"/>
              </a:ext>
            </a:extLst>
          </p:cNvPr>
          <p:cNvSpPr/>
          <p:nvPr/>
        </p:nvSpPr>
        <p:spPr>
          <a:xfrm>
            <a:off x="3197049" y="4503632"/>
            <a:ext cx="163163" cy="336899"/>
          </a:xfrm>
          <a:custGeom>
            <a:avLst/>
            <a:gdLst>
              <a:gd name="connsiteX0" fmla="*/ 0 w 163163"/>
              <a:gd name="connsiteY0" fmla="*/ 336899 h 336899"/>
              <a:gd name="connsiteX1" fmla="*/ 29242 w 163163"/>
              <a:gd name="connsiteY1" fmla="*/ 10001 h 336899"/>
              <a:gd name="connsiteX2" fmla="*/ 38291 w 163163"/>
              <a:gd name="connsiteY2" fmla="*/ 0 h 336899"/>
              <a:gd name="connsiteX3" fmla="*/ 120206 w 163163"/>
              <a:gd name="connsiteY3" fmla="*/ 0 h 336899"/>
              <a:gd name="connsiteX4" fmla="*/ 129254 w 163163"/>
              <a:gd name="connsiteY4" fmla="*/ 9811 h 336899"/>
              <a:gd name="connsiteX5" fmla="*/ 163163 w 163163"/>
              <a:gd name="connsiteY5" fmla="*/ 336899 h 33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63" h="336899">
                <a:moveTo>
                  <a:pt x="0" y="336899"/>
                </a:moveTo>
                <a:lnTo>
                  <a:pt x="29242" y="10001"/>
                </a:lnTo>
                <a:cubicBezTo>
                  <a:pt x="29718" y="4286"/>
                  <a:pt x="33623" y="0"/>
                  <a:pt x="38291" y="0"/>
                </a:cubicBezTo>
                <a:lnTo>
                  <a:pt x="120206" y="0"/>
                </a:lnTo>
                <a:cubicBezTo>
                  <a:pt x="124778" y="0"/>
                  <a:pt x="128683" y="4191"/>
                  <a:pt x="129254" y="9811"/>
                </a:cubicBezTo>
                <a:lnTo>
                  <a:pt x="163163" y="336899"/>
                </a:lnTo>
              </a:path>
            </a:pathLst>
          </a:custGeom>
          <a:noFill/>
          <a:ln w="14288" cap="rnd">
            <a:solidFill>
              <a:srgbClr val="0A1264"/>
            </a:solidFill>
            <a:prstDash val="solid"/>
            <a:round/>
          </a:ln>
        </p:spPr>
        <p:txBody>
          <a:bodyPr rtlCol="0" anchor="ctr"/>
          <a:lstStyle/>
          <a:p>
            <a:endParaRPr lang="en-IN"/>
          </a:p>
        </p:txBody>
      </p:sp>
      <p:sp>
        <p:nvSpPr>
          <p:cNvPr id="77" name="Freeform: Shape 76">
            <a:extLst>
              <a:ext uri="{FF2B5EF4-FFF2-40B4-BE49-F238E27FC236}">
                <a16:creationId xmlns:a16="http://schemas.microsoft.com/office/drawing/2014/main" id="{2B081CD6-D424-DDE3-1F48-5C12CAAD08FC}"/>
              </a:ext>
            </a:extLst>
          </p:cNvPr>
          <p:cNvSpPr/>
          <p:nvPr/>
        </p:nvSpPr>
        <p:spPr>
          <a:xfrm>
            <a:off x="3263058" y="4431433"/>
            <a:ext cx="38195" cy="59721"/>
          </a:xfrm>
          <a:custGeom>
            <a:avLst/>
            <a:gdLst>
              <a:gd name="connsiteX0" fmla="*/ 28766 w 38195"/>
              <a:gd name="connsiteY0" fmla="*/ 48482 h 59721"/>
              <a:gd name="connsiteX1" fmla="*/ 29242 w 38195"/>
              <a:gd name="connsiteY1" fmla="*/ 51340 h 59721"/>
              <a:gd name="connsiteX2" fmla="*/ 20860 w 38195"/>
              <a:gd name="connsiteY2" fmla="*/ 59722 h 59721"/>
              <a:gd name="connsiteX3" fmla="*/ 12478 w 38195"/>
              <a:gd name="connsiteY3" fmla="*/ 51340 h 59721"/>
              <a:gd name="connsiteX4" fmla="*/ 14097 w 38195"/>
              <a:gd name="connsiteY4" fmla="*/ 46387 h 59721"/>
              <a:gd name="connsiteX5" fmla="*/ 8192 w 38195"/>
              <a:gd name="connsiteY5" fmla="*/ 34480 h 59721"/>
              <a:gd name="connsiteX6" fmla="*/ 8382 w 38195"/>
              <a:gd name="connsiteY6" fmla="*/ 32195 h 59721"/>
              <a:gd name="connsiteX7" fmla="*/ 0 w 38195"/>
              <a:gd name="connsiteY7" fmla="*/ 17335 h 59721"/>
              <a:gd name="connsiteX8" fmla="*/ 17335 w 38195"/>
              <a:gd name="connsiteY8" fmla="*/ 0 h 59721"/>
              <a:gd name="connsiteX9" fmla="*/ 34671 w 38195"/>
              <a:gd name="connsiteY9" fmla="*/ 17335 h 59721"/>
              <a:gd name="connsiteX10" fmla="*/ 33528 w 38195"/>
              <a:gd name="connsiteY10" fmla="*/ 23622 h 59721"/>
              <a:gd name="connsiteX11" fmla="*/ 38195 w 38195"/>
              <a:gd name="connsiteY11" fmla="*/ 34480 h 59721"/>
              <a:gd name="connsiteX12" fmla="*/ 28480 w 38195"/>
              <a:gd name="connsiteY12" fmla="*/ 48482 h 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95" h="59721">
                <a:moveTo>
                  <a:pt x="28766" y="48482"/>
                </a:moveTo>
                <a:cubicBezTo>
                  <a:pt x="29147" y="49340"/>
                  <a:pt x="29242" y="50387"/>
                  <a:pt x="29242" y="51340"/>
                </a:cubicBezTo>
                <a:cubicBezTo>
                  <a:pt x="29242" y="55912"/>
                  <a:pt x="25527" y="59722"/>
                  <a:pt x="20860" y="59722"/>
                </a:cubicBezTo>
                <a:cubicBezTo>
                  <a:pt x="16193" y="59722"/>
                  <a:pt x="12478" y="56007"/>
                  <a:pt x="12478" y="51340"/>
                </a:cubicBezTo>
                <a:cubicBezTo>
                  <a:pt x="12478" y="49435"/>
                  <a:pt x="13145" y="47720"/>
                  <a:pt x="14097" y="46387"/>
                </a:cubicBezTo>
                <a:cubicBezTo>
                  <a:pt x="10478" y="43624"/>
                  <a:pt x="8192" y="39338"/>
                  <a:pt x="8192" y="34480"/>
                </a:cubicBezTo>
                <a:cubicBezTo>
                  <a:pt x="8192" y="33719"/>
                  <a:pt x="8192" y="32956"/>
                  <a:pt x="8382" y="32195"/>
                </a:cubicBezTo>
                <a:cubicBezTo>
                  <a:pt x="3334" y="29146"/>
                  <a:pt x="0" y="23622"/>
                  <a:pt x="0" y="17335"/>
                </a:cubicBezTo>
                <a:cubicBezTo>
                  <a:pt x="0" y="7715"/>
                  <a:pt x="7810" y="0"/>
                  <a:pt x="17335" y="0"/>
                </a:cubicBezTo>
                <a:cubicBezTo>
                  <a:pt x="26860" y="0"/>
                  <a:pt x="34671" y="7810"/>
                  <a:pt x="34671" y="17335"/>
                </a:cubicBezTo>
                <a:cubicBezTo>
                  <a:pt x="34671" y="19526"/>
                  <a:pt x="34290" y="21717"/>
                  <a:pt x="33528" y="23622"/>
                </a:cubicBezTo>
                <a:cubicBezTo>
                  <a:pt x="36385" y="26384"/>
                  <a:pt x="38195" y="30194"/>
                  <a:pt x="38195" y="34480"/>
                </a:cubicBezTo>
                <a:cubicBezTo>
                  <a:pt x="38195" y="40862"/>
                  <a:pt x="34195" y="46387"/>
                  <a:pt x="28480" y="48482"/>
                </a:cubicBezTo>
                <a:close/>
              </a:path>
            </a:pathLst>
          </a:custGeom>
          <a:noFill/>
          <a:ln w="14288" cap="rnd">
            <a:solidFill>
              <a:srgbClr val="0A1264"/>
            </a:solidFill>
            <a:prstDash val="solid"/>
            <a:round/>
          </a:ln>
        </p:spPr>
        <p:txBody>
          <a:bodyPr rtlCol="0" anchor="ctr"/>
          <a:lstStyle/>
          <a:p>
            <a:endParaRPr lang="en-IN"/>
          </a:p>
        </p:txBody>
      </p:sp>
      <p:sp>
        <p:nvSpPr>
          <p:cNvPr id="78" name="Freeform: Shape 77">
            <a:extLst>
              <a:ext uri="{FF2B5EF4-FFF2-40B4-BE49-F238E27FC236}">
                <a16:creationId xmlns:a16="http://schemas.microsoft.com/office/drawing/2014/main" id="{FE66BA83-669F-7281-C3BB-5D758E6B689B}"/>
              </a:ext>
            </a:extLst>
          </p:cNvPr>
          <p:cNvSpPr/>
          <p:nvPr/>
        </p:nvSpPr>
        <p:spPr>
          <a:xfrm>
            <a:off x="3212290" y="4232932"/>
            <a:ext cx="236124" cy="182880"/>
          </a:xfrm>
          <a:custGeom>
            <a:avLst/>
            <a:gdLst>
              <a:gd name="connsiteX0" fmla="*/ 236125 w 236124"/>
              <a:gd name="connsiteY0" fmla="*/ 121729 h 182880"/>
              <a:gd name="connsiteX1" fmla="*/ 198311 w 236124"/>
              <a:gd name="connsiteY1" fmla="*/ 159544 h 182880"/>
              <a:gd name="connsiteX2" fmla="*/ 160592 w 236124"/>
              <a:gd name="connsiteY2" fmla="*/ 121729 h 182880"/>
              <a:gd name="connsiteX3" fmla="*/ 160592 w 236124"/>
              <a:gd name="connsiteY3" fmla="*/ 120872 h 182880"/>
              <a:gd name="connsiteX4" fmla="*/ 151543 w 236124"/>
              <a:gd name="connsiteY4" fmla="*/ 122111 h 182880"/>
              <a:gd name="connsiteX5" fmla="*/ 128683 w 236124"/>
              <a:gd name="connsiteY5" fmla="*/ 113538 h 182880"/>
              <a:gd name="connsiteX6" fmla="*/ 101251 w 236124"/>
              <a:gd name="connsiteY6" fmla="*/ 133064 h 182880"/>
              <a:gd name="connsiteX7" fmla="*/ 103918 w 236124"/>
              <a:gd name="connsiteY7" fmla="*/ 143256 h 182880"/>
              <a:gd name="connsiteX8" fmla="*/ 87916 w 236124"/>
              <a:gd name="connsiteY8" fmla="*/ 163449 h 182880"/>
              <a:gd name="connsiteX9" fmla="*/ 67246 w 236124"/>
              <a:gd name="connsiteY9" fmla="*/ 182880 h 182880"/>
              <a:gd name="connsiteX10" fmla="*/ 47244 w 236124"/>
              <a:gd name="connsiteY10" fmla="*/ 167354 h 182880"/>
              <a:gd name="connsiteX11" fmla="*/ 23146 w 236124"/>
              <a:gd name="connsiteY11" fmla="*/ 142780 h 182880"/>
              <a:gd name="connsiteX12" fmla="*/ 25813 w 236124"/>
              <a:gd name="connsiteY12" fmla="*/ 131731 h 182880"/>
              <a:gd name="connsiteX13" fmla="*/ 18383 w 236124"/>
              <a:gd name="connsiteY13" fmla="*/ 110204 h 182880"/>
              <a:gd name="connsiteX14" fmla="*/ 39719 w 236124"/>
              <a:gd name="connsiteY14" fmla="*/ 78105 h 182880"/>
              <a:gd name="connsiteX15" fmla="*/ 27146 w 236124"/>
              <a:gd name="connsiteY15" fmla="*/ 59055 h 182880"/>
              <a:gd name="connsiteX16" fmla="*/ 27527 w 236124"/>
              <a:gd name="connsiteY16" fmla="*/ 55054 h 182880"/>
              <a:gd name="connsiteX17" fmla="*/ 0 w 236124"/>
              <a:gd name="connsiteY17" fmla="*/ 27527 h 182880"/>
              <a:gd name="connsiteX18" fmla="*/ 27527 w 236124"/>
              <a:gd name="connsiteY18" fmla="*/ 0 h 182880"/>
              <a:gd name="connsiteX19" fmla="*/ 47434 w 236124"/>
              <a:gd name="connsiteY19" fmla="*/ 8668 h 182880"/>
              <a:gd name="connsiteX20" fmla="*/ 59531 w 236124"/>
              <a:gd name="connsiteY20" fmla="*/ 5810 h 182880"/>
              <a:gd name="connsiteX21" fmla="*/ 63532 w 236124"/>
              <a:gd name="connsiteY21" fmla="*/ 6191 h 182880"/>
              <a:gd name="connsiteX22" fmla="*/ 76771 w 236124"/>
              <a:gd name="connsiteY22" fmla="*/ 3524 h 182880"/>
              <a:gd name="connsiteX23" fmla="*/ 109919 w 236124"/>
              <a:gd name="connsiteY23" fmla="*/ 27908 h 182880"/>
              <a:gd name="connsiteX24" fmla="*/ 116586 w 236124"/>
              <a:gd name="connsiteY24" fmla="*/ 27051 h 182880"/>
              <a:gd name="connsiteX25" fmla="*/ 141827 w 236124"/>
              <a:gd name="connsiteY25" fmla="*/ 52292 h 182880"/>
              <a:gd name="connsiteX26" fmla="*/ 141732 w 236124"/>
              <a:gd name="connsiteY26" fmla="*/ 53721 h 182880"/>
              <a:gd name="connsiteX27" fmla="*/ 147352 w 236124"/>
              <a:gd name="connsiteY27" fmla="*/ 52578 h 182880"/>
              <a:gd name="connsiteX28" fmla="*/ 176308 w 236124"/>
              <a:gd name="connsiteY28" fmla="*/ 34957 h 182880"/>
              <a:gd name="connsiteX29" fmla="*/ 208978 w 236124"/>
              <a:gd name="connsiteY29" fmla="*/ 67628 h 182880"/>
              <a:gd name="connsiteX30" fmla="*/ 204121 w 236124"/>
              <a:gd name="connsiteY30" fmla="*/ 84677 h 182880"/>
              <a:gd name="connsiteX31" fmla="*/ 236125 w 236124"/>
              <a:gd name="connsiteY31" fmla="*/ 12192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6124" h="182880">
                <a:moveTo>
                  <a:pt x="236125" y="121729"/>
                </a:moveTo>
                <a:cubicBezTo>
                  <a:pt x="236125" y="142685"/>
                  <a:pt x="219266" y="159544"/>
                  <a:pt x="198311" y="159544"/>
                </a:cubicBezTo>
                <a:cubicBezTo>
                  <a:pt x="177355" y="159544"/>
                  <a:pt x="160592" y="142685"/>
                  <a:pt x="160592" y="121729"/>
                </a:cubicBezTo>
                <a:cubicBezTo>
                  <a:pt x="160592" y="121444"/>
                  <a:pt x="160592" y="121158"/>
                  <a:pt x="160592" y="120872"/>
                </a:cubicBezTo>
                <a:cubicBezTo>
                  <a:pt x="157734" y="121729"/>
                  <a:pt x="154686" y="122111"/>
                  <a:pt x="151543" y="122111"/>
                </a:cubicBezTo>
                <a:cubicBezTo>
                  <a:pt x="142780" y="122111"/>
                  <a:pt x="134779" y="118872"/>
                  <a:pt x="128683" y="113538"/>
                </a:cubicBezTo>
                <a:cubicBezTo>
                  <a:pt x="123634" y="124111"/>
                  <a:pt x="113347" y="131636"/>
                  <a:pt x="101251" y="133064"/>
                </a:cubicBezTo>
                <a:cubicBezTo>
                  <a:pt x="102965" y="136017"/>
                  <a:pt x="103918" y="139541"/>
                  <a:pt x="103918" y="143256"/>
                </a:cubicBezTo>
                <a:cubicBezTo>
                  <a:pt x="103918" y="153067"/>
                  <a:pt x="97155" y="161258"/>
                  <a:pt x="87916" y="163449"/>
                </a:cubicBezTo>
                <a:cubicBezTo>
                  <a:pt x="87249" y="174308"/>
                  <a:pt x="78296" y="182880"/>
                  <a:pt x="67246" y="182880"/>
                </a:cubicBezTo>
                <a:cubicBezTo>
                  <a:pt x="57626" y="182880"/>
                  <a:pt x="49530" y="176308"/>
                  <a:pt x="47244" y="167354"/>
                </a:cubicBezTo>
                <a:cubicBezTo>
                  <a:pt x="33909" y="167068"/>
                  <a:pt x="23146" y="156210"/>
                  <a:pt x="23146" y="142780"/>
                </a:cubicBezTo>
                <a:cubicBezTo>
                  <a:pt x="23146" y="138779"/>
                  <a:pt x="24098" y="135065"/>
                  <a:pt x="25813" y="131731"/>
                </a:cubicBezTo>
                <a:cubicBezTo>
                  <a:pt x="21050" y="125825"/>
                  <a:pt x="18383" y="118301"/>
                  <a:pt x="18383" y="110204"/>
                </a:cubicBezTo>
                <a:cubicBezTo>
                  <a:pt x="18383" y="95726"/>
                  <a:pt x="27146" y="83344"/>
                  <a:pt x="39719" y="78105"/>
                </a:cubicBezTo>
                <a:cubicBezTo>
                  <a:pt x="32385" y="74962"/>
                  <a:pt x="27146" y="67628"/>
                  <a:pt x="27146" y="59055"/>
                </a:cubicBezTo>
                <a:cubicBezTo>
                  <a:pt x="27146" y="57721"/>
                  <a:pt x="27242" y="56388"/>
                  <a:pt x="27527" y="55054"/>
                </a:cubicBezTo>
                <a:cubicBezTo>
                  <a:pt x="12287" y="55054"/>
                  <a:pt x="0" y="42672"/>
                  <a:pt x="0" y="27527"/>
                </a:cubicBezTo>
                <a:cubicBezTo>
                  <a:pt x="0" y="12382"/>
                  <a:pt x="12287" y="0"/>
                  <a:pt x="27527" y="0"/>
                </a:cubicBezTo>
                <a:cubicBezTo>
                  <a:pt x="35433" y="0"/>
                  <a:pt x="42481" y="3334"/>
                  <a:pt x="47434" y="8668"/>
                </a:cubicBezTo>
                <a:cubicBezTo>
                  <a:pt x="51054" y="6858"/>
                  <a:pt x="55150" y="5810"/>
                  <a:pt x="59531" y="5810"/>
                </a:cubicBezTo>
                <a:cubicBezTo>
                  <a:pt x="60865" y="5810"/>
                  <a:pt x="62198" y="6001"/>
                  <a:pt x="63532" y="6191"/>
                </a:cubicBezTo>
                <a:cubicBezTo>
                  <a:pt x="67627" y="4477"/>
                  <a:pt x="72104" y="3524"/>
                  <a:pt x="76771" y="3524"/>
                </a:cubicBezTo>
                <a:cubicBezTo>
                  <a:pt x="92393" y="3524"/>
                  <a:pt x="105632" y="13811"/>
                  <a:pt x="109919" y="27908"/>
                </a:cubicBezTo>
                <a:cubicBezTo>
                  <a:pt x="112014" y="27337"/>
                  <a:pt x="114300" y="27051"/>
                  <a:pt x="116586" y="27051"/>
                </a:cubicBezTo>
                <a:cubicBezTo>
                  <a:pt x="130493" y="27051"/>
                  <a:pt x="141827" y="38291"/>
                  <a:pt x="141827" y="52292"/>
                </a:cubicBezTo>
                <a:cubicBezTo>
                  <a:pt x="141827" y="52768"/>
                  <a:pt x="141827" y="53245"/>
                  <a:pt x="141732" y="53721"/>
                </a:cubicBezTo>
                <a:cubicBezTo>
                  <a:pt x="143542" y="53245"/>
                  <a:pt x="145447" y="52768"/>
                  <a:pt x="147352" y="52578"/>
                </a:cubicBezTo>
                <a:cubicBezTo>
                  <a:pt x="152686" y="42101"/>
                  <a:pt x="163735" y="34957"/>
                  <a:pt x="176308" y="34957"/>
                </a:cubicBezTo>
                <a:cubicBezTo>
                  <a:pt x="194310" y="34957"/>
                  <a:pt x="208978" y="49530"/>
                  <a:pt x="208978" y="67628"/>
                </a:cubicBezTo>
                <a:cubicBezTo>
                  <a:pt x="208978" y="73914"/>
                  <a:pt x="207264" y="79724"/>
                  <a:pt x="204121" y="84677"/>
                </a:cubicBezTo>
                <a:cubicBezTo>
                  <a:pt x="222218" y="87440"/>
                  <a:pt x="236125" y="103061"/>
                  <a:pt x="236125" y="121920"/>
                </a:cubicBezTo>
                <a:close/>
              </a:path>
            </a:pathLst>
          </a:custGeom>
          <a:noFill/>
          <a:ln w="14288" cap="rnd">
            <a:solidFill>
              <a:schemeClr val="accent1"/>
            </a:solidFill>
            <a:prstDash val="solid"/>
            <a:round/>
          </a:ln>
        </p:spPr>
        <p:txBody>
          <a:bodyPr rtlCol="0" anchor="ctr"/>
          <a:lstStyle/>
          <a:p>
            <a:endParaRPr lang="en-IN"/>
          </a:p>
        </p:txBody>
      </p:sp>
      <p:sp>
        <p:nvSpPr>
          <p:cNvPr id="79" name="Freeform: Shape 78">
            <a:extLst>
              <a:ext uri="{FF2B5EF4-FFF2-40B4-BE49-F238E27FC236}">
                <a16:creationId xmlns:a16="http://schemas.microsoft.com/office/drawing/2014/main" id="{79417FD3-D24C-C35D-DFD9-9686FDFAC49E}"/>
              </a:ext>
            </a:extLst>
          </p:cNvPr>
          <p:cNvSpPr/>
          <p:nvPr/>
        </p:nvSpPr>
        <p:spPr>
          <a:xfrm>
            <a:off x="3342687" y="4615442"/>
            <a:ext cx="112299" cy="224994"/>
          </a:xfrm>
          <a:custGeom>
            <a:avLst/>
            <a:gdLst>
              <a:gd name="connsiteX0" fmla="*/ 0 w 112299"/>
              <a:gd name="connsiteY0" fmla="*/ 56592 h 224994"/>
              <a:gd name="connsiteX1" fmla="*/ 97917 w 112299"/>
              <a:gd name="connsiteY1" fmla="*/ 1252 h 224994"/>
              <a:gd name="connsiteX2" fmla="*/ 112300 w 112299"/>
              <a:gd name="connsiteY2" fmla="*/ 9634 h 224994"/>
              <a:gd name="connsiteX3" fmla="*/ 112300 w 112299"/>
              <a:gd name="connsiteY3" fmla="*/ 224994 h 224994"/>
            </a:gdLst>
            <a:ahLst/>
            <a:cxnLst>
              <a:cxn ang="0">
                <a:pos x="connsiteX0" y="connsiteY0"/>
              </a:cxn>
              <a:cxn ang="0">
                <a:pos x="connsiteX1" y="connsiteY1"/>
              </a:cxn>
              <a:cxn ang="0">
                <a:pos x="connsiteX2" y="connsiteY2"/>
              </a:cxn>
              <a:cxn ang="0">
                <a:pos x="connsiteX3" y="connsiteY3"/>
              </a:cxn>
            </a:cxnLst>
            <a:rect l="l" t="t" r="r" b="b"/>
            <a:pathLst>
              <a:path w="112299" h="224994">
                <a:moveTo>
                  <a:pt x="0" y="56592"/>
                </a:moveTo>
                <a:lnTo>
                  <a:pt x="97917" y="1252"/>
                </a:lnTo>
                <a:cubicBezTo>
                  <a:pt x="104394" y="-2368"/>
                  <a:pt x="112300" y="2300"/>
                  <a:pt x="112300" y="9634"/>
                </a:cubicBezTo>
                <a:lnTo>
                  <a:pt x="112300" y="224994"/>
                </a:lnTo>
              </a:path>
            </a:pathLst>
          </a:custGeom>
          <a:noFill/>
          <a:ln w="14288" cap="rnd">
            <a:solidFill>
              <a:srgbClr val="0A1264"/>
            </a:solidFill>
            <a:prstDash val="solid"/>
            <a:round/>
          </a:ln>
        </p:spPr>
        <p:txBody>
          <a:bodyPr rtlCol="0" anchor="ctr"/>
          <a:lstStyle/>
          <a:p>
            <a:endParaRPr lang="en-IN"/>
          </a:p>
        </p:txBody>
      </p:sp>
      <p:sp>
        <p:nvSpPr>
          <p:cNvPr id="81" name="Freeform: Shape 80">
            <a:extLst>
              <a:ext uri="{FF2B5EF4-FFF2-40B4-BE49-F238E27FC236}">
                <a16:creationId xmlns:a16="http://schemas.microsoft.com/office/drawing/2014/main" id="{52A5EED9-89AB-C17F-2A92-D20D57A63528}"/>
              </a:ext>
            </a:extLst>
          </p:cNvPr>
          <p:cNvSpPr/>
          <p:nvPr/>
        </p:nvSpPr>
        <p:spPr>
          <a:xfrm>
            <a:off x="6699943" y="4099392"/>
            <a:ext cx="917447" cy="917447"/>
          </a:xfrm>
          <a:custGeom>
            <a:avLst/>
            <a:gdLst>
              <a:gd name="connsiteX0" fmla="*/ 917448 w 917447"/>
              <a:gd name="connsiteY0" fmla="*/ 458724 h 917447"/>
              <a:gd name="connsiteX1" fmla="*/ 458724 w 917447"/>
              <a:gd name="connsiteY1" fmla="*/ 917448 h 917447"/>
              <a:gd name="connsiteX2" fmla="*/ 0 w 917447"/>
              <a:gd name="connsiteY2" fmla="*/ 458724 h 917447"/>
              <a:gd name="connsiteX3" fmla="*/ 458724 w 917447"/>
              <a:gd name="connsiteY3" fmla="*/ 0 h 917447"/>
              <a:gd name="connsiteX4" fmla="*/ 917448 w 917447"/>
              <a:gd name="connsiteY4" fmla="*/ 458724 h 91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47" h="917447">
                <a:moveTo>
                  <a:pt x="917448" y="458724"/>
                </a:moveTo>
                <a:cubicBezTo>
                  <a:pt x="917448" y="712070"/>
                  <a:pt x="712070" y="917448"/>
                  <a:pt x="458724" y="917448"/>
                </a:cubicBezTo>
                <a:cubicBezTo>
                  <a:pt x="205378" y="917448"/>
                  <a:pt x="0" y="712070"/>
                  <a:pt x="0" y="458724"/>
                </a:cubicBezTo>
                <a:cubicBezTo>
                  <a:pt x="0" y="205378"/>
                  <a:pt x="205378" y="0"/>
                  <a:pt x="458724" y="0"/>
                </a:cubicBezTo>
                <a:cubicBezTo>
                  <a:pt x="712070" y="0"/>
                  <a:pt x="917448" y="205378"/>
                  <a:pt x="917448" y="458724"/>
                </a:cubicBezTo>
                <a:close/>
              </a:path>
            </a:pathLst>
          </a:custGeom>
          <a:solidFill>
            <a:srgbClr val="FFFFFF">
              <a:alpha val="65000"/>
            </a:srgbClr>
          </a:solidFill>
          <a:ln w="9525" cap="flat">
            <a:solidFill>
              <a:schemeClr val="tx2">
                <a:alpha val="65000"/>
              </a:schemeClr>
            </a:solidFill>
            <a:prstDash val="solid"/>
            <a:miter/>
          </a:ln>
        </p:spPr>
        <p:txBody>
          <a:bodyPr rtlCol="0" anchor="ctr"/>
          <a:lstStyle/>
          <a:p>
            <a:endParaRPr lang="en-IN"/>
          </a:p>
        </p:txBody>
      </p:sp>
      <p:sp>
        <p:nvSpPr>
          <p:cNvPr id="82" name="Freeform: Shape 81">
            <a:extLst>
              <a:ext uri="{FF2B5EF4-FFF2-40B4-BE49-F238E27FC236}">
                <a16:creationId xmlns:a16="http://schemas.microsoft.com/office/drawing/2014/main" id="{762B4B87-2877-278A-D703-8AB9C350DF43}"/>
              </a:ext>
            </a:extLst>
          </p:cNvPr>
          <p:cNvSpPr/>
          <p:nvPr/>
        </p:nvSpPr>
        <p:spPr>
          <a:xfrm>
            <a:off x="6699943" y="4099392"/>
            <a:ext cx="917447" cy="917447"/>
          </a:xfrm>
          <a:custGeom>
            <a:avLst/>
            <a:gdLst>
              <a:gd name="connsiteX0" fmla="*/ 458724 w 917447"/>
              <a:gd name="connsiteY0" fmla="*/ 5715 h 917447"/>
              <a:gd name="connsiteX1" fmla="*/ 911733 w 917447"/>
              <a:gd name="connsiteY1" fmla="*/ 458724 h 917447"/>
              <a:gd name="connsiteX2" fmla="*/ 458724 w 917447"/>
              <a:gd name="connsiteY2" fmla="*/ 911733 h 917447"/>
              <a:gd name="connsiteX3" fmla="*/ 5715 w 917447"/>
              <a:gd name="connsiteY3" fmla="*/ 458724 h 917447"/>
              <a:gd name="connsiteX4" fmla="*/ 458724 w 917447"/>
              <a:gd name="connsiteY4" fmla="*/ 5715 h 917447"/>
              <a:gd name="connsiteX5" fmla="*/ 458724 w 917447"/>
              <a:gd name="connsiteY5" fmla="*/ 0 h 917447"/>
              <a:gd name="connsiteX6" fmla="*/ 0 w 917447"/>
              <a:gd name="connsiteY6" fmla="*/ 458724 h 917447"/>
              <a:gd name="connsiteX7" fmla="*/ 458724 w 917447"/>
              <a:gd name="connsiteY7" fmla="*/ 917448 h 917447"/>
              <a:gd name="connsiteX8" fmla="*/ 917448 w 917447"/>
              <a:gd name="connsiteY8" fmla="*/ 458724 h 917447"/>
              <a:gd name="connsiteX9" fmla="*/ 458724 w 917447"/>
              <a:gd name="connsiteY9" fmla="*/ 0 h 917447"/>
              <a:gd name="connsiteX10" fmla="*/ 458724 w 917447"/>
              <a:gd name="connsiteY10" fmla="*/ 0 h 91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447" h="917447">
                <a:moveTo>
                  <a:pt x="458724" y="5715"/>
                </a:moveTo>
                <a:cubicBezTo>
                  <a:pt x="708470" y="5715"/>
                  <a:pt x="911733" y="208883"/>
                  <a:pt x="911733" y="458724"/>
                </a:cubicBezTo>
                <a:cubicBezTo>
                  <a:pt x="911733" y="708565"/>
                  <a:pt x="708565" y="911733"/>
                  <a:pt x="458724" y="911733"/>
                </a:cubicBezTo>
                <a:cubicBezTo>
                  <a:pt x="208883" y="911733"/>
                  <a:pt x="5715" y="708470"/>
                  <a:pt x="5715" y="458724"/>
                </a:cubicBezTo>
                <a:cubicBezTo>
                  <a:pt x="5715" y="208979"/>
                  <a:pt x="208883" y="5715"/>
                  <a:pt x="458724" y="5715"/>
                </a:cubicBezTo>
                <a:moveTo>
                  <a:pt x="458724" y="0"/>
                </a:moveTo>
                <a:cubicBezTo>
                  <a:pt x="205359" y="0"/>
                  <a:pt x="0" y="205359"/>
                  <a:pt x="0" y="458724"/>
                </a:cubicBezTo>
                <a:cubicBezTo>
                  <a:pt x="0" y="712089"/>
                  <a:pt x="205359" y="917448"/>
                  <a:pt x="458724" y="917448"/>
                </a:cubicBezTo>
                <a:cubicBezTo>
                  <a:pt x="712089" y="917448"/>
                  <a:pt x="917448" y="712089"/>
                  <a:pt x="917448" y="458724"/>
                </a:cubicBezTo>
                <a:cubicBezTo>
                  <a:pt x="917448" y="205359"/>
                  <a:pt x="711994" y="0"/>
                  <a:pt x="458724" y="0"/>
                </a:cubicBezTo>
                <a:lnTo>
                  <a:pt x="458724" y="0"/>
                </a:lnTo>
                <a:close/>
              </a:path>
            </a:pathLst>
          </a:custGeom>
          <a:solidFill>
            <a:srgbClr val="78BE43"/>
          </a:solidFill>
          <a:ln w="9525" cap="flat">
            <a:solidFill>
              <a:schemeClr val="tx2"/>
            </a:solidFill>
            <a:prstDash val="solid"/>
            <a:miter/>
          </a:ln>
        </p:spPr>
        <p:txBody>
          <a:bodyPr rtlCol="0" anchor="ctr"/>
          <a:lstStyle/>
          <a:p>
            <a:endParaRPr lang="en-IN"/>
          </a:p>
        </p:txBody>
      </p:sp>
      <p:sp>
        <p:nvSpPr>
          <p:cNvPr id="84" name="Freeform: Shape 83">
            <a:extLst>
              <a:ext uri="{FF2B5EF4-FFF2-40B4-BE49-F238E27FC236}">
                <a16:creationId xmlns:a16="http://schemas.microsoft.com/office/drawing/2014/main" id="{75751BE5-E11E-EF59-F178-BF3D250A1477}"/>
              </a:ext>
            </a:extLst>
          </p:cNvPr>
          <p:cNvSpPr/>
          <p:nvPr/>
        </p:nvSpPr>
        <p:spPr>
          <a:xfrm>
            <a:off x="6994551" y="4837579"/>
            <a:ext cx="328803" cy="9525"/>
          </a:xfrm>
          <a:custGeom>
            <a:avLst/>
            <a:gdLst>
              <a:gd name="connsiteX0" fmla="*/ 328803 w 328803"/>
              <a:gd name="connsiteY0" fmla="*/ 0 h 9525"/>
              <a:gd name="connsiteX1" fmla="*/ 0 w 328803"/>
              <a:gd name="connsiteY1" fmla="*/ 0 h 9525"/>
            </a:gdLst>
            <a:ahLst/>
            <a:cxnLst>
              <a:cxn ang="0">
                <a:pos x="connsiteX0" y="connsiteY0"/>
              </a:cxn>
              <a:cxn ang="0">
                <a:pos x="connsiteX1" y="connsiteY1"/>
              </a:cxn>
            </a:cxnLst>
            <a:rect l="l" t="t" r="r" b="b"/>
            <a:pathLst>
              <a:path w="328803" h="9525">
                <a:moveTo>
                  <a:pt x="328803" y="0"/>
                </a:moveTo>
                <a:lnTo>
                  <a:pt x="0" y="0"/>
                </a:lnTo>
              </a:path>
            </a:pathLst>
          </a:custGeom>
          <a:ln w="14288" cap="flat">
            <a:solidFill>
              <a:schemeClr val="tx2"/>
            </a:solidFill>
            <a:prstDash val="solid"/>
            <a:miter/>
          </a:ln>
        </p:spPr>
        <p:txBody>
          <a:bodyPr rtlCol="0" anchor="ctr"/>
          <a:lstStyle/>
          <a:p>
            <a:endParaRPr lang="en-IN"/>
          </a:p>
        </p:txBody>
      </p:sp>
      <p:sp>
        <p:nvSpPr>
          <p:cNvPr id="85" name="Freeform: Shape 84">
            <a:extLst>
              <a:ext uri="{FF2B5EF4-FFF2-40B4-BE49-F238E27FC236}">
                <a16:creationId xmlns:a16="http://schemas.microsoft.com/office/drawing/2014/main" id="{CEDA3CDE-F4AA-9E21-8062-638190BDBA9F}"/>
              </a:ext>
            </a:extLst>
          </p:cNvPr>
          <p:cNvSpPr/>
          <p:nvPr/>
        </p:nvSpPr>
        <p:spPr>
          <a:xfrm>
            <a:off x="6956546" y="4837579"/>
            <a:ext cx="404717" cy="9525"/>
          </a:xfrm>
          <a:custGeom>
            <a:avLst/>
            <a:gdLst>
              <a:gd name="connsiteX0" fmla="*/ 404717 w 404717"/>
              <a:gd name="connsiteY0" fmla="*/ 0 h 9525"/>
              <a:gd name="connsiteX1" fmla="*/ 222409 w 404717"/>
              <a:gd name="connsiteY1" fmla="*/ 0 h 9525"/>
              <a:gd name="connsiteX2" fmla="*/ 0 w 404717"/>
              <a:gd name="connsiteY2" fmla="*/ 0 h 9525"/>
            </a:gdLst>
            <a:ahLst/>
            <a:cxnLst>
              <a:cxn ang="0">
                <a:pos x="connsiteX0" y="connsiteY0"/>
              </a:cxn>
              <a:cxn ang="0">
                <a:pos x="connsiteX1" y="connsiteY1"/>
              </a:cxn>
              <a:cxn ang="0">
                <a:pos x="connsiteX2" y="connsiteY2"/>
              </a:cxn>
            </a:cxnLst>
            <a:rect l="l" t="t" r="r" b="b"/>
            <a:pathLst>
              <a:path w="404717" h="9525">
                <a:moveTo>
                  <a:pt x="404717" y="0"/>
                </a:moveTo>
                <a:lnTo>
                  <a:pt x="222409" y="0"/>
                </a:lnTo>
                <a:lnTo>
                  <a:pt x="0" y="0"/>
                </a:lnTo>
              </a:path>
            </a:pathLst>
          </a:custGeom>
          <a:noFill/>
          <a:ln w="19050" cap="flat">
            <a:solidFill>
              <a:srgbClr val="005EFF"/>
            </a:solidFill>
            <a:prstDash val="solid"/>
            <a:miter/>
          </a:ln>
        </p:spPr>
        <p:txBody>
          <a:bodyPr rtlCol="0" anchor="ctr"/>
          <a:lstStyle/>
          <a:p>
            <a:endParaRPr lang="en-IN"/>
          </a:p>
        </p:txBody>
      </p:sp>
      <p:sp>
        <p:nvSpPr>
          <p:cNvPr id="86" name="Freeform: Shape 85">
            <a:extLst>
              <a:ext uri="{FF2B5EF4-FFF2-40B4-BE49-F238E27FC236}">
                <a16:creationId xmlns:a16="http://schemas.microsoft.com/office/drawing/2014/main" id="{484187F2-D38F-5F9D-F87D-9A636069B60B}"/>
              </a:ext>
            </a:extLst>
          </p:cNvPr>
          <p:cNvSpPr/>
          <p:nvPr/>
        </p:nvSpPr>
        <p:spPr>
          <a:xfrm>
            <a:off x="7158952" y="4440958"/>
            <a:ext cx="9525" cy="396621"/>
          </a:xfrm>
          <a:custGeom>
            <a:avLst/>
            <a:gdLst>
              <a:gd name="connsiteX0" fmla="*/ 0 w 9525"/>
              <a:gd name="connsiteY0" fmla="*/ 0 h 396621"/>
              <a:gd name="connsiteX1" fmla="*/ 0 w 9525"/>
              <a:gd name="connsiteY1" fmla="*/ 396621 h 396621"/>
            </a:gdLst>
            <a:ahLst/>
            <a:cxnLst>
              <a:cxn ang="0">
                <a:pos x="connsiteX0" y="connsiteY0"/>
              </a:cxn>
              <a:cxn ang="0">
                <a:pos x="connsiteX1" y="connsiteY1"/>
              </a:cxn>
            </a:cxnLst>
            <a:rect l="l" t="t" r="r" b="b"/>
            <a:pathLst>
              <a:path w="9525" h="396621">
                <a:moveTo>
                  <a:pt x="0" y="0"/>
                </a:moveTo>
                <a:lnTo>
                  <a:pt x="0" y="396621"/>
                </a:lnTo>
              </a:path>
            </a:pathLst>
          </a:custGeom>
          <a:ln w="19050" cap="flat">
            <a:solidFill>
              <a:srgbClr val="005EFF"/>
            </a:solidFill>
            <a:prstDash val="solid"/>
            <a:miter/>
          </a:ln>
        </p:spPr>
        <p:txBody>
          <a:bodyPr rtlCol="0" anchor="ctr"/>
          <a:lstStyle/>
          <a:p>
            <a:endParaRPr lang="en-IN"/>
          </a:p>
        </p:txBody>
      </p:sp>
      <p:sp>
        <p:nvSpPr>
          <p:cNvPr id="87" name="Freeform: Shape 86">
            <a:extLst>
              <a:ext uri="{FF2B5EF4-FFF2-40B4-BE49-F238E27FC236}">
                <a16:creationId xmlns:a16="http://schemas.microsoft.com/office/drawing/2014/main" id="{4D7A1ED3-DE10-1EFC-000A-AE7C4CAA1843}"/>
              </a:ext>
            </a:extLst>
          </p:cNvPr>
          <p:cNvSpPr/>
          <p:nvPr/>
        </p:nvSpPr>
        <p:spPr>
          <a:xfrm>
            <a:off x="7080085" y="4463532"/>
            <a:ext cx="78866" cy="78866"/>
          </a:xfrm>
          <a:custGeom>
            <a:avLst/>
            <a:gdLst>
              <a:gd name="connsiteX0" fmla="*/ 78867 w 78866"/>
              <a:gd name="connsiteY0" fmla="*/ 78867 h 78866"/>
              <a:gd name="connsiteX1" fmla="*/ 0 w 78866"/>
              <a:gd name="connsiteY1" fmla="*/ 0 h 78866"/>
            </a:gdLst>
            <a:ahLst/>
            <a:cxnLst>
              <a:cxn ang="0">
                <a:pos x="connsiteX0" y="connsiteY0"/>
              </a:cxn>
              <a:cxn ang="0">
                <a:pos x="connsiteX1" y="connsiteY1"/>
              </a:cxn>
            </a:cxnLst>
            <a:rect l="l" t="t" r="r" b="b"/>
            <a:pathLst>
              <a:path w="78866" h="78866">
                <a:moveTo>
                  <a:pt x="78867" y="78867"/>
                </a:moveTo>
                <a:cubicBezTo>
                  <a:pt x="78867" y="78867"/>
                  <a:pt x="0" y="50864"/>
                  <a:pt x="0" y="0"/>
                </a:cubicBezTo>
              </a:path>
            </a:pathLst>
          </a:custGeom>
          <a:noFill/>
          <a:ln w="19050" cap="flat">
            <a:solidFill>
              <a:srgbClr val="005EFF"/>
            </a:solidFill>
            <a:prstDash val="solid"/>
            <a:miter/>
          </a:ln>
        </p:spPr>
        <p:txBody>
          <a:bodyPr rtlCol="0" anchor="ctr"/>
          <a:lstStyle/>
          <a:p>
            <a:endParaRPr lang="en-IN"/>
          </a:p>
        </p:txBody>
      </p:sp>
      <p:sp>
        <p:nvSpPr>
          <p:cNvPr id="88" name="Freeform: Shape 87">
            <a:extLst>
              <a:ext uri="{FF2B5EF4-FFF2-40B4-BE49-F238E27FC236}">
                <a16:creationId xmlns:a16="http://schemas.microsoft.com/office/drawing/2014/main" id="{6165340F-38DE-3C66-A673-8125F1806180}"/>
              </a:ext>
            </a:extLst>
          </p:cNvPr>
          <p:cNvSpPr/>
          <p:nvPr/>
        </p:nvSpPr>
        <p:spPr>
          <a:xfrm>
            <a:off x="7158952" y="4572879"/>
            <a:ext cx="72866" cy="72866"/>
          </a:xfrm>
          <a:custGeom>
            <a:avLst/>
            <a:gdLst>
              <a:gd name="connsiteX0" fmla="*/ 0 w 72866"/>
              <a:gd name="connsiteY0" fmla="*/ 72866 h 72866"/>
              <a:gd name="connsiteX1" fmla="*/ 72866 w 72866"/>
              <a:gd name="connsiteY1" fmla="*/ 0 h 72866"/>
            </a:gdLst>
            <a:ahLst/>
            <a:cxnLst>
              <a:cxn ang="0">
                <a:pos x="connsiteX0" y="connsiteY0"/>
              </a:cxn>
              <a:cxn ang="0">
                <a:pos x="connsiteX1" y="connsiteY1"/>
              </a:cxn>
            </a:cxnLst>
            <a:rect l="l" t="t" r="r" b="b"/>
            <a:pathLst>
              <a:path w="72866" h="72866">
                <a:moveTo>
                  <a:pt x="0" y="72866"/>
                </a:moveTo>
                <a:cubicBezTo>
                  <a:pt x="0" y="72866"/>
                  <a:pt x="72866" y="62579"/>
                  <a:pt x="72866" y="0"/>
                </a:cubicBezTo>
              </a:path>
            </a:pathLst>
          </a:custGeom>
          <a:noFill/>
          <a:ln w="19050" cap="flat">
            <a:solidFill>
              <a:srgbClr val="005EFF"/>
            </a:solidFill>
            <a:prstDash val="solid"/>
            <a:miter/>
          </a:ln>
        </p:spPr>
        <p:txBody>
          <a:bodyPr rtlCol="0" anchor="ctr"/>
          <a:lstStyle/>
          <a:p>
            <a:endParaRPr lang="en-IN"/>
          </a:p>
        </p:txBody>
      </p:sp>
      <p:sp>
        <p:nvSpPr>
          <p:cNvPr id="89" name="Freeform: Shape 88">
            <a:extLst>
              <a:ext uri="{FF2B5EF4-FFF2-40B4-BE49-F238E27FC236}">
                <a16:creationId xmlns:a16="http://schemas.microsoft.com/office/drawing/2014/main" id="{3DF10EE1-01A5-BEEF-F65A-37D449F6D187}"/>
              </a:ext>
            </a:extLst>
          </p:cNvPr>
          <p:cNvSpPr/>
          <p:nvPr/>
        </p:nvSpPr>
        <p:spPr>
          <a:xfrm>
            <a:off x="6965785" y="4278557"/>
            <a:ext cx="383095" cy="431672"/>
          </a:xfrm>
          <a:custGeom>
            <a:avLst/>
            <a:gdLst>
              <a:gd name="connsiteX0" fmla="*/ 355854 w 383095"/>
              <a:gd name="connsiteY0" fmla="*/ 270129 h 431672"/>
              <a:gd name="connsiteX1" fmla="*/ 379762 w 383095"/>
              <a:gd name="connsiteY1" fmla="*/ 207359 h 431672"/>
              <a:gd name="connsiteX2" fmla="*/ 286417 w 383095"/>
              <a:gd name="connsiteY2" fmla="*/ 112490 h 431672"/>
              <a:gd name="connsiteX3" fmla="*/ 288131 w 383095"/>
              <a:gd name="connsiteY3" fmla="*/ 94964 h 431672"/>
              <a:gd name="connsiteX4" fmla="*/ 193167 w 383095"/>
              <a:gd name="connsiteY4" fmla="*/ 0 h 431672"/>
              <a:gd name="connsiteX5" fmla="*/ 98203 w 383095"/>
              <a:gd name="connsiteY5" fmla="*/ 94964 h 431672"/>
              <a:gd name="connsiteX6" fmla="*/ 99917 w 383095"/>
              <a:gd name="connsiteY6" fmla="*/ 112490 h 431672"/>
              <a:gd name="connsiteX7" fmla="*/ 98203 w 383095"/>
              <a:gd name="connsiteY7" fmla="*/ 112490 h 431672"/>
              <a:gd name="connsiteX8" fmla="*/ 3239 w 383095"/>
              <a:gd name="connsiteY8" fmla="*/ 207455 h 431672"/>
              <a:gd name="connsiteX9" fmla="*/ 27146 w 383095"/>
              <a:gd name="connsiteY9" fmla="*/ 270224 h 431672"/>
              <a:gd name="connsiteX10" fmla="*/ 0 w 383095"/>
              <a:gd name="connsiteY10" fmla="*/ 336709 h 431672"/>
              <a:gd name="connsiteX11" fmla="*/ 94964 w 383095"/>
              <a:gd name="connsiteY11" fmla="*/ 431673 h 431672"/>
              <a:gd name="connsiteX12" fmla="*/ 288131 w 383095"/>
              <a:gd name="connsiteY12" fmla="*/ 431673 h 431672"/>
              <a:gd name="connsiteX13" fmla="*/ 383095 w 383095"/>
              <a:gd name="connsiteY13" fmla="*/ 336709 h 431672"/>
              <a:gd name="connsiteX14" fmla="*/ 355949 w 383095"/>
              <a:gd name="connsiteY14" fmla="*/ 270224 h 4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95" h="431672">
                <a:moveTo>
                  <a:pt x="355854" y="270129"/>
                </a:moveTo>
                <a:cubicBezTo>
                  <a:pt x="370713" y="253365"/>
                  <a:pt x="379762" y="231458"/>
                  <a:pt x="379762" y="207359"/>
                </a:cubicBezTo>
                <a:cubicBezTo>
                  <a:pt x="379762" y="155448"/>
                  <a:pt x="338138" y="113348"/>
                  <a:pt x="286417" y="112490"/>
                </a:cubicBezTo>
                <a:cubicBezTo>
                  <a:pt x="287465" y="106775"/>
                  <a:pt x="288131" y="100965"/>
                  <a:pt x="288131" y="94964"/>
                </a:cubicBezTo>
                <a:cubicBezTo>
                  <a:pt x="288131" y="42577"/>
                  <a:pt x="245650" y="0"/>
                  <a:pt x="193167" y="0"/>
                </a:cubicBezTo>
                <a:cubicBezTo>
                  <a:pt x="140684" y="0"/>
                  <a:pt x="98203" y="42482"/>
                  <a:pt x="98203" y="94964"/>
                </a:cubicBezTo>
                <a:cubicBezTo>
                  <a:pt x="98203" y="100965"/>
                  <a:pt x="98870" y="106775"/>
                  <a:pt x="99917" y="112490"/>
                </a:cubicBezTo>
                <a:cubicBezTo>
                  <a:pt x="99346" y="112490"/>
                  <a:pt x="98774" y="112490"/>
                  <a:pt x="98203" y="112490"/>
                </a:cubicBezTo>
                <a:cubicBezTo>
                  <a:pt x="45815" y="112490"/>
                  <a:pt x="3239" y="154972"/>
                  <a:pt x="3239" y="207455"/>
                </a:cubicBezTo>
                <a:cubicBezTo>
                  <a:pt x="3239" y="231553"/>
                  <a:pt x="12287" y="253556"/>
                  <a:pt x="27146" y="270224"/>
                </a:cubicBezTo>
                <a:cubicBezTo>
                  <a:pt x="10382" y="287369"/>
                  <a:pt x="0" y="310801"/>
                  <a:pt x="0" y="336709"/>
                </a:cubicBezTo>
                <a:cubicBezTo>
                  <a:pt x="0" y="389096"/>
                  <a:pt x="42481" y="431673"/>
                  <a:pt x="94964" y="431673"/>
                </a:cubicBezTo>
                <a:lnTo>
                  <a:pt x="288131" y="431673"/>
                </a:lnTo>
                <a:cubicBezTo>
                  <a:pt x="340519" y="431673"/>
                  <a:pt x="383095" y="389192"/>
                  <a:pt x="383095" y="336709"/>
                </a:cubicBezTo>
                <a:cubicBezTo>
                  <a:pt x="383095" y="310801"/>
                  <a:pt x="372713" y="287369"/>
                  <a:pt x="355949" y="270224"/>
                </a:cubicBezTo>
                <a:close/>
              </a:path>
            </a:pathLst>
          </a:custGeom>
          <a:noFill/>
          <a:ln w="19050" cap="flat">
            <a:solidFill>
              <a:schemeClr val="tx2"/>
            </a:solidFill>
            <a:prstDash val="solid"/>
            <a:miter/>
          </a:ln>
        </p:spPr>
        <p:txBody>
          <a:bodyPr rtlCol="0" anchor="ctr"/>
          <a:lstStyle/>
          <a:p>
            <a:endParaRPr lang="en-IN"/>
          </a:p>
        </p:txBody>
      </p:sp>
    </p:spTree>
    <p:extLst>
      <p:ext uri="{BB962C8B-B14F-4D97-AF65-F5344CB8AC3E}">
        <p14:creationId xmlns:p14="http://schemas.microsoft.com/office/powerpoint/2010/main" val="222094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2A241B-0CD5-9803-A024-C8F7ACD96979}"/>
              </a:ext>
            </a:extLst>
          </p:cNvPr>
          <p:cNvSpPr>
            <a:spLocks noGrp="1"/>
          </p:cNvSpPr>
          <p:nvPr>
            <p:ph type="title"/>
          </p:nvPr>
        </p:nvSpPr>
        <p:spPr bwMode="auto"/>
        <p:txBody>
          <a:bodyPr/>
          <a:lstStyle/>
          <a:p>
            <a:r>
              <a:rPr lang="en-US" dirty="0"/>
              <a:t>Social risk classification for private-sector issuers</a:t>
            </a:r>
          </a:p>
        </p:txBody>
      </p:sp>
      <p:sp>
        <p:nvSpPr>
          <p:cNvPr id="6" name="object 2">
            <a:extLst>
              <a:ext uri="{FF2B5EF4-FFF2-40B4-BE49-F238E27FC236}">
                <a16:creationId xmlns:a16="http://schemas.microsoft.com/office/drawing/2014/main" id="{37CB3819-1B5A-F94F-4092-6CCB64F6F87F}"/>
              </a:ext>
            </a:extLst>
          </p:cNvPr>
          <p:cNvSpPr/>
          <p:nvPr/>
        </p:nvSpPr>
        <p:spPr>
          <a:xfrm>
            <a:off x="479425" y="2160630"/>
            <a:ext cx="3402329" cy="1422400"/>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9" name="object 4">
            <a:extLst>
              <a:ext uri="{FF2B5EF4-FFF2-40B4-BE49-F238E27FC236}">
                <a16:creationId xmlns:a16="http://schemas.microsoft.com/office/drawing/2014/main" id="{29B32004-AC80-CE69-9F39-4A610261DA26}"/>
              </a:ext>
            </a:extLst>
          </p:cNvPr>
          <p:cNvSpPr/>
          <p:nvPr/>
        </p:nvSpPr>
        <p:spPr>
          <a:xfrm>
            <a:off x="4309301" y="2160630"/>
            <a:ext cx="3402329" cy="1422400"/>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10" name="object 5">
            <a:extLst>
              <a:ext uri="{FF2B5EF4-FFF2-40B4-BE49-F238E27FC236}">
                <a16:creationId xmlns:a16="http://schemas.microsoft.com/office/drawing/2014/main" id="{EDFE99E0-E39B-5E34-5630-75A60008E15F}"/>
              </a:ext>
            </a:extLst>
          </p:cNvPr>
          <p:cNvSpPr/>
          <p:nvPr/>
        </p:nvSpPr>
        <p:spPr>
          <a:xfrm>
            <a:off x="4309299" y="1523365"/>
            <a:ext cx="340232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3"/>
          </a:solidFill>
        </p:spPr>
        <p:txBody>
          <a:bodyPr wrap="square" lIns="0" tIns="0" rIns="0" bIns="0" rtlCol="0"/>
          <a:lstStyle/>
          <a:p>
            <a:endParaRPr dirty="0"/>
          </a:p>
        </p:txBody>
      </p:sp>
      <p:sp>
        <p:nvSpPr>
          <p:cNvPr id="11" name="object 6">
            <a:extLst>
              <a:ext uri="{FF2B5EF4-FFF2-40B4-BE49-F238E27FC236}">
                <a16:creationId xmlns:a16="http://schemas.microsoft.com/office/drawing/2014/main" id="{5A2AAB53-B145-1A96-29C2-090B397C0E5F}"/>
              </a:ext>
            </a:extLst>
          </p:cNvPr>
          <p:cNvSpPr/>
          <p:nvPr/>
        </p:nvSpPr>
        <p:spPr>
          <a:xfrm>
            <a:off x="479429" y="1523365"/>
            <a:ext cx="340232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4"/>
          </a:solidFill>
        </p:spPr>
        <p:txBody>
          <a:bodyPr wrap="square" lIns="0" tIns="0" rIns="0" bIns="0" rtlCol="0"/>
          <a:lstStyle/>
          <a:p>
            <a:endParaRPr dirty="0"/>
          </a:p>
        </p:txBody>
      </p:sp>
      <p:sp>
        <p:nvSpPr>
          <p:cNvPr id="36" name="object 8">
            <a:extLst>
              <a:ext uri="{FF2B5EF4-FFF2-40B4-BE49-F238E27FC236}">
                <a16:creationId xmlns:a16="http://schemas.microsoft.com/office/drawing/2014/main" id="{BA426116-21B6-8B99-09FB-04012BAB8CA9}"/>
              </a:ext>
            </a:extLst>
          </p:cNvPr>
          <p:cNvSpPr/>
          <p:nvPr/>
        </p:nvSpPr>
        <p:spPr>
          <a:xfrm>
            <a:off x="8168589" y="2160630"/>
            <a:ext cx="3402329" cy="1422400"/>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7" name="object 9">
            <a:extLst>
              <a:ext uri="{FF2B5EF4-FFF2-40B4-BE49-F238E27FC236}">
                <a16:creationId xmlns:a16="http://schemas.microsoft.com/office/drawing/2014/main" id="{AB4A2858-7A96-F721-28C2-51356F9D5747}"/>
              </a:ext>
            </a:extLst>
          </p:cNvPr>
          <p:cNvSpPr/>
          <p:nvPr/>
        </p:nvSpPr>
        <p:spPr>
          <a:xfrm>
            <a:off x="8168592" y="1523365"/>
            <a:ext cx="340232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2"/>
          </a:solidFill>
        </p:spPr>
        <p:txBody>
          <a:bodyPr wrap="square" lIns="0" tIns="0" rIns="0" bIns="0" rtlCol="0"/>
          <a:lstStyle/>
          <a:p>
            <a:endParaRPr dirty="0"/>
          </a:p>
        </p:txBody>
      </p:sp>
      <p:sp>
        <p:nvSpPr>
          <p:cNvPr id="34" name="object 11">
            <a:extLst>
              <a:ext uri="{FF2B5EF4-FFF2-40B4-BE49-F238E27FC236}">
                <a16:creationId xmlns:a16="http://schemas.microsoft.com/office/drawing/2014/main" id="{74BCDAA2-7FB5-E0B7-3E42-27A7C9EB489C}"/>
              </a:ext>
            </a:extLst>
          </p:cNvPr>
          <p:cNvSpPr/>
          <p:nvPr/>
        </p:nvSpPr>
        <p:spPr>
          <a:xfrm>
            <a:off x="479425" y="4577415"/>
            <a:ext cx="3402329" cy="1299602"/>
          </a:xfrm>
          <a:custGeom>
            <a:avLst/>
            <a:gdLst/>
            <a:ahLst/>
            <a:cxnLst/>
            <a:rect l="l" t="t" r="r" b="b"/>
            <a:pathLst>
              <a:path w="3402329" h="1232535">
                <a:moveTo>
                  <a:pt x="3401910" y="0"/>
                </a:moveTo>
                <a:lnTo>
                  <a:pt x="0" y="0"/>
                </a:lnTo>
                <a:lnTo>
                  <a:pt x="0" y="1232090"/>
                </a:lnTo>
                <a:lnTo>
                  <a:pt x="3401910" y="1232090"/>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5" name="object 12">
            <a:extLst>
              <a:ext uri="{FF2B5EF4-FFF2-40B4-BE49-F238E27FC236}">
                <a16:creationId xmlns:a16="http://schemas.microsoft.com/office/drawing/2014/main" id="{94F9586C-1C46-EC3E-E216-3872B424D2D9}"/>
              </a:ext>
            </a:extLst>
          </p:cNvPr>
          <p:cNvSpPr/>
          <p:nvPr/>
        </p:nvSpPr>
        <p:spPr>
          <a:xfrm>
            <a:off x="479429" y="3940139"/>
            <a:ext cx="340232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1"/>
          </a:solidFill>
        </p:spPr>
        <p:txBody>
          <a:bodyPr wrap="square" lIns="0" tIns="0" rIns="0" bIns="0" rtlCol="0"/>
          <a:lstStyle/>
          <a:p>
            <a:endParaRPr dirty="0"/>
          </a:p>
        </p:txBody>
      </p:sp>
      <p:sp>
        <p:nvSpPr>
          <p:cNvPr id="32" name="object 14">
            <a:extLst>
              <a:ext uri="{FF2B5EF4-FFF2-40B4-BE49-F238E27FC236}">
                <a16:creationId xmlns:a16="http://schemas.microsoft.com/office/drawing/2014/main" id="{66C61B19-3D77-CED9-E270-86927193CB5C}"/>
              </a:ext>
            </a:extLst>
          </p:cNvPr>
          <p:cNvSpPr/>
          <p:nvPr/>
        </p:nvSpPr>
        <p:spPr>
          <a:xfrm>
            <a:off x="4309301" y="4577415"/>
            <a:ext cx="3402329" cy="1299602"/>
          </a:xfrm>
          <a:custGeom>
            <a:avLst/>
            <a:gdLst/>
            <a:ahLst/>
            <a:cxnLst/>
            <a:rect l="l" t="t" r="r" b="b"/>
            <a:pathLst>
              <a:path w="3402329" h="1232535">
                <a:moveTo>
                  <a:pt x="3401910" y="0"/>
                </a:moveTo>
                <a:lnTo>
                  <a:pt x="0" y="0"/>
                </a:lnTo>
                <a:lnTo>
                  <a:pt x="0" y="1232090"/>
                </a:lnTo>
                <a:lnTo>
                  <a:pt x="3401910" y="1232090"/>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3" name="object 15">
            <a:extLst>
              <a:ext uri="{FF2B5EF4-FFF2-40B4-BE49-F238E27FC236}">
                <a16:creationId xmlns:a16="http://schemas.microsoft.com/office/drawing/2014/main" id="{C0228998-B54F-3C2E-0879-58B5F47F2C89}"/>
              </a:ext>
            </a:extLst>
          </p:cNvPr>
          <p:cNvSpPr/>
          <p:nvPr/>
        </p:nvSpPr>
        <p:spPr>
          <a:xfrm>
            <a:off x="4309299" y="3940139"/>
            <a:ext cx="340232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tx2"/>
          </a:solidFill>
        </p:spPr>
        <p:txBody>
          <a:bodyPr wrap="square" lIns="0" tIns="0" rIns="0" bIns="0" rtlCol="0"/>
          <a:lstStyle/>
          <a:p>
            <a:endParaRPr dirty="0"/>
          </a:p>
        </p:txBody>
      </p:sp>
      <p:sp>
        <p:nvSpPr>
          <p:cNvPr id="17" name="object 3">
            <a:extLst>
              <a:ext uri="{FF2B5EF4-FFF2-40B4-BE49-F238E27FC236}">
                <a16:creationId xmlns:a16="http://schemas.microsoft.com/office/drawing/2014/main" id="{3F9C821E-205E-DAC7-79BA-FDD1DD193ECA}"/>
              </a:ext>
            </a:extLst>
          </p:cNvPr>
          <p:cNvSpPr txBox="1"/>
          <p:nvPr/>
        </p:nvSpPr>
        <p:spPr>
          <a:xfrm>
            <a:off x="8335043" y="1561054"/>
            <a:ext cx="2227121" cy="553998"/>
          </a:xfrm>
          <a:prstGeom prst="rect">
            <a:avLst/>
          </a:prstGeom>
        </p:spPr>
        <p:txBody>
          <a:bodyPr vert="horz" wrap="square" lIns="0" tIns="0" rIns="0" bIns="0" rtlCol="0">
            <a:spAutoFit/>
          </a:bodyPr>
          <a:lstStyle/>
          <a:p>
            <a:pPr marL="12700">
              <a:lnSpc>
                <a:spcPct val="100000"/>
              </a:lnSpc>
              <a:spcBef>
                <a:spcPts val="125"/>
              </a:spcBef>
            </a:pPr>
            <a:r>
              <a:rPr lang="en-IN" dirty="0">
                <a:solidFill>
                  <a:schemeClr val="bg1"/>
                </a:solidFill>
                <a:cs typeface="Bliss Pro Regular"/>
              </a:rPr>
              <a:t>Demographic and societal trends</a:t>
            </a:r>
          </a:p>
        </p:txBody>
      </p:sp>
      <p:sp>
        <p:nvSpPr>
          <p:cNvPr id="18" name="object 5">
            <a:extLst>
              <a:ext uri="{FF2B5EF4-FFF2-40B4-BE49-F238E27FC236}">
                <a16:creationId xmlns:a16="http://schemas.microsoft.com/office/drawing/2014/main" id="{4B913213-690C-5AC6-6E97-59D8A58A6146}"/>
              </a:ext>
            </a:extLst>
          </p:cNvPr>
          <p:cNvSpPr txBox="1"/>
          <p:nvPr/>
        </p:nvSpPr>
        <p:spPr>
          <a:xfrm>
            <a:off x="4475743" y="1694222"/>
            <a:ext cx="2342303" cy="276999"/>
          </a:xfrm>
          <a:prstGeom prst="rect">
            <a:avLst/>
          </a:prstGeom>
        </p:spPr>
        <p:txBody>
          <a:bodyPr vert="horz" wrap="square" lIns="0" tIns="0" rIns="0" bIns="0" rtlCol="0">
            <a:spAutoFit/>
          </a:bodyPr>
          <a:lstStyle/>
          <a:p>
            <a:pPr marL="12700">
              <a:lnSpc>
                <a:spcPct val="100000"/>
              </a:lnSpc>
              <a:spcBef>
                <a:spcPts val="125"/>
              </a:spcBef>
            </a:pPr>
            <a:r>
              <a:rPr lang="en-IN" dirty="0">
                <a:solidFill>
                  <a:schemeClr val="bg1"/>
                </a:solidFill>
                <a:cs typeface="Bliss Pro Regular"/>
              </a:rPr>
              <a:t>Human capital</a:t>
            </a:r>
          </a:p>
        </p:txBody>
      </p:sp>
      <p:sp>
        <p:nvSpPr>
          <p:cNvPr id="19" name="object 7">
            <a:extLst>
              <a:ext uri="{FF2B5EF4-FFF2-40B4-BE49-F238E27FC236}">
                <a16:creationId xmlns:a16="http://schemas.microsoft.com/office/drawing/2014/main" id="{D5687905-AC66-76B6-4859-89C9F776AB9B}"/>
              </a:ext>
            </a:extLst>
          </p:cNvPr>
          <p:cNvSpPr txBox="1"/>
          <p:nvPr/>
        </p:nvSpPr>
        <p:spPr>
          <a:xfrm>
            <a:off x="4475744" y="3960955"/>
            <a:ext cx="1667320" cy="553998"/>
          </a:xfrm>
          <a:prstGeom prst="rect">
            <a:avLst/>
          </a:prstGeom>
        </p:spPr>
        <p:txBody>
          <a:bodyPr vert="horz" wrap="square" lIns="0" tIns="0" rIns="0" bIns="0" rtlCol="0">
            <a:spAutoFit/>
          </a:bodyPr>
          <a:lstStyle/>
          <a:p>
            <a:pPr marL="12700">
              <a:lnSpc>
                <a:spcPct val="100000"/>
              </a:lnSpc>
              <a:spcBef>
                <a:spcPts val="125"/>
              </a:spcBef>
            </a:pPr>
            <a:r>
              <a:rPr lang="en-IN" dirty="0">
                <a:solidFill>
                  <a:schemeClr val="bg1"/>
                </a:solidFill>
                <a:cs typeface="Bliss Pro Regular"/>
              </a:rPr>
              <a:t>Responsible production</a:t>
            </a:r>
          </a:p>
        </p:txBody>
      </p:sp>
      <p:sp>
        <p:nvSpPr>
          <p:cNvPr id="20" name="object 11">
            <a:extLst>
              <a:ext uri="{FF2B5EF4-FFF2-40B4-BE49-F238E27FC236}">
                <a16:creationId xmlns:a16="http://schemas.microsoft.com/office/drawing/2014/main" id="{9DA0B53D-D6D1-B7BC-2952-2D6F0C0E77FD}"/>
              </a:ext>
            </a:extLst>
          </p:cNvPr>
          <p:cNvSpPr txBox="1"/>
          <p:nvPr/>
        </p:nvSpPr>
        <p:spPr>
          <a:xfrm>
            <a:off x="645888" y="4099455"/>
            <a:ext cx="2250478" cy="276999"/>
          </a:xfrm>
          <a:prstGeom prst="rect">
            <a:avLst/>
          </a:prstGeom>
        </p:spPr>
        <p:txBody>
          <a:bodyPr vert="horz" wrap="square" lIns="0" tIns="0" rIns="0" bIns="0" rtlCol="0">
            <a:spAutoFit/>
          </a:bodyPr>
          <a:lstStyle/>
          <a:p>
            <a:pPr marL="12700">
              <a:lnSpc>
                <a:spcPct val="100000"/>
              </a:lnSpc>
              <a:spcBef>
                <a:spcPts val="125"/>
              </a:spcBef>
            </a:pPr>
            <a:r>
              <a:rPr lang="en-IN" dirty="0">
                <a:solidFill>
                  <a:schemeClr val="bg1"/>
                </a:solidFill>
                <a:cs typeface="Bliss Pro Regular"/>
              </a:rPr>
              <a:t>Health and safety</a:t>
            </a:r>
          </a:p>
        </p:txBody>
      </p:sp>
      <p:sp>
        <p:nvSpPr>
          <p:cNvPr id="21" name="object 5">
            <a:extLst>
              <a:ext uri="{FF2B5EF4-FFF2-40B4-BE49-F238E27FC236}">
                <a16:creationId xmlns:a16="http://schemas.microsoft.com/office/drawing/2014/main" id="{C1CCC5D9-8A02-1371-07F9-BE5C966F06DB}"/>
              </a:ext>
            </a:extLst>
          </p:cNvPr>
          <p:cNvSpPr txBox="1"/>
          <p:nvPr/>
        </p:nvSpPr>
        <p:spPr>
          <a:xfrm>
            <a:off x="645887" y="1694222"/>
            <a:ext cx="2030121" cy="276999"/>
          </a:xfrm>
          <a:prstGeom prst="rect">
            <a:avLst/>
          </a:prstGeom>
        </p:spPr>
        <p:txBody>
          <a:bodyPr vert="horz" wrap="square" lIns="0" tIns="0" rIns="0" bIns="0" rtlCol="0">
            <a:spAutoFit/>
          </a:bodyPr>
          <a:lstStyle/>
          <a:p>
            <a:pPr marL="12700">
              <a:lnSpc>
                <a:spcPct val="100000"/>
              </a:lnSpc>
              <a:spcBef>
                <a:spcPts val="125"/>
              </a:spcBef>
            </a:pPr>
            <a:r>
              <a:rPr lang="en-US" dirty="0">
                <a:solidFill>
                  <a:schemeClr val="bg1"/>
                </a:solidFill>
                <a:cs typeface="Bliss Pro Regular"/>
              </a:rPr>
              <a:t>Customer relations</a:t>
            </a:r>
          </a:p>
        </p:txBody>
      </p:sp>
      <p:sp>
        <p:nvSpPr>
          <p:cNvPr id="41" name="TextBox 40">
            <a:extLst>
              <a:ext uri="{FF2B5EF4-FFF2-40B4-BE49-F238E27FC236}">
                <a16:creationId xmlns:a16="http://schemas.microsoft.com/office/drawing/2014/main" id="{B821A28A-9DE2-307F-97BF-F444B32BF1DE}"/>
              </a:ext>
            </a:extLst>
          </p:cNvPr>
          <p:cNvSpPr txBox="1"/>
          <p:nvPr/>
        </p:nvSpPr>
        <p:spPr>
          <a:xfrm>
            <a:off x="594329" y="2165417"/>
            <a:ext cx="2911875" cy="1601670"/>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Data security and</a:t>
            </a:r>
            <a:b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b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customer privacy</a:t>
            </a:r>
          </a:p>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Fair disclosure and labeling</a:t>
            </a:r>
          </a:p>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Responsible distribution and marketing</a:t>
            </a:r>
          </a:p>
        </p:txBody>
      </p:sp>
      <p:sp>
        <p:nvSpPr>
          <p:cNvPr id="55" name="TextBox 54">
            <a:extLst>
              <a:ext uri="{FF2B5EF4-FFF2-40B4-BE49-F238E27FC236}">
                <a16:creationId xmlns:a16="http://schemas.microsoft.com/office/drawing/2014/main" id="{E7EBAACA-549B-D9F8-6E71-3210743A982D}"/>
              </a:ext>
            </a:extLst>
          </p:cNvPr>
          <p:cNvSpPr txBox="1"/>
          <p:nvPr/>
        </p:nvSpPr>
        <p:spPr>
          <a:xfrm>
            <a:off x="4405758" y="2165417"/>
            <a:ext cx="2911875" cy="1087710"/>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Labor relations</a:t>
            </a:r>
          </a:p>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Human resources</a:t>
            </a:r>
          </a:p>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Diversity and inclusion</a:t>
            </a:r>
          </a:p>
        </p:txBody>
      </p:sp>
      <p:sp>
        <p:nvSpPr>
          <p:cNvPr id="56" name="TextBox 55">
            <a:extLst>
              <a:ext uri="{FF2B5EF4-FFF2-40B4-BE49-F238E27FC236}">
                <a16:creationId xmlns:a16="http://schemas.microsoft.com/office/drawing/2014/main" id="{AE0D9E0E-4D65-B7DC-7C17-A2BC8390AAD5}"/>
              </a:ext>
            </a:extLst>
          </p:cNvPr>
          <p:cNvSpPr txBox="1"/>
          <p:nvPr/>
        </p:nvSpPr>
        <p:spPr>
          <a:xfrm>
            <a:off x="8235632" y="2165417"/>
            <a:ext cx="3402329" cy="1601669"/>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Demographic change</a:t>
            </a:r>
          </a:p>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Access and affordability</a:t>
            </a:r>
          </a:p>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Social responsibility</a:t>
            </a:r>
          </a:p>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Consumer activism</a:t>
            </a:r>
          </a:p>
        </p:txBody>
      </p:sp>
      <p:sp>
        <p:nvSpPr>
          <p:cNvPr id="57" name="TextBox 56">
            <a:extLst>
              <a:ext uri="{FF2B5EF4-FFF2-40B4-BE49-F238E27FC236}">
                <a16:creationId xmlns:a16="http://schemas.microsoft.com/office/drawing/2014/main" id="{6E014DA3-B471-8D95-9D45-38F189133AA1}"/>
              </a:ext>
            </a:extLst>
          </p:cNvPr>
          <p:cNvSpPr txBox="1"/>
          <p:nvPr/>
        </p:nvSpPr>
        <p:spPr>
          <a:xfrm>
            <a:off x="546100" y="4601219"/>
            <a:ext cx="2880681" cy="1087710"/>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Accident and safety </a:t>
            </a:r>
            <a:b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b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management</a:t>
            </a:r>
          </a:p>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Employee health and well-being</a:t>
            </a:r>
          </a:p>
        </p:txBody>
      </p:sp>
      <p:sp>
        <p:nvSpPr>
          <p:cNvPr id="58" name="TextBox 57">
            <a:extLst>
              <a:ext uri="{FF2B5EF4-FFF2-40B4-BE49-F238E27FC236}">
                <a16:creationId xmlns:a16="http://schemas.microsoft.com/office/drawing/2014/main" id="{47A43E67-DEDA-849E-19CC-63F7F1ADF2D0}"/>
              </a:ext>
            </a:extLst>
          </p:cNvPr>
          <p:cNvSpPr txBox="1"/>
          <p:nvPr/>
        </p:nvSpPr>
        <p:spPr>
          <a:xfrm>
            <a:off x="4405757" y="4601219"/>
            <a:ext cx="2911875" cy="1601670"/>
          </a:xfrm>
          <a:prstGeom prst="rect">
            <a:avLst/>
          </a:prstGeom>
          <a:noFill/>
        </p:spPr>
        <p:txBody>
          <a:bodyPr wrap="square" lIns="0" tIns="0" rIns="0" bIns="0" rtlCol="0" anchor="t">
            <a:noAutofit/>
          </a:bodyPr>
          <a:lstStyle/>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Product quality</a:t>
            </a:r>
          </a:p>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Supply chain management</a:t>
            </a:r>
          </a:p>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Community stakeholder engagement</a:t>
            </a:r>
          </a:p>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Bribery and corruption</a:t>
            </a:r>
          </a:p>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Waste management</a:t>
            </a:r>
          </a:p>
        </p:txBody>
      </p:sp>
      <p:sp>
        <p:nvSpPr>
          <p:cNvPr id="13" name="Freeform: Shape 12">
            <a:extLst>
              <a:ext uri="{FF2B5EF4-FFF2-40B4-BE49-F238E27FC236}">
                <a16:creationId xmlns:a16="http://schemas.microsoft.com/office/drawing/2014/main" id="{06BF57A0-6EAE-E4D2-AD4B-CBC1F1672E04}"/>
              </a:ext>
            </a:extLst>
          </p:cNvPr>
          <p:cNvSpPr/>
          <p:nvPr/>
        </p:nvSpPr>
        <p:spPr>
          <a:xfrm>
            <a:off x="2873562" y="1747688"/>
            <a:ext cx="928497" cy="928497"/>
          </a:xfrm>
          <a:custGeom>
            <a:avLst/>
            <a:gdLst>
              <a:gd name="connsiteX0" fmla="*/ 928497 w 928497"/>
              <a:gd name="connsiteY0" fmla="*/ 464249 h 928497"/>
              <a:gd name="connsiteX1" fmla="*/ 464249 w 928497"/>
              <a:gd name="connsiteY1" fmla="*/ 928497 h 928497"/>
              <a:gd name="connsiteX2" fmla="*/ 0 w 928497"/>
              <a:gd name="connsiteY2" fmla="*/ 464249 h 928497"/>
              <a:gd name="connsiteX3" fmla="*/ 464249 w 928497"/>
              <a:gd name="connsiteY3" fmla="*/ 0 h 928497"/>
              <a:gd name="connsiteX4" fmla="*/ 928497 w 928497"/>
              <a:gd name="connsiteY4" fmla="*/ 464249 h 928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97" h="928497">
                <a:moveTo>
                  <a:pt x="928497" y="464249"/>
                </a:moveTo>
                <a:cubicBezTo>
                  <a:pt x="928497" y="720646"/>
                  <a:pt x="720646" y="928497"/>
                  <a:pt x="464249" y="928497"/>
                </a:cubicBezTo>
                <a:cubicBezTo>
                  <a:pt x="207851" y="928497"/>
                  <a:pt x="0" y="720646"/>
                  <a:pt x="0" y="464249"/>
                </a:cubicBezTo>
                <a:cubicBezTo>
                  <a:pt x="0" y="207851"/>
                  <a:pt x="207851" y="0"/>
                  <a:pt x="464249" y="0"/>
                </a:cubicBezTo>
                <a:cubicBezTo>
                  <a:pt x="720646" y="0"/>
                  <a:pt x="928497" y="207851"/>
                  <a:pt x="928497" y="464249"/>
                </a:cubicBezTo>
                <a:close/>
              </a:path>
            </a:pathLst>
          </a:custGeom>
          <a:solidFill>
            <a:srgbClr val="FFFFFF">
              <a:alpha val="70000"/>
            </a:srgbClr>
          </a:solidFill>
          <a:ln w="9525" cap="flat">
            <a:solidFill>
              <a:srgbClr val="A2A2C4">
                <a:alpha val="70000"/>
              </a:srgb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B34F685E-AB65-2301-2B94-68279EF20833}"/>
              </a:ext>
            </a:extLst>
          </p:cNvPr>
          <p:cNvSpPr/>
          <p:nvPr/>
        </p:nvSpPr>
        <p:spPr>
          <a:xfrm>
            <a:off x="2873562" y="1747688"/>
            <a:ext cx="928497" cy="928497"/>
          </a:xfrm>
          <a:custGeom>
            <a:avLst/>
            <a:gdLst>
              <a:gd name="connsiteX0" fmla="*/ 464249 w 928497"/>
              <a:gd name="connsiteY0" fmla="*/ 5715 h 928497"/>
              <a:gd name="connsiteX1" fmla="*/ 922782 w 928497"/>
              <a:gd name="connsiteY1" fmla="*/ 464249 h 928497"/>
              <a:gd name="connsiteX2" fmla="*/ 464249 w 928497"/>
              <a:gd name="connsiteY2" fmla="*/ 922782 h 928497"/>
              <a:gd name="connsiteX3" fmla="*/ 5715 w 928497"/>
              <a:gd name="connsiteY3" fmla="*/ 464249 h 928497"/>
              <a:gd name="connsiteX4" fmla="*/ 464249 w 928497"/>
              <a:gd name="connsiteY4" fmla="*/ 5715 h 928497"/>
              <a:gd name="connsiteX5" fmla="*/ 464249 w 928497"/>
              <a:gd name="connsiteY5" fmla="*/ 0 h 928497"/>
              <a:gd name="connsiteX6" fmla="*/ 0 w 928497"/>
              <a:gd name="connsiteY6" fmla="*/ 464249 h 928497"/>
              <a:gd name="connsiteX7" fmla="*/ 464249 w 928497"/>
              <a:gd name="connsiteY7" fmla="*/ 928497 h 928497"/>
              <a:gd name="connsiteX8" fmla="*/ 928497 w 928497"/>
              <a:gd name="connsiteY8" fmla="*/ 464249 h 928497"/>
              <a:gd name="connsiteX9" fmla="*/ 464249 w 928497"/>
              <a:gd name="connsiteY9" fmla="*/ 0 h 928497"/>
              <a:gd name="connsiteX10" fmla="*/ 464249 w 928497"/>
              <a:gd name="connsiteY10" fmla="*/ 0 h 92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497" h="928497">
                <a:moveTo>
                  <a:pt x="464249" y="5715"/>
                </a:moveTo>
                <a:cubicBezTo>
                  <a:pt x="717137" y="5715"/>
                  <a:pt x="922782" y="211455"/>
                  <a:pt x="922782" y="464249"/>
                </a:cubicBezTo>
                <a:cubicBezTo>
                  <a:pt x="922782" y="717042"/>
                  <a:pt x="717042" y="922782"/>
                  <a:pt x="464249" y="922782"/>
                </a:cubicBezTo>
                <a:cubicBezTo>
                  <a:pt x="211455" y="922782"/>
                  <a:pt x="5715" y="717137"/>
                  <a:pt x="5715" y="464249"/>
                </a:cubicBezTo>
                <a:cubicBezTo>
                  <a:pt x="5715" y="211360"/>
                  <a:pt x="211455" y="5715"/>
                  <a:pt x="464249" y="5715"/>
                </a:cubicBezTo>
                <a:moveTo>
                  <a:pt x="464249" y="0"/>
                </a:moveTo>
                <a:cubicBezTo>
                  <a:pt x="207836" y="0"/>
                  <a:pt x="0" y="207836"/>
                  <a:pt x="0" y="464249"/>
                </a:cubicBezTo>
                <a:cubicBezTo>
                  <a:pt x="0" y="720662"/>
                  <a:pt x="207836" y="928497"/>
                  <a:pt x="464249" y="928497"/>
                </a:cubicBezTo>
                <a:cubicBezTo>
                  <a:pt x="720662" y="928497"/>
                  <a:pt x="928497" y="720662"/>
                  <a:pt x="928497" y="464249"/>
                </a:cubicBezTo>
                <a:cubicBezTo>
                  <a:pt x="928497" y="207836"/>
                  <a:pt x="720757" y="0"/>
                  <a:pt x="464249" y="0"/>
                </a:cubicBezTo>
                <a:lnTo>
                  <a:pt x="464249" y="0"/>
                </a:lnTo>
                <a:close/>
              </a:path>
            </a:pathLst>
          </a:custGeom>
          <a:solidFill>
            <a:srgbClr val="273A93"/>
          </a:solidFill>
          <a:ln w="9525" cap="flat">
            <a:solidFill>
              <a:srgbClr val="A2A2C4"/>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2F486257-B495-20FD-EB71-F96EB4784755}"/>
              </a:ext>
            </a:extLst>
          </p:cNvPr>
          <p:cNvSpPr/>
          <p:nvPr/>
        </p:nvSpPr>
        <p:spPr>
          <a:xfrm>
            <a:off x="6694208" y="1707003"/>
            <a:ext cx="921639" cy="921639"/>
          </a:xfrm>
          <a:custGeom>
            <a:avLst/>
            <a:gdLst>
              <a:gd name="connsiteX0" fmla="*/ 921639 w 921639"/>
              <a:gd name="connsiteY0" fmla="*/ 460820 h 921639"/>
              <a:gd name="connsiteX1" fmla="*/ 460820 w 921639"/>
              <a:gd name="connsiteY1" fmla="*/ 921639 h 921639"/>
              <a:gd name="connsiteX2" fmla="*/ 0 w 921639"/>
              <a:gd name="connsiteY2" fmla="*/ 460820 h 921639"/>
              <a:gd name="connsiteX3" fmla="*/ 460820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20" y="921639"/>
                </a:cubicBezTo>
                <a:cubicBezTo>
                  <a:pt x="206316" y="921639"/>
                  <a:pt x="0" y="715323"/>
                  <a:pt x="0" y="460820"/>
                </a:cubicBezTo>
                <a:cubicBezTo>
                  <a:pt x="0" y="206316"/>
                  <a:pt x="206316" y="0"/>
                  <a:pt x="460820" y="0"/>
                </a:cubicBezTo>
                <a:cubicBezTo>
                  <a:pt x="715323" y="0"/>
                  <a:pt x="921639" y="206316"/>
                  <a:pt x="921639" y="460820"/>
                </a:cubicBezTo>
                <a:close/>
              </a:path>
            </a:pathLst>
          </a:custGeom>
          <a:solidFill>
            <a:srgbClr val="FFFFFF">
              <a:alpha val="70000"/>
            </a:srgbClr>
          </a:solidFill>
          <a:ln w="9525" cap="flat">
            <a:solidFill>
              <a:srgbClr val="7677A7">
                <a:alpha val="70000"/>
              </a:srgb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2E70C199-E687-4A8D-F601-6BD7668D04A0}"/>
              </a:ext>
            </a:extLst>
          </p:cNvPr>
          <p:cNvSpPr/>
          <p:nvPr/>
        </p:nvSpPr>
        <p:spPr>
          <a:xfrm>
            <a:off x="6694208" y="1707003"/>
            <a:ext cx="921639" cy="921639"/>
          </a:xfrm>
          <a:custGeom>
            <a:avLst/>
            <a:gdLst>
              <a:gd name="connsiteX0" fmla="*/ 460820 w 921639"/>
              <a:gd name="connsiteY0" fmla="*/ 5715 h 921639"/>
              <a:gd name="connsiteX1" fmla="*/ 915924 w 921639"/>
              <a:gd name="connsiteY1" fmla="*/ 460820 h 921639"/>
              <a:gd name="connsiteX2" fmla="*/ 460820 w 921639"/>
              <a:gd name="connsiteY2" fmla="*/ 915924 h 921639"/>
              <a:gd name="connsiteX3" fmla="*/ 5715 w 921639"/>
              <a:gd name="connsiteY3" fmla="*/ 460820 h 921639"/>
              <a:gd name="connsiteX4" fmla="*/ 460820 w 921639"/>
              <a:gd name="connsiteY4" fmla="*/ 5715 h 921639"/>
              <a:gd name="connsiteX5" fmla="*/ 460820 w 921639"/>
              <a:gd name="connsiteY5" fmla="*/ 0 h 921639"/>
              <a:gd name="connsiteX6" fmla="*/ 0 w 921639"/>
              <a:gd name="connsiteY6" fmla="*/ 460820 h 921639"/>
              <a:gd name="connsiteX7" fmla="*/ 460820 w 921639"/>
              <a:gd name="connsiteY7" fmla="*/ 921639 h 921639"/>
              <a:gd name="connsiteX8" fmla="*/ 921639 w 921639"/>
              <a:gd name="connsiteY8" fmla="*/ 460820 h 921639"/>
              <a:gd name="connsiteX9" fmla="*/ 460820 w 921639"/>
              <a:gd name="connsiteY9" fmla="*/ 0 h 921639"/>
              <a:gd name="connsiteX10" fmla="*/ 460820 w 921639"/>
              <a:gd name="connsiteY10" fmla="*/ 0 h 92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1639" h="921639">
                <a:moveTo>
                  <a:pt x="460820" y="5715"/>
                </a:moveTo>
                <a:cubicBezTo>
                  <a:pt x="711803" y="5715"/>
                  <a:pt x="915924" y="209931"/>
                  <a:pt x="915924" y="460820"/>
                </a:cubicBezTo>
                <a:cubicBezTo>
                  <a:pt x="915924" y="711708"/>
                  <a:pt x="711708" y="915924"/>
                  <a:pt x="460820" y="915924"/>
                </a:cubicBezTo>
                <a:cubicBezTo>
                  <a:pt x="209931" y="915924"/>
                  <a:pt x="5715" y="711803"/>
                  <a:pt x="5715" y="460820"/>
                </a:cubicBezTo>
                <a:cubicBezTo>
                  <a:pt x="5715" y="209836"/>
                  <a:pt x="209931" y="5715"/>
                  <a:pt x="460820" y="5715"/>
                </a:cubicBezTo>
                <a:moveTo>
                  <a:pt x="460820" y="0"/>
                </a:moveTo>
                <a:cubicBezTo>
                  <a:pt x="206312" y="0"/>
                  <a:pt x="0" y="206312"/>
                  <a:pt x="0" y="460820"/>
                </a:cubicBezTo>
                <a:cubicBezTo>
                  <a:pt x="0" y="715328"/>
                  <a:pt x="206312" y="921639"/>
                  <a:pt x="460820" y="921639"/>
                </a:cubicBezTo>
                <a:cubicBezTo>
                  <a:pt x="715328" y="921639"/>
                  <a:pt x="921639" y="715328"/>
                  <a:pt x="921639" y="460820"/>
                </a:cubicBezTo>
                <a:cubicBezTo>
                  <a:pt x="921639" y="206312"/>
                  <a:pt x="715423" y="0"/>
                  <a:pt x="460820" y="0"/>
                </a:cubicBezTo>
                <a:lnTo>
                  <a:pt x="460820" y="0"/>
                </a:lnTo>
                <a:close/>
              </a:path>
            </a:pathLst>
          </a:custGeom>
          <a:solidFill>
            <a:srgbClr val="009776"/>
          </a:solidFill>
          <a:ln w="9525" cap="flat">
            <a:solidFill>
              <a:srgbClr val="7677A7"/>
            </a:solidFill>
            <a:prstDash val="solid"/>
            <a:miter/>
          </a:ln>
        </p:spPr>
        <p:txBody>
          <a:bodyPr rtlCol="0" anchor="ctr"/>
          <a:lstStyle/>
          <a:p>
            <a:endParaRPr lang="en-IN"/>
          </a:p>
        </p:txBody>
      </p:sp>
      <p:grpSp>
        <p:nvGrpSpPr>
          <p:cNvPr id="88" name="Group 87">
            <a:extLst>
              <a:ext uri="{FF2B5EF4-FFF2-40B4-BE49-F238E27FC236}">
                <a16:creationId xmlns:a16="http://schemas.microsoft.com/office/drawing/2014/main" id="{44D3F6C3-F76E-E1DA-92FE-270CE7D7C2B8}"/>
              </a:ext>
            </a:extLst>
          </p:cNvPr>
          <p:cNvGrpSpPr/>
          <p:nvPr/>
        </p:nvGrpSpPr>
        <p:grpSpPr>
          <a:xfrm>
            <a:off x="6849560" y="1926935"/>
            <a:ext cx="636651" cy="511206"/>
            <a:chOff x="6849560" y="1926935"/>
            <a:chExt cx="636651" cy="511206"/>
          </a:xfrm>
        </p:grpSpPr>
        <p:sp>
          <p:nvSpPr>
            <p:cNvPr id="42" name="Freeform: Shape 41">
              <a:extLst>
                <a:ext uri="{FF2B5EF4-FFF2-40B4-BE49-F238E27FC236}">
                  <a16:creationId xmlns:a16="http://schemas.microsoft.com/office/drawing/2014/main" id="{33CA0D9D-AD77-ECCB-1741-24A47D623C23}"/>
                </a:ext>
              </a:extLst>
            </p:cNvPr>
            <p:cNvSpPr/>
            <p:nvPr/>
          </p:nvSpPr>
          <p:spPr>
            <a:xfrm>
              <a:off x="7074350" y="1929316"/>
              <a:ext cx="166877" cy="166877"/>
            </a:xfrm>
            <a:custGeom>
              <a:avLst/>
              <a:gdLst>
                <a:gd name="connsiteX0" fmla="*/ 166878 w 166877"/>
                <a:gd name="connsiteY0" fmla="*/ 83439 h 166877"/>
                <a:gd name="connsiteX1" fmla="*/ 83439 w 166877"/>
                <a:gd name="connsiteY1" fmla="*/ 166878 h 166877"/>
                <a:gd name="connsiteX2" fmla="*/ 0 w 166877"/>
                <a:gd name="connsiteY2" fmla="*/ 83439 h 166877"/>
                <a:gd name="connsiteX3" fmla="*/ 83439 w 166877"/>
                <a:gd name="connsiteY3" fmla="*/ 0 h 166877"/>
                <a:gd name="connsiteX4" fmla="*/ 166878 w 166877"/>
                <a:gd name="connsiteY4" fmla="*/ 83439 h 1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77" h="166877">
                  <a:moveTo>
                    <a:pt x="166878" y="83439"/>
                  </a:moveTo>
                  <a:cubicBezTo>
                    <a:pt x="166878" y="129521"/>
                    <a:pt x="129521" y="166878"/>
                    <a:pt x="83439" y="166878"/>
                  </a:cubicBezTo>
                  <a:cubicBezTo>
                    <a:pt x="37357" y="166878"/>
                    <a:pt x="0" y="129521"/>
                    <a:pt x="0" y="83439"/>
                  </a:cubicBezTo>
                  <a:cubicBezTo>
                    <a:pt x="0" y="37357"/>
                    <a:pt x="37357" y="0"/>
                    <a:pt x="83439" y="0"/>
                  </a:cubicBezTo>
                  <a:cubicBezTo>
                    <a:pt x="129521" y="0"/>
                    <a:pt x="166878" y="37357"/>
                    <a:pt x="166878" y="83439"/>
                  </a:cubicBezTo>
                  <a:close/>
                </a:path>
              </a:pathLst>
            </a:custGeom>
            <a:noFill/>
            <a:ln w="19050" cap="rnd">
              <a:solidFill>
                <a:srgbClr val="0A1264"/>
              </a:solidFill>
              <a:prstDash val="solid"/>
              <a:round/>
            </a:ln>
          </p:spPr>
          <p:txBody>
            <a:bodyPr rtlCol="0" anchor="ctr"/>
            <a:lstStyle/>
            <a:p>
              <a:endParaRPr lang="en-IN"/>
            </a:p>
          </p:txBody>
        </p:sp>
        <p:sp>
          <p:nvSpPr>
            <p:cNvPr id="43" name="Freeform: Shape 42">
              <a:extLst>
                <a:ext uri="{FF2B5EF4-FFF2-40B4-BE49-F238E27FC236}">
                  <a16:creationId xmlns:a16="http://schemas.microsoft.com/office/drawing/2014/main" id="{C6846BC5-73AF-BDA0-A7E5-EF97CA4494E0}"/>
                </a:ext>
              </a:extLst>
            </p:cNvPr>
            <p:cNvSpPr/>
            <p:nvPr/>
          </p:nvSpPr>
          <p:spPr>
            <a:xfrm>
              <a:off x="6907377" y="1926935"/>
              <a:ext cx="93154" cy="93154"/>
            </a:xfrm>
            <a:custGeom>
              <a:avLst/>
              <a:gdLst>
                <a:gd name="connsiteX0" fmla="*/ 93155 w 93154"/>
                <a:gd name="connsiteY0" fmla="*/ 46577 h 93154"/>
                <a:gd name="connsiteX1" fmla="*/ 46577 w 93154"/>
                <a:gd name="connsiteY1" fmla="*/ 93154 h 93154"/>
                <a:gd name="connsiteX2" fmla="*/ 0 w 93154"/>
                <a:gd name="connsiteY2" fmla="*/ 46577 h 93154"/>
                <a:gd name="connsiteX3" fmla="*/ 46577 w 93154"/>
                <a:gd name="connsiteY3" fmla="*/ 0 h 93154"/>
                <a:gd name="connsiteX4" fmla="*/ 93155 w 93154"/>
                <a:gd name="connsiteY4" fmla="*/ 46577 h 9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54" h="93154">
                  <a:moveTo>
                    <a:pt x="93155" y="46577"/>
                  </a:moveTo>
                  <a:cubicBezTo>
                    <a:pt x="93155" y="72301"/>
                    <a:pt x="72301" y="93154"/>
                    <a:pt x="46577" y="93154"/>
                  </a:cubicBezTo>
                  <a:cubicBezTo>
                    <a:pt x="20853" y="93154"/>
                    <a:pt x="0" y="72301"/>
                    <a:pt x="0" y="46577"/>
                  </a:cubicBezTo>
                  <a:cubicBezTo>
                    <a:pt x="0" y="20853"/>
                    <a:pt x="20853" y="0"/>
                    <a:pt x="46577" y="0"/>
                  </a:cubicBezTo>
                  <a:cubicBezTo>
                    <a:pt x="72301" y="0"/>
                    <a:pt x="93155" y="20853"/>
                    <a:pt x="93155" y="46577"/>
                  </a:cubicBezTo>
                  <a:close/>
                </a:path>
              </a:pathLst>
            </a:custGeom>
            <a:noFill/>
            <a:ln w="19050" cap="rnd">
              <a:solidFill>
                <a:srgbClr val="005EFF"/>
              </a:solidFill>
              <a:prstDash val="solid"/>
              <a:round/>
            </a:ln>
          </p:spPr>
          <p:txBody>
            <a:bodyPr rtlCol="0" anchor="ctr"/>
            <a:lstStyle/>
            <a:p>
              <a:endParaRPr lang="en-IN"/>
            </a:p>
          </p:txBody>
        </p:sp>
        <p:sp>
          <p:nvSpPr>
            <p:cNvPr id="44" name="Freeform: Shape 43">
              <a:extLst>
                <a:ext uri="{FF2B5EF4-FFF2-40B4-BE49-F238E27FC236}">
                  <a16:creationId xmlns:a16="http://schemas.microsoft.com/office/drawing/2014/main" id="{CD86EC4A-3951-24DD-AF13-7217B1C21480}"/>
                </a:ext>
              </a:extLst>
            </p:cNvPr>
            <p:cNvSpPr/>
            <p:nvPr/>
          </p:nvSpPr>
          <p:spPr>
            <a:xfrm>
              <a:off x="6849560" y="2054570"/>
              <a:ext cx="213550" cy="76580"/>
            </a:xfrm>
            <a:custGeom>
              <a:avLst/>
              <a:gdLst>
                <a:gd name="connsiteX0" fmla="*/ 0 w 213550"/>
                <a:gd name="connsiteY0" fmla="*/ 76581 h 76580"/>
                <a:gd name="connsiteX1" fmla="*/ 10478 w 213550"/>
                <a:gd name="connsiteY1" fmla="*/ 20669 h 76580"/>
                <a:gd name="connsiteX2" fmla="*/ 40672 w 213550"/>
                <a:gd name="connsiteY2" fmla="*/ 0 h 76580"/>
                <a:gd name="connsiteX3" fmla="*/ 168974 w 213550"/>
                <a:gd name="connsiteY3" fmla="*/ 0 h 76580"/>
                <a:gd name="connsiteX4" fmla="*/ 200597 w 213550"/>
                <a:gd name="connsiteY4" fmla="*/ 18478 h 76580"/>
                <a:gd name="connsiteX5" fmla="*/ 213551 w 213550"/>
                <a:gd name="connsiteY5" fmla="*/ 76581 h 7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50" h="76580">
                  <a:moveTo>
                    <a:pt x="0" y="76581"/>
                  </a:moveTo>
                  <a:lnTo>
                    <a:pt x="10478" y="20669"/>
                  </a:lnTo>
                  <a:cubicBezTo>
                    <a:pt x="13145" y="6667"/>
                    <a:pt x="26480" y="0"/>
                    <a:pt x="40672" y="0"/>
                  </a:cubicBezTo>
                  <a:lnTo>
                    <a:pt x="168974" y="0"/>
                  </a:lnTo>
                  <a:cubicBezTo>
                    <a:pt x="183261" y="0"/>
                    <a:pt x="196977" y="4667"/>
                    <a:pt x="200597" y="18478"/>
                  </a:cubicBezTo>
                  <a:lnTo>
                    <a:pt x="213551" y="76581"/>
                  </a:lnTo>
                </a:path>
              </a:pathLst>
            </a:custGeom>
            <a:noFill/>
            <a:ln w="19050" cap="rnd">
              <a:solidFill>
                <a:srgbClr val="0A1264"/>
              </a:solidFill>
              <a:prstDash val="solid"/>
              <a:round/>
            </a:ln>
          </p:spPr>
          <p:txBody>
            <a:bodyPr rtlCol="0" anchor="ctr"/>
            <a:lstStyle/>
            <a:p>
              <a:endParaRPr lang="en-IN"/>
            </a:p>
          </p:txBody>
        </p:sp>
        <p:sp>
          <p:nvSpPr>
            <p:cNvPr id="45" name="Freeform: Shape 44">
              <a:extLst>
                <a:ext uri="{FF2B5EF4-FFF2-40B4-BE49-F238E27FC236}">
                  <a16:creationId xmlns:a16="http://schemas.microsoft.com/office/drawing/2014/main" id="{12C5B2F3-DDEF-C2BA-F166-52F68295086F}"/>
                </a:ext>
              </a:extLst>
            </p:cNvPr>
            <p:cNvSpPr/>
            <p:nvPr/>
          </p:nvSpPr>
          <p:spPr>
            <a:xfrm>
              <a:off x="7328954" y="1926935"/>
              <a:ext cx="93154" cy="93154"/>
            </a:xfrm>
            <a:custGeom>
              <a:avLst/>
              <a:gdLst>
                <a:gd name="connsiteX0" fmla="*/ 93154 w 93154"/>
                <a:gd name="connsiteY0" fmla="*/ 46577 h 93154"/>
                <a:gd name="connsiteX1" fmla="*/ 46577 w 93154"/>
                <a:gd name="connsiteY1" fmla="*/ 93154 h 93154"/>
                <a:gd name="connsiteX2" fmla="*/ 0 w 93154"/>
                <a:gd name="connsiteY2" fmla="*/ 46577 h 93154"/>
                <a:gd name="connsiteX3" fmla="*/ 46577 w 93154"/>
                <a:gd name="connsiteY3" fmla="*/ 0 h 93154"/>
                <a:gd name="connsiteX4" fmla="*/ 93154 w 93154"/>
                <a:gd name="connsiteY4" fmla="*/ 46577 h 9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54" h="93154">
                  <a:moveTo>
                    <a:pt x="93154" y="46577"/>
                  </a:moveTo>
                  <a:cubicBezTo>
                    <a:pt x="93154" y="72301"/>
                    <a:pt x="72301" y="93154"/>
                    <a:pt x="46577" y="93154"/>
                  </a:cubicBezTo>
                  <a:cubicBezTo>
                    <a:pt x="20853" y="93154"/>
                    <a:pt x="0" y="72301"/>
                    <a:pt x="0" y="46577"/>
                  </a:cubicBezTo>
                  <a:cubicBezTo>
                    <a:pt x="0" y="20853"/>
                    <a:pt x="20853" y="0"/>
                    <a:pt x="46577" y="0"/>
                  </a:cubicBezTo>
                  <a:cubicBezTo>
                    <a:pt x="72301" y="0"/>
                    <a:pt x="93154" y="20853"/>
                    <a:pt x="93154" y="46577"/>
                  </a:cubicBezTo>
                  <a:close/>
                </a:path>
              </a:pathLst>
            </a:custGeom>
            <a:noFill/>
            <a:ln w="19050" cap="rnd">
              <a:solidFill>
                <a:srgbClr val="005EFF"/>
              </a:solidFill>
              <a:prstDash val="solid"/>
              <a:round/>
            </a:ln>
          </p:spPr>
          <p:txBody>
            <a:bodyPr rtlCol="0" anchor="ctr"/>
            <a:lstStyle/>
            <a:p>
              <a:endParaRPr lang="en-IN"/>
            </a:p>
          </p:txBody>
        </p:sp>
        <p:sp>
          <p:nvSpPr>
            <p:cNvPr id="46" name="Freeform: Shape 45">
              <a:extLst>
                <a:ext uri="{FF2B5EF4-FFF2-40B4-BE49-F238E27FC236}">
                  <a16:creationId xmlns:a16="http://schemas.microsoft.com/office/drawing/2014/main" id="{C8841169-8F3C-4BA1-1F89-9CB3C324471F}"/>
                </a:ext>
              </a:extLst>
            </p:cNvPr>
            <p:cNvSpPr/>
            <p:nvPr/>
          </p:nvSpPr>
          <p:spPr>
            <a:xfrm>
              <a:off x="7271137" y="2054570"/>
              <a:ext cx="215074" cy="83343"/>
            </a:xfrm>
            <a:custGeom>
              <a:avLst/>
              <a:gdLst>
                <a:gd name="connsiteX0" fmla="*/ 0 w 215074"/>
                <a:gd name="connsiteY0" fmla="*/ 76581 h 83343"/>
                <a:gd name="connsiteX1" fmla="*/ 10477 w 215074"/>
                <a:gd name="connsiteY1" fmla="*/ 20669 h 83343"/>
                <a:gd name="connsiteX2" fmla="*/ 40672 w 215074"/>
                <a:gd name="connsiteY2" fmla="*/ 0 h 83343"/>
                <a:gd name="connsiteX3" fmla="*/ 168973 w 215074"/>
                <a:gd name="connsiteY3" fmla="*/ 0 h 83343"/>
                <a:gd name="connsiteX4" fmla="*/ 200596 w 215074"/>
                <a:gd name="connsiteY4" fmla="*/ 18478 h 83343"/>
                <a:gd name="connsiteX5" fmla="*/ 215075 w 215074"/>
                <a:gd name="connsiteY5" fmla="*/ 83344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074" h="83343">
                  <a:moveTo>
                    <a:pt x="0" y="76581"/>
                  </a:moveTo>
                  <a:lnTo>
                    <a:pt x="10477" y="20669"/>
                  </a:lnTo>
                  <a:cubicBezTo>
                    <a:pt x="13145" y="6667"/>
                    <a:pt x="26479" y="0"/>
                    <a:pt x="40672" y="0"/>
                  </a:cubicBezTo>
                  <a:lnTo>
                    <a:pt x="168973" y="0"/>
                  </a:lnTo>
                  <a:cubicBezTo>
                    <a:pt x="183261" y="0"/>
                    <a:pt x="196977" y="4667"/>
                    <a:pt x="200596" y="18478"/>
                  </a:cubicBezTo>
                  <a:lnTo>
                    <a:pt x="215075" y="83344"/>
                  </a:lnTo>
                </a:path>
              </a:pathLst>
            </a:custGeom>
            <a:noFill/>
            <a:ln w="19050" cap="rnd">
              <a:solidFill>
                <a:srgbClr val="0A1264"/>
              </a:solidFill>
              <a:prstDash val="solid"/>
              <a:round/>
            </a:ln>
          </p:spPr>
          <p:txBody>
            <a:bodyPr rtlCol="0" anchor="ctr"/>
            <a:lstStyle/>
            <a:p>
              <a:endParaRPr lang="en-IN"/>
            </a:p>
          </p:txBody>
        </p:sp>
        <p:sp>
          <p:nvSpPr>
            <p:cNvPr id="47" name="Freeform: Shape 46">
              <a:extLst>
                <a:ext uri="{FF2B5EF4-FFF2-40B4-BE49-F238E27FC236}">
                  <a16:creationId xmlns:a16="http://schemas.microsoft.com/office/drawing/2014/main" id="{7B61265B-C40B-B926-D276-8054CB98C1D6}"/>
                </a:ext>
              </a:extLst>
            </p:cNvPr>
            <p:cNvSpPr/>
            <p:nvPr/>
          </p:nvSpPr>
          <p:spPr>
            <a:xfrm>
              <a:off x="6953998" y="2133056"/>
              <a:ext cx="420398" cy="305085"/>
            </a:xfrm>
            <a:custGeom>
              <a:avLst/>
              <a:gdLst>
                <a:gd name="connsiteX0" fmla="*/ 87300 w 420398"/>
                <a:gd name="connsiteY0" fmla="*/ 305086 h 305085"/>
                <a:gd name="connsiteX1" fmla="*/ 87300 w 420398"/>
                <a:gd name="connsiteY1" fmla="*/ 152210 h 305085"/>
                <a:gd name="connsiteX2" fmla="*/ 73394 w 420398"/>
                <a:gd name="connsiteY2" fmla="*/ 235839 h 305085"/>
                <a:gd name="connsiteX3" fmla="*/ 37199 w 420398"/>
                <a:gd name="connsiteY3" fmla="*/ 261652 h 305085"/>
                <a:gd name="connsiteX4" fmla="*/ 26245 w 420398"/>
                <a:gd name="connsiteY4" fmla="*/ 259842 h 305085"/>
                <a:gd name="connsiteX5" fmla="*/ 432 w 420398"/>
                <a:gd name="connsiteY5" fmla="*/ 223647 h 305085"/>
                <a:gd name="connsiteX6" fmla="*/ 16625 w 420398"/>
                <a:gd name="connsiteY6" fmla="*/ 137065 h 305085"/>
                <a:gd name="connsiteX7" fmla="*/ 16625 w 420398"/>
                <a:gd name="connsiteY7" fmla="*/ 137065 h 305085"/>
                <a:gd name="connsiteX8" fmla="*/ 35484 w 420398"/>
                <a:gd name="connsiteY8" fmla="*/ 37052 h 305085"/>
                <a:gd name="connsiteX9" fmla="*/ 89681 w 420398"/>
                <a:gd name="connsiteY9" fmla="*/ 0 h 305085"/>
                <a:gd name="connsiteX10" fmla="*/ 319520 w 420398"/>
                <a:gd name="connsiteY10" fmla="*/ 0 h 305085"/>
                <a:gd name="connsiteX11" fmla="*/ 376193 w 420398"/>
                <a:gd name="connsiteY11" fmla="*/ 33052 h 305085"/>
                <a:gd name="connsiteX12" fmla="*/ 402197 w 420398"/>
                <a:gd name="connsiteY12" fmla="*/ 149352 h 305085"/>
                <a:gd name="connsiteX13" fmla="*/ 420294 w 420398"/>
                <a:gd name="connsiteY13" fmla="*/ 223647 h 305085"/>
                <a:gd name="connsiteX14" fmla="*/ 392957 w 420398"/>
                <a:gd name="connsiteY14" fmla="*/ 259842 h 305085"/>
                <a:gd name="connsiteX15" fmla="*/ 382004 w 420398"/>
                <a:gd name="connsiteY15" fmla="*/ 261652 h 305085"/>
                <a:gd name="connsiteX16" fmla="*/ 345809 w 420398"/>
                <a:gd name="connsiteY16" fmla="*/ 235839 h 305085"/>
                <a:gd name="connsiteX17" fmla="*/ 331902 w 420398"/>
                <a:gd name="connsiteY17" fmla="*/ 152210 h 305085"/>
                <a:gd name="connsiteX18" fmla="*/ 331902 w 420398"/>
                <a:gd name="connsiteY18" fmla="*/ 305086 h 30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398" h="305085">
                  <a:moveTo>
                    <a:pt x="87300" y="305086"/>
                  </a:moveTo>
                  <a:lnTo>
                    <a:pt x="87300" y="152210"/>
                  </a:lnTo>
                  <a:lnTo>
                    <a:pt x="73394" y="235839"/>
                  </a:lnTo>
                  <a:cubicBezTo>
                    <a:pt x="70536" y="252889"/>
                    <a:pt x="54248" y="264509"/>
                    <a:pt x="37199" y="261652"/>
                  </a:cubicBezTo>
                  <a:lnTo>
                    <a:pt x="26245" y="259842"/>
                  </a:lnTo>
                  <a:cubicBezTo>
                    <a:pt x="9195" y="256985"/>
                    <a:pt x="-2425" y="240697"/>
                    <a:pt x="432" y="223647"/>
                  </a:cubicBezTo>
                  <a:lnTo>
                    <a:pt x="16625" y="137065"/>
                  </a:lnTo>
                  <a:lnTo>
                    <a:pt x="16625" y="137065"/>
                  </a:lnTo>
                  <a:cubicBezTo>
                    <a:pt x="16625" y="137065"/>
                    <a:pt x="35484" y="37052"/>
                    <a:pt x="35484" y="37052"/>
                  </a:cubicBezTo>
                  <a:cubicBezTo>
                    <a:pt x="40247" y="12002"/>
                    <a:pt x="64154" y="0"/>
                    <a:pt x="89681" y="0"/>
                  </a:cubicBezTo>
                  <a:lnTo>
                    <a:pt x="319520" y="0"/>
                  </a:lnTo>
                  <a:cubicBezTo>
                    <a:pt x="345047" y="0"/>
                    <a:pt x="369716" y="8382"/>
                    <a:pt x="376193" y="33052"/>
                  </a:cubicBezTo>
                  <a:lnTo>
                    <a:pt x="402197" y="149352"/>
                  </a:lnTo>
                  <a:lnTo>
                    <a:pt x="420294" y="223647"/>
                  </a:lnTo>
                  <a:cubicBezTo>
                    <a:pt x="421628" y="240697"/>
                    <a:pt x="410007" y="256985"/>
                    <a:pt x="392957" y="259842"/>
                  </a:cubicBezTo>
                  <a:lnTo>
                    <a:pt x="382004" y="261652"/>
                  </a:lnTo>
                  <a:cubicBezTo>
                    <a:pt x="364954" y="264509"/>
                    <a:pt x="348666" y="252889"/>
                    <a:pt x="345809" y="235839"/>
                  </a:cubicBezTo>
                  <a:lnTo>
                    <a:pt x="331902" y="152210"/>
                  </a:lnTo>
                  <a:lnTo>
                    <a:pt x="331902" y="305086"/>
                  </a:lnTo>
                </a:path>
              </a:pathLst>
            </a:custGeom>
            <a:noFill/>
            <a:ln w="19050" cap="rnd">
              <a:solidFill>
                <a:srgbClr val="0A1264"/>
              </a:solidFill>
              <a:prstDash val="solid"/>
              <a:round/>
            </a:ln>
          </p:spPr>
          <p:txBody>
            <a:bodyPr rtlCol="0" anchor="ctr"/>
            <a:lstStyle/>
            <a:p>
              <a:endParaRPr lang="en-IN"/>
            </a:p>
          </p:txBody>
        </p:sp>
      </p:grpSp>
      <p:sp>
        <p:nvSpPr>
          <p:cNvPr id="61" name="Freeform: Shape 60">
            <a:extLst>
              <a:ext uri="{FF2B5EF4-FFF2-40B4-BE49-F238E27FC236}">
                <a16:creationId xmlns:a16="http://schemas.microsoft.com/office/drawing/2014/main" id="{A960E769-92E2-F2F3-42AA-2D2739AF257F}"/>
              </a:ext>
            </a:extLst>
          </p:cNvPr>
          <p:cNvSpPr/>
          <p:nvPr/>
        </p:nvSpPr>
        <p:spPr>
          <a:xfrm>
            <a:off x="10540004" y="1750545"/>
            <a:ext cx="921639" cy="921639"/>
          </a:xfrm>
          <a:custGeom>
            <a:avLst/>
            <a:gdLst>
              <a:gd name="connsiteX0" fmla="*/ 921639 w 921639"/>
              <a:gd name="connsiteY0" fmla="*/ 460820 h 921639"/>
              <a:gd name="connsiteX1" fmla="*/ 460819 w 921639"/>
              <a:gd name="connsiteY1" fmla="*/ 921639 h 921639"/>
              <a:gd name="connsiteX2" fmla="*/ 0 w 921639"/>
              <a:gd name="connsiteY2" fmla="*/ 460819 h 921639"/>
              <a:gd name="connsiteX3" fmla="*/ 460819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19" y="921639"/>
                </a:cubicBezTo>
                <a:cubicBezTo>
                  <a:pt x="206316" y="921639"/>
                  <a:pt x="0" y="715323"/>
                  <a:pt x="0" y="460819"/>
                </a:cubicBezTo>
                <a:cubicBezTo>
                  <a:pt x="0" y="206316"/>
                  <a:pt x="206316" y="0"/>
                  <a:pt x="460819" y="0"/>
                </a:cubicBezTo>
                <a:cubicBezTo>
                  <a:pt x="715323" y="0"/>
                  <a:pt x="921639" y="206316"/>
                  <a:pt x="921639" y="460820"/>
                </a:cubicBezTo>
                <a:close/>
              </a:path>
            </a:pathLst>
          </a:custGeom>
          <a:solidFill>
            <a:srgbClr val="FFFFFF">
              <a:alpha val="70000"/>
            </a:srgbClr>
          </a:solidFill>
          <a:ln w="9525" cap="flat">
            <a:solidFill>
              <a:srgbClr val="35397E">
                <a:alpha val="70000"/>
              </a:srgbClr>
            </a:solid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2D1A4239-31DE-59D4-D97B-30928B81A351}"/>
              </a:ext>
            </a:extLst>
          </p:cNvPr>
          <p:cNvSpPr/>
          <p:nvPr/>
        </p:nvSpPr>
        <p:spPr>
          <a:xfrm>
            <a:off x="10540004" y="1750545"/>
            <a:ext cx="921639" cy="921639"/>
          </a:xfrm>
          <a:custGeom>
            <a:avLst/>
            <a:gdLst>
              <a:gd name="connsiteX0" fmla="*/ 921639 w 921639"/>
              <a:gd name="connsiteY0" fmla="*/ 460820 h 921639"/>
              <a:gd name="connsiteX1" fmla="*/ 460819 w 921639"/>
              <a:gd name="connsiteY1" fmla="*/ 921639 h 921639"/>
              <a:gd name="connsiteX2" fmla="*/ 0 w 921639"/>
              <a:gd name="connsiteY2" fmla="*/ 460819 h 921639"/>
              <a:gd name="connsiteX3" fmla="*/ 460819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19" y="921639"/>
                </a:cubicBezTo>
                <a:cubicBezTo>
                  <a:pt x="206316" y="921639"/>
                  <a:pt x="0" y="715323"/>
                  <a:pt x="0" y="460819"/>
                </a:cubicBezTo>
                <a:cubicBezTo>
                  <a:pt x="0" y="206316"/>
                  <a:pt x="206316" y="0"/>
                  <a:pt x="460819" y="0"/>
                </a:cubicBezTo>
                <a:cubicBezTo>
                  <a:pt x="715323" y="0"/>
                  <a:pt x="921639" y="206316"/>
                  <a:pt x="921639" y="460820"/>
                </a:cubicBezTo>
                <a:close/>
              </a:path>
            </a:pathLst>
          </a:custGeom>
          <a:noFill/>
          <a:ln w="5715" cap="rnd">
            <a:solidFill>
              <a:srgbClr val="35397E"/>
            </a:solidFill>
            <a:prstDash val="solid"/>
            <a:round/>
          </a:ln>
        </p:spPr>
        <p:txBody>
          <a:bodyPr rtlCol="0" anchor="ctr"/>
          <a:lstStyle/>
          <a:p>
            <a:endParaRPr lang="en-IN"/>
          </a:p>
        </p:txBody>
      </p:sp>
      <p:sp>
        <p:nvSpPr>
          <p:cNvPr id="68" name="Freeform: Shape 67">
            <a:extLst>
              <a:ext uri="{FF2B5EF4-FFF2-40B4-BE49-F238E27FC236}">
                <a16:creationId xmlns:a16="http://schemas.microsoft.com/office/drawing/2014/main" id="{A938C6BD-4B97-FA9C-6124-7C78881CB205}"/>
              </a:ext>
            </a:extLst>
          </p:cNvPr>
          <p:cNvSpPr/>
          <p:nvPr/>
        </p:nvSpPr>
        <p:spPr>
          <a:xfrm>
            <a:off x="2873562" y="4089867"/>
            <a:ext cx="921639" cy="921639"/>
          </a:xfrm>
          <a:custGeom>
            <a:avLst/>
            <a:gdLst>
              <a:gd name="connsiteX0" fmla="*/ 921639 w 921639"/>
              <a:gd name="connsiteY0" fmla="*/ 460820 h 921639"/>
              <a:gd name="connsiteX1" fmla="*/ 460820 w 921639"/>
              <a:gd name="connsiteY1" fmla="*/ 921639 h 921639"/>
              <a:gd name="connsiteX2" fmla="*/ 0 w 921639"/>
              <a:gd name="connsiteY2" fmla="*/ 460820 h 921639"/>
              <a:gd name="connsiteX3" fmla="*/ 460820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20" y="921639"/>
                </a:cubicBezTo>
                <a:cubicBezTo>
                  <a:pt x="206316" y="921639"/>
                  <a:pt x="0" y="715323"/>
                  <a:pt x="0" y="460820"/>
                </a:cubicBezTo>
                <a:cubicBezTo>
                  <a:pt x="0" y="206316"/>
                  <a:pt x="206316" y="0"/>
                  <a:pt x="460820" y="0"/>
                </a:cubicBezTo>
                <a:cubicBezTo>
                  <a:pt x="715323" y="0"/>
                  <a:pt x="921639" y="206316"/>
                  <a:pt x="921639" y="460820"/>
                </a:cubicBezTo>
                <a:close/>
              </a:path>
            </a:pathLst>
          </a:custGeom>
          <a:solidFill>
            <a:srgbClr val="FFFFFF">
              <a:alpha val="75000"/>
            </a:srgbClr>
          </a:solidFill>
          <a:ln w="9525" cap="flat">
            <a:solidFill>
              <a:schemeClr val="accent1">
                <a:alpha val="75000"/>
              </a:schemeClr>
            </a:solid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0887E303-844F-EEF7-6C9D-740E97C93C1D}"/>
              </a:ext>
            </a:extLst>
          </p:cNvPr>
          <p:cNvSpPr/>
          <p:nvPr/>
        </p:nvSpPr>
        <p:spPr>
          <a:xfrm>
            <a:off x="2873562" y="4089867"/>
            <a:ext cx="921639" cy="921639"/>
          </a:xfrm>
          <a:custGeom>
            <a:avLst/>
            <a:gdLst>
              <a:gd name="connsiteX0" fmla="*/ 460820 w 921639"/>
              <a:gd name="connsiteY0" fmla="*/ 5715 h 921639"/>
              <a:gd name="connsiteX1" fmla="*/ 915924 w 921639"/>
              <a:gd name="connsiteY1" fmla="*/ 460820 h 921639"/>
              <a:gd name="connsiteX2" fmla="*/ 460820 w 921639"/>
              <a:gd name="connsiteY2" fmla="*/ 915924 h 921639"/>
              <a:gd name="connsiteX3" fmla="*/ 5715 w 921639"/>
              <a:gd name="connsiteY3" fmla="*/ 460820 h 921639"/>
              <a:gd name="connsiteX4" fmla="*/ 460820 w 921639"/>
              <a:gd name="connsiteY4" fmla="*/ 5715 h 921639"/>
              <a:gd name="connsiteX5" fmla="*/ 460820 w 921639"/>
              <a:gd name="connsiteY5" fmla="*/ 0 h 921639"/>
              <a:gd name="connsiteX6" fmla="*/ 0 w 921639"/>
              <a:gd name="connsiteY6" fmla="*/ 460820 h 921639"/>
              <a:gd name="connsiteX7" fmla="*/ 460820 w 921639"/>
              <a:gd name="connsiteY7" fmla="*/ 921639 h 921639"/>
              <a:gd name="connsiteX8" fmla="*/ 921639 w 921639"/>
              <a:gd name="connsiteY8" fmla="*/ 460820 h 921639"/>
              <a:gd name="connsiteX9" fmla="*/ 460820 w 921639"/>
              <a:gd name="connsiteY9" fmla="*/ 0 h 921639"/>
              <a:gd name="connsiteX10" fmla="*/ 460820 w 921639"/>
              <a:gd name="connsiteY10" fmla="*/ 0 h 92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1639" h="921639">
                <a:moveTo>
                  <a:pt x="460820" y="5715"/>
                </a:moveTo>
                <a:cubicBezTo>
                  <a:pt x="711803" y="5715"/>
                  <a:pt x="915924" y="209931"/>
                  <a:pt x="915924" y="460820"/>
                </a:cubicBezTo>
                <a:cubicBezTo>
                  <a:pt x="915924" y="711708"/>
                  <a:pt x="711708" y="915924"/>
                  <a:pt x="460820" y="915924"/>
                </a:cubicBezTo>
                <a:cubicBezTo>
                  <a:pt x="209931" y="915924"/>
                  <a:pt x="5715" y="711803"/>
                  <a:pt x="5715" y="460820"/>
                </a:cubicBezTo>
                <a:cubicBezTo>
                  <a:pt x="5715" y="209836"/>
                  <a:pt x="209931" y="5715"/>
                  <a:pt x="460820" y="5715"/>
                </a:cubicBezTo>
                <a:moveTo>
                  <a:pt x="460820" y="0"/>
                </a:moveTo>
                <a:cubicBezTo>
                  <a:pt x="206312" y="0"/>
                  <a:pt x="0" y="206312"/>
                  <a:pt x="0" y="460820"/>
                </a:cubicBezTo>
                <a:cubicBezTo>
                  <a:pt x="0" y="715328"/>
                  <a:pt x="206312" y="921639"/>
                  <a:pt x="460820" y="921639"/>
                </a:cubicBezTo>
                <a:cubicBezTo>
                  <a:pt x="715328" y="921639"/>
                  <a:pt x="921639" y="715328"/>
                  <a:pt x="921639" y="460820"/>
                </a:cubicBezTo>
                <a:cubicBezTo>
                  <a:pt x="921639" y="206312"/>
                  <a:pt x="715423" y="0"/>
                  <a:pt x="460820" y="0"/>
                </a:cubicBezTo>
                <a:lnTo>
                  <a:pt x="460820" y="0"/>
                </a:lnTo>
                <a:close/>
              </a:path>
            </a:pathLst>
          </a:custGeom>
          <a:solidFill>
            <a:srgbClr val="5B2C86"/>
          </a:solidFill>
          <a:ln w="9525" cap="flat">
            <a:solidFill>
              <a:schemeClr val="accent1"/>
            </a:solidFill>
            <a:prstDash val="solid"/>
            <a:miter/>
          </a:ln>
        </p:spPr>
        <p:txBody>
          <a:bodyPr rtlCol="0" anchor="ctr"/>
          <a:lstStyle/>
          <a:p>
            <a:endParaRPr lang="en-IN"/>
          </a:p>
        </p:txBody>
      </p:sp>
      <p:grpSp>
        <p:nvGrpSpPr>
          <p:cNvPr id="91" name="Group 90">
            <a:extLst>
              <a:ext uri="{FF2B5EF4-FFF2-40B4-BE49-F238E27FC236}">
                <a16:creationId xmlns:a16="http://schemas.microsoft.com/office/drawing/2014/main" id="{CEA61E8B-FFEF-AF24-DC25-AB3D5762EE5C}"/>
              </a:ext>
            </a:extLst>
          </p:cNvPr>
          <p:cNvGrpSpPr/>
          <p:nvPr/>
        </p:nvGrpSpPr>
        <p:grpSpPr>
          <a:xfrm>
            <a:off x="3039011" y="4265126"/>
            <a:ext cx="588645" cy="481965"/>
            <a:chOff x="3039011" y="4265126"/>
            <a:chExt cx="588645" cy="481965"/>
          </a:xfrm>
        </p:grpSpPr>
        <p:sp>
          <p:nvSpPr>
            <p:cNvPr id="71" name="Freeform: Shape 70">
              <a:extLst>
                <a:ext uri="{FF2B5EF4-FFF2-40B4-BE49-F238E27FC236}">
                  <a16:creationId xmlns:a16="http://schemas.microsoft.com/office/drawing/2014/main" id="{97E9858E-569B-35D4-D4AD-1DB8C389E834}"/>
                </a:ext>
              </a:extLst>
            </p:cNvPr>
            <p:cNvSpPr/>
            <p:nvPr/>
          </p:nvSpPr>
          <p:spPr>
            <a:xfrm>
              <a:off x="3039011" y="4392857"/>
              <a:ext cx="588645" cy="354234"/>
            </a:xfrm>
            <a:custGeom>
              <a:avLst/>
              <a:gdLst>
                <a:gd name="connsiteX0" fmla="*/ 567309 w 588645"/>
                <a:gd name="connsiteY0" fmla="*/ 0 h 354234"/>
                <a:gd name="connsiteX1" fmla="*/ 588645 w 588645"/>
                <a:gd name="connsiteY1" fmla="*/ 21336 h 354234"/>
                <a:gd name="connsiteX2" fmla="*/ 588645 w 588645"/>
                <a:gd name="connsiteY2" fmla="*/ 332899 h 354234"/>
                <a:gd name="connsiteX3" fmla="*/ 567309 w 588645"/>
                <a:gd name="connsiteY3" fmla="*/ 354235 h 354234"/>
                <a:gd name="connsiteX4" fmla="*/ 21336 w 588645"/>
                <a:gd name="connsiteY4" fmla="*/ 354235 h 354234"/>
                <a:gd name="connsiteX5" fmla="*/ 0 w 588645"/>
                <a:gd name="connsiteY5" fmla="*/ 332899 h 354234"/>
                <a:gd name="connsiteX6" fmla="*/ 0 w 588645"/>
                <a:gd name="connsiteY6" fmla="*/ 21336 h 354234"/>
                <a:gd name="connsiteX7" fmla="*/ 21336 w 588645"/>
                <a:gd name="connsiteY7" fmla="*/ 0 h 3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645" h="354234">
                  <a:moveTo>
                    <a:pt x="567309" y="0"/>
                  </a:moveTo>
                  <a:cubicBezTo>
                    <a:pt x="579093" y="0"/>
                    <a:pt x="588645" y="9552"/>
                    <a:pt x="588645" y="21336"/>
                  </a:cubicBezTo>
                  <a:lnTo>
                    <a:pt x="588645" y="332899"/>
                  </a:lnTo>
                  <a:cubicBezTo>
                    <a:pt x="588645" y="344682"/>
                    <a:pt x="579093" y="354235"/>
                    <a:pt x="567309" y="354235"/>
                  </a:cubicBezTo>
                  <a:lnTo>
                    <a:pt x="21336" y="354235"/>
                  </a:lnTo>
                  <a:cubicBezTo>
                    <a:pt x="9552" y="354235"/>
                    <a:pt x="0" y="344682"/>
                    <a:pt x="0" y="332899"/>
                  </a:cubicBezTo>
                  <a:lnTo>
                    <a:pt x="0" y="21336"/>
                  </a:lnTo>
                  <a:cubicBezTo>
                    <a:pt x="0" y="9552"/>
                    <a:pt x="9552" y="0"/>
                    <a:pt x="21336" y="0"/>
                  </a:cubicBezTo>
                  <a:close/>
                </a:path>
              </a:pathLst>
            </a:custGeom>
            <a:noFill/>
            <a:ln w="19050" cap="rnd">
              <a:solidFill>
                <a:srgbClr val="0A1264"/>
              </a:solidFill>
              <a:prstDash val="solid"/>
              <a:round/>
            </a:ln>
          </p:spPr>
          <p:txBody>
            <a:bodyPr rtlCol="0" anchor="ctr"/>
            <a:lstStyle/>
            <a:p>
              <a:endParaRPr lang="en-IN"/>
            </a:p>
          </p:txBody>
        </p:sp>
        <p:sp>
          <p:nvSpPr>
            <p:cNvPr id="72" name="Freeform: Shape 71">
              <a:extLst>
                <a:ext uri="{FF2B5EF4-FFF2-40B4-BE49-F238E27FC236}">
                  <a16:creationId xmlns:a16="http://schemas.microsoft.com/office/drawing/2014/main" id="{A2126FAD-153E-D5B3-0B63-937862F5C913}"/>
                </a:ext>
              </a:extLst>
            </p:cNvPr>
            <p:cNvSpPr/>
            <p:nvPr/>
          </p:nvSpPr>
          <p:spPr>
            <a:xfrm>
              <a:off x="3205222" y="4265126"/>
              <a:ext cx="256413" cy="128206"/>
            </a:xfrm>
            <a:custGeom>
              <a:avLst/>
              <a:gdLst>
                <a:gd name="connsiteX0" fmla="*/ 0 w 256413"/>
                <a:gd name="connsiteY0" fmla="*/ 128207 h 128206"/>
                <a:gd name="connsiteX1" fmla="*/ 128206 w 256413"/>
                <a:gd name="connsiteY1" fmla="*/ 0 h 128206"/>
                <a:gd name="connsiteX2" fmla="*/ 256413 w 256413"/>
                <a:gd name="connsiteY2" fmla="*/ 128207 h 128206"/>
              </a:gdLst>
              <a:ahLst/>
              <a:cxnLst>
                <a:cxn ang="0">
                  <a:pos x="connsiteX0" y="connsiteY0"/>
                </a:cxn>
                <a:cxn ang="0">
                  <a:pos x="connsiteX1" y="connsiteY1"/>
                </a:cxn>
                <a:cxn ang="0">
                  <a:pos x="connsiteX2" y="connsiteY2"/>
                </a:cxn>
              </a:cxnLst>
              <a:rect l="l" t="t" r="r" b="b"/>
              <a:pathLst>
                <a:path w="256413" h="128206">
                  <a:moveTo>
                    <a:pt x="0" y="128207"/>
                  </a:moveTo>
                  <a:cubicBezTo>
                    <a:pt x="0" y="57436"/>
                    <a:pt x="57436" y="0"/>
                    <a:pt x="128206" y="0"/>
                  </a:cubicBezTo>
                  <a:cubicBezTo>
                    <a:pt x="198977" y="0"/>
                    <a:pt x="256413" y="57436"/>
                    <a:pt x="256413" y="128207"/>
                  </a:cubicBezTo>
                </a:path>
              </a:pathLst>
            </a:custGeom>
            <a:noFill/>
            <a:ln w="19050" cap="rnd">
              <a:solidFill>
                <a:srgbClr val="0A1264"/>
              </a:solidFill>
              <a:prstDash val="solid"/>
              <a:round/>
            </a:ln>
          </p:spPr>
          <p:txBody>
            <a:bodyPr rtlCol="0" anchor="ctr"/>
            <a:lstStyle/>
            <a:p>
              <a:endParaRPr lang="en-IN"/>
            </a:p>
          </p:txBody>
        </p:sp>
        <p:sp>
          <p:nvSpPr>
            <p:cNvPr id="73" name="Freeform: Shape 72">
              <a:extLst>
                <a:ext uri="{FF2B5EF4-FFF2-40B4-BE49-F238E27FC236}">
                  <a16:creationId xmlns:a16="http://schemas.microsoft.com/office/drawing/2014/main" id="{466EF190-75CC-2ADD-8B1B-75DEB5E309C6}"/>
                </a:ext>
              </a:extLst>
            </p:cNvPr>
            <p:cNvSpPr/>
            <p:nvPr/>
          </p:nvSpPr>
          <p:spPr>
            <a:xfrm>
              <a:off x="3333429" y="4465914"/>
              <a:ext cx="9525" cy="208407"/>
            </a:xfrm>
            <a:custGeom>
              <a:avLst/>
              <a:gdLst>
                <a:gd name="connsiteX0" fmla="*/ 0 w 9525"/>
                <a:gd name="connsiteY0" fmla="*/ 0 h 208407"/>
                <a:gd name="connsiteX1" fmla="*/ 0 w 9525"/>
                <a:gd name="connsiteY1" fmla="*/ 208407 h 208407"/>
              </a:gdLst>
              <a:ahLst/>
              <a:cxnLst>
                <a:cxn ang="0">
                  <a:pos x="connsiteX0" y="connsiteY0"/>
                </a:cxn>
                <a:cxn ang="0">
                  <a:pos x="connsiteX1" y="connsiteY1"/>
                </a:cxn>
              </a:cxnLst>
              <a:rect l="l" t="t" r="r" b="b"/>
              <a:pathLst>
                <a:path w="9525" h="208407">
                  <a:moveTo>
                    <a:pt x="0" y="0"/>
                  </a:moveTo>
                  <a:lnTo>
                    <a:pt x="0" y="208407"/>
                  </a:lnTo>
                </a:path>
              </a:pathLst>
            </a:custGeom>
            <a:ln w="19050" cap="rnd">
              <a:solidFill>
                <a:srgbClr val="005EFF"/>
              </a:solidFill>
              <a:prstDash val="solid"/>
              <a:round/>
            </a:ln>
          </p:spPr>
          <p:txBody>
            <a:bodyPr rtlCol="0" anchor="ctr"/>
            <a:lstStyle/>
            <a:p>
              <a:endParaRPr lang="en-IN"/>
            </a:p>
          </p:txBody>
        </p:sp>
        <p:sp>
          <p:nvSpPr>
            <p:cNvPr id="74" name="Freeform: Shape 73">
              <a:extLst>
                <a:ext uri="{FF2B5EF4-FFF2-40B4-BE49-F238E27FC236}">
                  <a16:creationId xmlns:a16="http://schemas.microsoft.com/office/drawing/2014/main" id="{CC4EB723-DF57-6B1E-D7FC-FB0CB2528F1B}"/>
                </a:ext>
              </a:extLst>
            </p:cNvPr>
            <p:cNvSpPr/>
            <p:nvPr/>
          </p:nvSpPr>
          <p:spPr>
            <a:xfrm>
              <a:off x="3209032" y="4570117"/>
              <a:ext cx="248793" cy="9525"/>
            </a:xfrm>
            <a:custGeom>
              <a:avLst/>
              <a:gdLst>
                <a:gd name="connsiteX0" fmla="*/ 0 w 248793"/>
                <a:gd name="connsiteY0" fmla="*/ 0 h 9525"/>
                <a:gd name="connsiteX1" fmla="*/ 248793 w 248793"/>
                <a:gd name="connsiteY1" fmla="*/ 0 h 9525"/>
              </a:gdLst>
              <a:ahLst/>
              <a:cxnLst>
                <a:cxn ang="0">
                  <a:pos x="connsiteX0" y="connsiteY0"/>
                </a:cxn>
                <a:cxn ang="0">
                  <a:pos x="connsiteX1" y="connsiteY1"/>
                </a:cxn>
              </a:cxnLst>
              <a:rect l="l" t="t" r="r" b="b"/>
              <a:pathLst>
                <a:path w="248793" h="9525">
                  <a:moveTo>
                    <a:pt x="0" y="0"/>
                  </a:moveTo>
                  <a:lnTo>
                    <a:pt x="248793" y="0"/>
                  </a:lnTo>
                </a:path>
              </a:pathLst>
            </a:custGeom>
            <a:ln w="19050" cap="rnd">
              <a:solidFill>
                <a:srgbClr val="005EFF"/>
              </a:solidFill>
              <a:prstDash val="solid"/>
              <a:round/>
            </a:ln>
          </p:spPr>
          <p:txBody>
            <a:bodyPr rtlCol="0" anchor="ctr"/>
            <a:lstStyle/>
            <a:p>
              <a:endParaRPr lang="en-IN"/>
            </a:p>
          </p:txBody>
        </p:sp>
      </p:grpSp>
      <p:sp>
        <p:nvSpPr>
          <p:cNvPr id="15" name="Slide Number Placeholder 4">
            <a:extLst>
              <a:ext uri="{FF2B5EF4-FFF2-40B4-BE49-F238E27FC236}">
                <a16:creationId xmlns:a16="http://schemas.microsoft.com/office/drawing/2014/main" id="{491725A8-869C-2BCF-78D2-356F274B9260}"/>
              </a:ext>
            </a:extLst>
          </p:cNvPr>
          <p:cNvSpPr>
            <a:spLocks noGrp="1"/>
          </p:cNvSpPr>
          <p:nvPr>
            <p:ph type="sldNum" sz="quarter" idx="12"/>
          </p:nvPr>
        </p:nvSpPr>
        <p:spPr>
          <a:xfrm>
            <a:off x="10429875" y="6311900"/>
            <a:ext cx="1208087" cy="269875"/>
          </a:xfrm>
        </p:spPr>
        <p:txBody>
          <a:bodyPr/>
          <a:lstStyle/>
          <a:p>
            <a:fld id="{862A5111-985B-C14D-9115-5787026182A8}" type="slidenum">
              <a:rPr lang="en-US" sz="1100" smtClean="0">
                <a:solidFill>
                  <a:schemeClr val="accent1">
                    <a:lumMod val="60000"/>
                    <a:lumOff val="40000"/>
                  </a:schemeClr>
                </a:solidFill>
              </a:rPr>
              <a:t>11</a:t>
            </a:fld>
            <a:endParaRPr lang="en-US" sz="1100" dirty="0">
              <a:solidFill>
                <a:schemeClr val="accent1">
                  <a:lumMod val="60000"/>
                  <a:lumOff val="40000"/>
                </a:schemeClr>
              </a:solidFill>
            </a:endParaRPr>
          </a:p>
        </p:txBody>
      </p:sp>
      <p:sp>
        <p:nvSpPr>
          <p:cNvPr id="16" name="Footer Placeholder 11">
            <a:extLst>
              <a:ext uri="{FF2B5EF4-FFF2-40B4-BE49-F238E27FC236}">
                <a16:creationId xmlns:a16="http://schemas.microsoft.com/office/drawing/2014/main" id="{36EBBA3F-D61B-C7C2-7A80-CD448EE77535}"/>
              </a:ext>
            </a:extLst>
          </p:cNvPr>
          <p:cNvSpPr>
            <a:spLocks noGrp="1"/>
          </p:cNvSpPr>
          <p:nvPr>
            <p:ph type="ftr" sz="quarter" idx="11"/>
          </p:nvPr>
        </p:nvSpPr>
        <p:spPr>
          <a:xfrm>
            <a:off x="4781550" y="6311900"/>
            <a:ext cx="5448300" cy="269875"/>
          </a:xfrm>
        </p:spPr>
        <p:txBody>
          <a:bodyPr/>
          <a:lstStyle/>
          <a:p>
            <a:r>
              <a:rPr lang="en-US" dirty="0"/>
              <a:t>ESG 2024</a:t>
            </a:r>
          </a:p>
        </p:txBody>
      </p:sp>
      <p:grpSp>
        <p:nvGrpSpPr>
          <p:cNvPr id="87" name="Group 86">
            <a:extLst>
              <a:ext uri="{FF2B5EF4-FFF2-40B4-BE49-F238E27FC236}">
                <a16:creationId xmlns:a16="http://schemas.microsoft.com/office/drawing/2014/main" id="{17EB1EDF-F4E7-23A0-A35D-E79E56FDC608}"/>
              </a:ext>
            </a:extLst>
          </p:cNvPr>
          <p:cNvGrpSpPr/>
          <p:nvPr/>
        </p:nvGrpSpPr>
        <p:grpSpPr>
          <a:xfrm>
            <a:off x="3028914" y="2022895"/>
            <a:ext cx="577310" cy="438882"/>
            <a:chOff x="3028914" y="2022895"/>
            <a:chExt cx="577310" cy="438882"/>
          </a:xfrm>
        </p:grpSpPr>
        <p:sp>
          <p:nvSpPr>
            <p:cNvPr id="23" name="Freeform: Shape 22">
              <a:extLst>
                <a:ext uri="{FF2B5EF4-FFF2-40B4-BE49-F238E27FC236}">
                  <a16:creationId xmlns:a16="http://schemas.microsoft.com/office/drawing/2014/main" id="{2603AF61-5634-0248-37F9-20EE04F934C2}"/>
                </a:ext>
              </a:extLst>
            </p:cNvPr>
            <p:cNvSpPr/>
            <p:nvPr/>
          </p:nvSpPr>
          <p:spPr>
            <a:xfrm>
              <a:off x="3028914" y="2045439"/>
              <a:ext cx="577310" cy="278320"/>
            </a:xfrm>
            <a:custGeom>
              <a:avLst/>
              <a:gdLst>
                <a:gd name="connsiteX0" fmla="*/ 0 w 577310"/>
                <a:gd name="connsiteY0" fmla="*/ 0 h 278320"/>
                <a:gd name="connsiteX1" fmla="*/ 131540 w 577310"/>
                <a:gd name="connsiteY1" fmla="*/ 0 h 278320"/>
                <a:gd name="connsiteX2" fmla="*/ 191929 w 577310"/>
                <a:gd name="connsiteY2" fmla="*/ 278321 h 278320"/>
                <a:gd name="connsiteX3" fmla="*/ 483394 w 577310"/>
                <a:gd name="connsiteY3" fmla="*/ 278321 h 278320"/>
                <a:gd name="connsiteX4" fmla="*/ 549021 w 577310"/>
                <a:gd name="connsiteY4" fmla="*/ 31528 h 278320"/>
                <a:gd name="connsiteX5" fmla="*/ 577310 w 577310"/>
                <a:gd name="connsiteY5" fmla="*/ 31528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310" h="278320">
                  <a:moveTo>
                    <a:pt x="0" y="0"/>
                  </a:moveTo>
                  <a:lnTo>
                    <a:pt x="131540" y="0"/>
                  </a:lnTo>
                  <a:lnTo>
                    <a:pt x="191929" y="278321"/>
                  </a:lnTo>
                  <a:lnTo>
                    <a:pt x="483394" y="278321"/>
                  </a:lnTo>
                  <a:lnTo>
                    <a:pt x="549021" y="31528"/>
                  </a:lnTo>
                  <a:lnTo>
                    <a:pt x="577310" y="31528"/>
                  </a:lnTo>
                </a:path>
              </a:pathLst>
            </a:custGeom>
            <a:noFill/>
            <a:ln w="19050" cap="rnd">
              <a:solidFill>
                <a:srgbClr val="0A1264"/>
              </a:solidFill>
              <a:prstDash val="solid"/>
              <a:round/>
            </a:ln>
          </p:spPr>
          <p:txBody>
            <a:bodyPr rtlCol="0" anchor="ctr"/>
            <a:lstStyle/>
            <a:p>
              <a:endParaRPr lang="en-IN"/>
            </a:p>
          </p:txBody>
        </p:sp>
        <p:sp>
          <p:nvSpPr>
            <p:cNvPr id="24" name="Freeform: Shape 23">
              <a:extLst>
                <a:ext uri="{FF2B5EF4-FFF2-40B4-BE49-F238E27FC236}">
                  <a16:creationId xmlns:a16="http://schemas.microsoft.com/office/drawing/2014/main" id="{1C51C32C-1CE5-A853-F689-338824A08240}"/>
                </a:ext>
              </a:extLst>
            </p:cNvPr>
            <p:cNvSpPr/>
            <p:nvPr/>
          </p:nvSpPr>
          <p:spPr>
            <a:xfrm>
              <a:off x="3246180" y="2375290"/>
              <a:ext cx="86486" cy="86487"/>
            </a:xfrm>
            <a:custGeom>
              <a:avLst/>
              <a:gdLst>
                <a:gd name="connsiteX0" fmla="*/ 86487 w 86486"/>
                <a:gd name="connsiteY0" fmla="*/ 43244 h 86487"/>
                <a:gd name="connsiteX1" fmla="*/ 43244 w 86486"/>
                <a:gd name="connsiteY1" fmla="*/ 86487 h 86487"/>
                <a:gd name="connsiteX2" fmla="*/ 0 w 86486"/>
                <a:gd name="connsiteY2" fmla="*/ 43244 h 86487"/>
                <a:gd name="connsiteX3" fmla="*/ 43244 w 86486"/>
                <a:gd name="connsiteY3" fmla="*/ 0 h 86487"/>
                <a:gd name="connsiteX4" fmla="*/ 86487 w 86486"/>
                <a:gd name="connsiteY4" fmla="*/ 43244 h 8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86487">
                  <a:moveTo>
                    <a:pt x="86487" y="43244"/>
                  </a:moveTo>
                  <a:cubicBezTo>
                    <a:pt x="86487" y="67126"/>
                    <a:pt x="67126" y="86487"/>
                    <a:pt x="43244" y="86487"/>
                  </a:cubicBezTo>
                  <a:cubicBezTo>
                    <a:pt x="19361" y="86487"/>
                    <a:pt x="0" y="67126"/>
                    <a:pt x="0" y="43244"/>
                  </a:cubicBezTo>
                  <a:cubicBezTo>
                    <a:pt x="0" y="19361"/>
                    <a:pt x="19361" y="0"/>
                    <a:pt x="43244" y="0"/>
                  </a:cubicBezTo>
                  <a:cubicBezTo>
                    <a:pt x="67126" y="0"/>
                    <a:pt x="86487" y="19361"/>
                    <a:pt x="86487" y="43244"/>
                  </a:cubicBezTo>
                  <a:close/>
                </a:path>
              </a:pathLst>
            </a:custGeom>
            <a:noFill/>
            <a:ln w="19050" cap="rnd">
              <a:solidFill>
                <a:srgbClr val="0A1264"/>
              </a:solidFill>
              <a:prstDash val="solid"/>
              <a:round/>
            </a:ln>
          </p:spPr>
          <p:txBody>
            <a:bodyPr rtlCol="0" anchor="ctr"/>
            <a:lstStyle/>
            <a:p>
              <a:endParaRPr lang="en-IN"/>
            </a:p>
          </p:txBody>
        </p:sp>
        <p:sp>
          <p:nvSpPr>
            <p:cNvPr id="25" name="Freeform: Shape 24">
              <a:extLst>
                <a:ext uri="{FF2B5EF4-FFF2-40B4-BE49-F238E27FC236}">
                  <a16:creationId xmlns:a16="http://schemas.microsoft.com/office/drawing/2014/main" id="{FC58DF0C-E3E1-43A2-549A-AF1E8C4EF5EF}"/>
                </a:ext>
              </a:extLst>
            </p:cNvPr>
            <p:cNvSpPr/>
            <p:nvPr/>
          </p:nvSpPr>
          <p:spPr>
            <a:xfrm>
              <a:off x="3413629" y="2375290"/>
              <a:ext cx="86486" cy="86487"/>
            </a:xfrm>
            <a:custGeom>
              <a:avLst/>
              <a:gdLst>
                <a:gd name="connsiteX0" fmla="*/ 86487 w 86486"/>
                <a:gd name="connsiteY0" fmla="*/ 43244 h 86487"/>
                <a:gd name="connsiteX1" fmla="*/ 43243 w 86486"/>
                <a:gd name="connsiteY1" fmla="*/ 86487 h 86487"/>
                <a:gd name="connsiteX2" fmla="*/ 0 w 86486"/>
                <a:gd name="connsiteY2" fmla="*/ 43244 h 86487"/>
                <a:gd name="connsiteX3" fmla="*/ 43243 w 86486"/>
                <a:gd name="connsiteY3" fmla="*/ 0 h 86487"/>
                <a:gd name="connsiteX4" fmla="*/ 86487 w 86486"/>
                <a:gd name="connsiteY4" fmla="*/ 43244 h 8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86487">
                  <a:moveTo>
                    <a:pt x="86487" y="43244"/>
                  </a:moveTo>
                  <a:cubicBezTo>
                    <a:pt x="86487" y="67126"/>
                    <a:pt x="67126" y="86487"/>
                    <a:pt x="43243" y="86487"/>
                  </a:cubicBezTo>
                  <a:cubicBezTo>
                    <a:pt x="19361" y="86487"/>
                    <a:pt x="0" y="67126"/>
                    <a:pt x="0" y="43244"/>
                  </a:cubicBezTo>
                  <a:cubicBezTo>
                    <a:pt x="0" y="19361"/>
                    <a:pt x="19361" y="0"/>
                    <a:pt x="43243" y="0"/>
                  </a:cubicBezTo>
                  <a:cubicBezTo>
                    <a:pt x="67126" y="0"/>
                    <a:pt x="86487" y="19361"/>
                    <a:pt x="86487" y="43244"/>
                  </a:cubicBezTo>
                  <a:close/>
                </a:path>
              </a:pathLst>
            </a:custGeom>
            <a:noFill/>
            <a:ln w="19050" cap="rnd">
              <a:solidFill>
                <a:srgbClr val="0A1264"/>
              </a:solidFill>
              <a:prstDash val="solid"/>
              <a:round/>
            </a:ln>
          </p:spPr>
          <p:txBody>
            <a:bodyPr rtlCol="0" anchor="ctr"/>
            <a:lstStyle/>
            <a:p>
              <a:endParaRPr lang="en-IN"/>
            </a:p>
          </p:txBody>
        </p:sp>
        <p:sp>
          <p:nvSpPr>
            <p:cNvPr id="26" name="Freeform: Shape 25">
              <a:extLst>
                <a:ext uri="{FF2B5EF4-FFF2-40B4-BE49-F238E27FC236}">
                  <a16:creationId xmlns:a16="http://schemas.microsoft.com/office/drawing/2014/main" id="{F3536F95-0985-DE34-C9AE-7BB0ED9D3C32}"/>
                </a:ext>
              </a:extLst>
            </p:cNvPr>
            <p:cNvSpPr/>
            <p:nvPr/>
          </p:nvSpPr>
          <p:spPr>
            <a:xfrm rot="19373401">
              <a:off x="3409749" y="2022895"/>
              <a:ext cx="135064" cy="135064"/>
            </a:xfrm>
            <a:custGeom>
              <a:avLst/>
              <a:gdLst>
                <a:gd name="connsiteX0" fmla="*/ 114776 w 135064"/>
                <a:gd name="connsiteY0" fmla="*/ 0 h 135064"/>
                <a:gd name="connsiteX1" fmla="*/ 135064 w 135064"/>
                <a:gd name="connsiteY1" fmla="*/ 20288 h 135064"/>
                <a:gd name="connsiteX2" fmla="*/ 135064 w 135064"/>
                <a:gd name="connsiteY2" fmla="*/ 114776 h 135064"/>
                <a:gd name="connsiteX3" fmla="*/ 114776 w 135064"/>
                <a:gd name="connsiteY3" fmla="*/ 135065 h 135064"/>
                <a:gd name="connsiteX4" fmla="*/ 20288 w 135064"/>
                <a:gd name="connsiteY4" fmla="*/ 135065 h 135064"/>
                <a:gd name="connsiteX5" fmla="*/ 0 w 135064"/>
                <a:gd name="connsiteY5" fmla="*/ 114776 h 135064"/>
                <a:gd name="connsiteX6" fmla="*/ 0 w 135064"/>
                <a:gd name="connsiteY6" fmla="*/ 20288 h 135064"/>
                <a:gd name="connsiteX7" fmla="*/ 20288 w 135064"/>
                <a:gd name="connsiteY7" fmla="*/ 0 h 1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064" h="135064">
                  <a:moveTo>
                    <a:pt x="114776" y="0"/>
                  </a:moveTo>
                  <a:cubicBezTo>
                    <a:pt x="125981" y="0"/>
                    <a:pt x="135064" y="9083"/>
                    <a:pt x="135064" y="20288"/>
                  </a:cubicBezTo>
                  <a:lnTo>
                    <a:pt x="135064" y="114776"/>
                  </a:lnTo>
                  <a:cubicBezTo>
                    <a:pt x="135064" y="125981"/>
                    <a:pt x="125981" y="135065"/>
                    <a:pt x="114776" y="135065"/>
                  </a:cubicBezTo>
                  <a:lnTo>
                    <a:pt x="20288" y="135065"/>
                  </a:lnTo>
                  <a:cubicBezTo>
                    <a:pt x="9083" y="135065"/>
                    <a:pt x="0" y="125981"/>
                    <a:pt x="0" y="114776"/>
                  </a:cubicBezTo>
                  <a:lnTo>
                    <a:pt x="0" y="20288"/>
                  </a:lnTo>
                  <a:cubicBezTo>
                    <a:pt x="0" y="9083"/>
                    <a:pt x="9083" y="0"/>
                    <a:pt x="20288" y="0"/>
                  </a:cubicBezTo>
                  <a:close/>
                </a:path>
              </a:pathLst>
            </a:custGeom>
            <a:noFill/>
            <a:ln w="19050" cap="rnd">
              <a:solidFill>
                <a:srgbClr val="005EFF"/>
              </a:solidFill>
              <a:prstDash val="solid"/>
              <a:round/>
            </a:ln>
          </p:spPr>
          <p:txBody>
            <a:bodyPr rtlCol="0" anchor="ctr"/>
            <a:lstStyle/>
            <a:p>
              <a:endParaRPr lang="en-IN"/>
            </a:p>
          </p:txBody>
        </p:sp>
        <p:sp>
          <p:nvSpPr>
            <p:cNvPr id="27" name="Freeform: Shape 26">
              <a:extLst>
                <a:ext uri="{FF2B5EF4-FFF2-40B4-BE49-F238E27FC236}">
                  <a16:creationId xmlns:a16="http://schemas.microsoft.com/office/drawing/2014/main" id="{E945A951-258A-6747-F57D-E43AD71709CC}"/>
                </a:ext>
              </a:extLst>
            </p:cNvPr>
            <p:cNvSpPr/>
            <p:nvPr/>
          </p:nvSpPr>
          <p:spPr>
            <a:xfrm rot="17463002">
              <a:off x="3239794" y="2085375"/>
              <a:ext cx="116490" cy="116490"/>
            </a:xfrm>
            <a:custGeom>
              <a:avLst/>
              <a:gdLst>
                <a:gd name="connsiteX0" fmla="*/ 98965 w 116490"/>
                <a:gd name="connsiteY0" fmla="*/ 0 h 116490"/>
                <a:gd name="connsiteX1" fmla="*/ 116491 w 116490"/>
                <a:gd name="connsiteY1" fmla="*/ 17526 h 116490"/>
                <a:gd name="connsiteX2" fmla="*/ 116491 w 116490"/>
                <a:gd name="connsiteY2" fmla="*/ 98965 h 116490"/>
                <a:gd name="connsiteX3" fmla="*/ 98965 w 116490"/>
                <a:gd name="connsiteY3" fmla="*/ 116491 h 116490"/>
                <a:gd name="connsiteX4" fmla="*/ 17526 w 116490"/>
                <a:gd name="connsiteY4" fmla="*/ 116491 h 116490"/>
                <a:gd name="connsiteX5" fmla="*/ 0 w 116490"/>
                <a:gd name="connsiteY5" fmla="*/ 98965 h 116490"/>
                <a:gd name="connsiteX6" fmla="*/ 0 w 116490"/>
                <a:gd name="connsiteY6" fmla="*/ 17526 h 116490"/>
                <a:gd name="connsiteX7" fmla="*/ 17526 w 116490"/>
                <a:gd name="connsiteY7" fmla="*/ 0 h 11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90" h="116490">
                  <a:moveTo>
                    <a:pt x="98965" y="0"/>
                  </a:moveTo>
                  <a:cubicBezTo>
                    <a:pt x="108644" y="0"/>
                    <a:pt x="116491" y="7847"/>
                    <a:pt x="116491" y="17526"/>
                  </a:cubicBezTo>
                  <a:lnTo>
                    <a:pt x="116491" y="98965"/>
                  </a:lnTo>
                  <a:cubicBezTo>
                    <a:pt x="116491" y="108644"/>
                    <a:pt x="108644" y="116491"/>
                    <a:pt x="98965" y="116491"/>
                  </a:cubicBezTo>
                  <a:lnTo>
                    <a:pt x="17526" y="116491"/>
                  </a:lnTo>
                  <a:cubicBezTo>
                    <a:pt x="7847" y="116491"/>
                    <a:pt x="0" y="108644"/>
                    <a:pt x="0" y="98965"/>
                  </a:cubicBezTo>
                  <a:lnTo>
                    <a:pt x="0" y="17526"/>
                  </a:lnTo>
                  <a:cubicBezTo>
                    <a:pt x="0" y="7847"/>
                    <a:pt x="7847" y="0"/>
                    <a:pt x="17526" y="0"/>
                  </a:cubicBezTo>
                  <a:close/>
                </a:path>
              </a:pathLst>
            </a:custGeom>
            <a:noFill/>
            <a:ln w="19050" cap="rnd">
              <a:solidFill>
                <a:srgbClr val="005EFF"/>
              </a:solidFill>
              <a:prstDash val="solid"/>
              <a:round/>
            </a:ln>
          </p:spPr>
          <p:txBody>
            <a:bodyPr rtlCol="0" anchor="ctr"/>
            <a:lstStyle/>
            <a:p>
              <a:endParaRPr lang="en-IN"/>
            </a:p>
          </p:txBody>
        </p:sp>
        <p:sp>
          <p:nvSpPr>
            <p:cNvPr id="28" name="Freeform: Shape 27">
              <a:extLst>
                <a:ext uri="{FF2B5EF4-FFF2-40B4-BE49-F238E27FC236}">
                  <a16:creationId xmlns:a16="http://schemas.microsoft.com/office/drawing/2014/main" id="{EEAD16E6-0836-3FC5-32DB-349C2A8EF11F}"/>
                </a:ext>
              </a:extLst>
            </p:cNvPr>
            <p:cNvSpPr/>
            <p:nvPr/>
          </p:nvSpPr>
          <p:spPr>
            <a:xfrm>
              <a:off x="3180743" y="2124782"/>
              <a:ext cx="384524" cy="9525"/>
            </a:xfrm>
            <a:custGeom>
              <a:avLst/>
              <a:gdLst>
                <a:gd name="connsiteX0" fmla="*/ 0 w 384524"/>
                <a:gd name="connsiteY0" fmla="*/ 0 h 9525"/>
                <a:gd name="connsiteX1" fmla="*/ 384524 w 384524"/>
                <a:gd name="connsiteY1" fmla="*/ 0 h 9525"/>
              </a:gdLst>
              <a:ahLst/>
              <a:cxnLst>
                <a:cxn ang="0">
                  <a:pos x="connsiteX0" y="connsiteY0"/>
                </a:cxn>
                <a:cxn ang="0">
                  <a:pos x="connsiteX1" y="connsiteY1"/>
                </a:cxn>
              </a:cxnLst>
              <a:rect l="l" t="t" r="r" b="b"/>
              <a:pathLst>
                <a:path w="384524" h="9525">
                  <a:moveTo>
                    <a:pt x="0" y="0"/>
                  </a:moveTo>
                  <a:lnTo>
                    <a:pt x="384524" y="0"/>
                  </a:lnTo>
                </a:path>
              </a:pathLst>
            </a:custGeom>
            <a:ln w="19050" cap="rnd">
              <a:solidFill>
                <a:srgbClr val="0A1264"/>
              </a:solidFill>
              <a:prstDash val="solid"/>
              <a:round/>
            </a:ln>
          </p:spPr>
          <p:txBody>
            <a:bodyPr rtlCol="0" anchor="ctr"/>
            <a:lstStyle/>
            <a:p>
              <a:endParaRPr lang="en-IN"/>
            </a:p>
          </p:txBody>
        </p:sp>
        <p:sp>
          <p:nvSpPr>
            <p:cNvPr id="29" name="Freeform: Shape 28">
              <a:extLst>
                <a:ext uri="{FF2B5EF4-FFF2-40B4-BE49-F238E27FC236}">
                  <a16:creationId xmlns:a16="http://schemas.microsoft.com/office/drawing/2014/main" id="{4E323881-2747-16BD-9715-C3CF8F506B0D}"/>
                </a:ext>
              </a:extLst>
            </p:cNvPr>
            <p:cNvSpPr/>
            <p:nvPr/>
          </p:nvSpPr>
          <p:spPr>
            <a:xfrm>
              <a:off x="3202174" y="2226605"/>
              <a:ext cx="338232" cy="9525"/>
            </a:xfrm>
            <a:custGeom>
              <a:avLst/>
              <a:gdLst>
                <a:gd name="connsiteX0" fmla="*/ 0 w 338232"/>
                <a:gd name="connsiteY0" fmla="*/ 0 h 9525"/>
                <a:gd name="connsiteX1" fmla="*/ 338233 w 338232"/>
                <a:gd name="connsiteY1" fmla="*/ 0 h 9525"/>
              </a:gdLst>
              <a:ahLst/>
              <a:cxnLst>
                <a:cxn ang="0">
                  <a:pos x="connsiteX0" y="connsiteY0"/>
                </a:cxn>
                <a:cxn ang="0">
                  <a:pos x="connsiteX1" y="connsiteY1"/>
                </a:cxn>
              </a:cxnLst>
              <a:rect l="l" t="t" r="r" b="b"/>
              <a:pathLst>
                <a:path w="338232" h="9525">
                  <a:moveTo>
                    <a:pt x="0" y="0"/>
                  </a:moveTo>
                  <a:lnTo>
                    <a:pt x="338233" y="0"/>
                  </a:lnTo>
                </a:path>
              </a:pathLst>
            </a:custGeom>
            <a:ln w="19050" cap="rnd">
              <a:solidFill>
                <a:srgbClr val="0A1264"/>
              </a:solidFill>
              <a:prstDash val="solid"/>
              <a:round/>
            </a:ln>
          </p:spPr>
          <p:txBody>
            <a:bodyPr rtlCol="0" anchor="ctr"/>
            <a:lstStyle/>
            <a:p>
              <a:endParaRPr lang="en-IN"/>
            </a:p>
          </p:txBody>
        </p:sp>
        <p:sp>
          <p:nvSpPr>
            <p:cNvPr id="30" name="Freeform: Shape 29">
              <a:extLst>
                <a:ext uri="{FF2B5EF4-FFF2-40B4-BE49-F238E27FC236}">
                  <a16:creationId xmlns:a16="http://schemas.microsoft.com/office/drawing/2014/main" id="{DC4FE063-33CC-F644-D57F-DB4F045BCC34}"/>
                </a:ext>
              </a:extLst>
            </p:cNvPr>
            <p:cNvSpPr/>
            <p:nvPr/>
          </p:nvSpPr>
          <p:spPr>
            <a:xfrm>
              <a:off x="3298281" y="2229653"/>
              <a:ext cx="16478" cy="94106"/>
            </a:xfrm>
            <a:custGeom>
              <a:avLst/>
              <a:gdLst>
                <a:gd name="connsiteX0" fmla="*/ 16478 w 16478"/>
                <a:gd name="connsiteY0" fmla="*/ 94107 h 94106"/>
                <a:gd name="connsiteX1" fmla="*/ 0 w 16478"/>
                <a:gd name="connsiteY1" fmla="*/ 0 h 94106"/>
              </a:gdLst>
              <a:ahLst/>
              <a:cxnLst>
                <a:cxn ang="0">
                  <a:pos x="connsiteX0" y="connsiteY0"/>
                </a:cxn>
                <a:cxn ang="0">
                  <a:pos x="connsiteX1" y="connsiteY1"/>
                </a:cxn>
              </a:cxnLst>
              <a:rect l="l" t="t" r="r" b="b"/>
              <a:pathLst>
                <a:path w="16478" h="94106">
                  <a:moveTo>
                    <a:pt x="16478" y="94107"/>
                  </a:moveTo>
                  <a:lnTo>
                    <a:pt x="0" y="0"/>
                  </a:lnTo>
                </a:path>
              </a:pathLst>
            </a:custGeom>
            <a:ln w="19050" cap="rnd">
              <a:solidFill>
                <a:srgbClr val="0A1264"/>
              </a:solidFill>
              <a:prstDash val="solid"/>
              <a:round/>
            </a:ln>
          </p:spPr>
          <p:txBody>
            <a:bodyPr rtlCol="0" anchor="ctr"/>
            <a:lstStyle/>
            <a:p>
              <a:endParaRPr lang="en-IN"/>
            </a:p>
          </p:txBody>
        </p:sp>
        <p:sp>
          <p:nvSpPr>
            <p:cNvPr id="31" name="Freeform: Shape 30">
              <a:extLst>
                <a:ext uri="{FF2B5EF4-FFF2-40B4-BE49-F238E27FC236}">
                  <a16:creationId xmlns:a16="http://schemas.microsoft.com/office/drawing/2014/main" id="{DF065AE1-2138-226F-E6D7-4116E99A1692}"/>
                </a:ext>
              </a:extLst>
            </p:cNvPr>
            <p:cNvSpPr/>
            <p:nvPr/>
          </p:nvSpPr>
          <p:spPr>
            <a:xfrm>
              <a:off x="3402580" y="2133926"/>
              <a:ext cx="15811" cy="189833"/>
            </a:xfrm>
            <a:custGeom>
              <a:avLst/>
              <a:gdLst>
                <a:gd name="connsiteX0" fmla="*/ 0 w 15811"/>
                <a:gd name="connsiteY0" fmla="*/ 189833 h 189833"/>
                <a:gd name="connsiteX1" fmla="*/ 15812 w 15811"/>
                <a:gd name="connsiteY1" fmla="*/ 0 h 189833"/>
              </a:gdLst>
              <a:ahLst/>
              <a:cxnLst>
                <a:cxn ang="0">
                  <a:pos x="connsiteX0" y="connsiteY0"/>
                </a:cxn>
                <a:cxn ang="0">
                  <a:pos x="connsiteX1" y="connsiteY1"/>
                </a:cxn>
              </a:cxnLst>
              <a:rect l="l" t="t" r="r" b="b"/>
              <a:pathLst>
                <a:path w="15811" h="189833">
                  <a:moveTo>
                    <a:pt x="0" y="189833"/>
                  </a:moveTo>
                  <a:lnTo>
                    <a:pt x="15812" y="0"/>
                  </a:lnTo>
                </a:path>
              </a:pathLst>
            </a:custGeom>
            <a:ln w="19050" cap="rnd">
              <a:solidFill>
                <a:srgbClr val="0A1264"/>
              </a:solidFill>
              <a:prstDash val="solid"/>
              <a:round/>
            </a:ln>
          </p:spPr>
          <p:txBody>
            <a:bodyPr rtlCol="0" anchor="ctr"/>
            <a:lstStyle/>
            <a:p>
              <a:endParaRPr lang="en-IN"/>
            </a:p>
          </p:txBody>
        </p:sp>
      </p:grpSp>
      <p:grpSp>
        <p:nvGrpSpPr>
          <p:cNvPr id="89" name="Group 88">
            <a:extLst>
              <a:ext uri="{FF2B5EF4-FFF2-40B4-BE49-F238E27FC236}">
                <a16:creationId xmlns:a16="http://schemas.microsoft.com/office/drawing/2014/main" id="{F5BEDEE7-97B3-63F8-C0E7-44083E73950B}"/>
              </a:ext>
            </a:extLst>
          </p:cNvPr>
          <p:cNvGrpSpPr/>
          <p:nvPr/>
        </p:nvGrpSpPr>
        <p:grpSpPr>
          <a:xfrm>
            <a:off x="10740367" y="1899441"/>
            <a:ext cx="497837" cy="623866"/>
            <a:chOff x="10740367" y="1899441"/>
            <a:chExt cx="497837" cy="623866"/>
          </a:xfrm>
        </p:grpSpPr>
        <p:sp>
          <p:nvSpPr>
            <p:cNvPr id="64" name="Freeform: Shape 63">
              <a:extLst>
                <a:ext uri="{FF2B5EF4-FFF2-40B4-BE49-F238E27FC236}">
                  <a16:creationId xmlns:a16="http://schemas.microsoft.com/office/drawing/2014/main" id="{99FD8789-BA1F-3F45-C62A-F4B09605F3DB}"/>
                </a:ext>
              </a:extLst>
            </p:cNvPr>
            <p:cNvSpPr/>
            <p:nvPr/>
          </p:nvSpPr>
          <p:spPr>
            <a:xfrm>
              <a:off x="10740367" y="1899441"/>
              <a:ext cx="497837" cy="623866"/>
            </a:xfrm>
            <a:custGeom>
              <a:avLst/>
              <a:gdLst>
                <a:gd name="connsiteX0" fmla="*/ 197116 w 497837"/>
                <a:gd name="connsiteY0" fmla="*/ 623867 h 623866"/>
                <a:gd name="connsiteX1" fmla="*/ 183304 w 497837"/>
                <a:gd name="connsiteY1" fmla="*/ 531284 h 623866"/>
                <a:gd name="connsiteX2" fmla="*/ 81863 w 497837"/>
                <a:gd name="connsiteY2" fmla="*/ 503661 h 623866"/>
                <a:gd name="connsiteX3" fmla="*/ 61194 w 497837"/>
                <a:gd name="connsiteY3" fmla="*/ 450512 h 623866"/>
                <a:gd name="connsiteX4" fmla="*/ 63194 w 497837"/>
                <a:gd name="connsiteY4" fmla="*/ 418984 h 623866"/>
                <a:gd name="connsiteX5" fmla="*/ 52336 w 497837"/>
                <a:gd name="connsiteY5" fmla="*/ 350023 h 623866"/>
                <a:gd name="connsiteX6" fmla="*/ 5092 w 497837"/>
                <a:gd name="connsiteY6" fmla="*/ 333259 h 623866"/>
                <a:gd name="connsiteX7" fmla="*/ 65194 w 497837"/>
                <a:gd name="connsiteY7" fmla="*/ 243629 h 623866"/>
                <a:gd name="connsiteX8" fmla="*/ 78529 w 497837"/>
                <a:gd name="connsiteY8" fmla="*/ 106755 h 623866"/>
                <a:gd name="connsiteX9" fmla="*/ 310463 w 497837"/>
                <a:gd name="connsiteY9" fmla="*/ 2361 h 623866"/>
                <a:gd name="connsiteX10" fmla="*/ 497534 w 497837"/>
                <a:gd name="connsiteY10" fmla="*/ 207339 h 623866"/>
                <a:gd name="connsiteX11" fmla="*/ 398093 w 497837"/>
                <a:gd name="connsiteY11" fmla="*/ 467181 h 623866"/>
                <a:gd name="connsiteX12" fmla="*/ 418762 w 497837"/>
                <a:gd name="connsiteY12" fmla="*/ 566622 h 6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837" h="623866">
                  <a:moveTo>
                    <a:pt x="197116" y="623867"/>
                  </a:moveTo>
                  <a:cubicBezTo>
                    <a:pt x="197116" y="623867"/>
                    <a:pt x="194163" y="573670"/>
                    <a:pt x="183304" y="531284"/>
                  </a:cubicBezTo>
                  <a:cubicBezTo>
                    <a:pt x="172446" y="488898"/>
                    <a:pt x="113391" y="506709"/>
                    <a:pt x="81863" y="503661"/>
                  </a:cubicBezTo>
                  <a:cubicBezTo>
                    <a:pt x="50335" y="500709"/>
                    <a:pt x="73005" y="463275"/>
                    <a:pt x="61194" y="450512"/>
                  </a:cubicBezTo>
                  <a:cubicBezTo>
                    <a:pt x="49383" y="437748"/>
                    <a:pt x="63194" y="418984"/>
                    <a:pt x="63194" y="418984"/>
                  </a:cubicBezTo>
                  <a:cubicBezTo>
                    <a:pt x="39572" y="402220"/>
                    <a:pt x="52336" y="350023"/>
                    <a:pt x="52336" y="350023"/>
                  </a:cubicBezTo>
                  <a:cubicBezTo>
                    <a:pt x="-11768" y="362787"/>
                    <a:pt x="-1862" y="339165"/>
                    <a:pt x="5092" y="333259"/>
                  </a:cubicBezTo>
                  <a:cubicBezTo>
                    <a:pt x="11950" y="327354"/>
                    <a:pt x="65194" y="243629"/>
                    <a:pt x="65194" y="243629"/>
                  </a:cubicBezTo>
                  <a:cubicBezTo>
                    <a:pt x="65194" y="243629"/>
                    <a:pt x="44144" y="188384"/>
                    <a:pt x="78529" y="106755"/>
                  </a:cubicBezTo>
                  <a:cubicBezTo>
                    <a:pt x="123011" y="1122"/>
                    <a:pt x="245407" y="-5545"/>
                    <a:pt x="310463" y="2361"/>
                  </a:cubicBezTo>
                  <a:cubicBezTo>
                    <a:pt x="350849" y="7314"/>
                    <a:pt x="490676" y="47890"/>
                    <a:pt x="497534" y="207339"/>
                  </a:cubicBezTo>
                  <a:cubicBezTo>
                    <a:pt x="504392" y="366787"/>
                    <a:pt x="392759" y="363263"/>
                    <a:pt x="398093" y="467181"/>
                  </a:cubicBezTo>
                  <a:cubicBezTo>
                    <a:pt x="401046" y="525283"/>
                    <a:pt x="418762" y="566622"/>
                    <a:pt x="418762" y="566622"/>
                  </a:cubicBezTo>
                </a:path>
              </a:pathLst>
            </a:custGeom>
            <a:noFill/>
            <a:ln w="19050" cap="rnd">
              <a:solidFill>
                <a:srgbClr val="0A1264"/>
              </a:solidFill>
              <a:prstDash val="solid"/>
              <a:round/>
            </a:ln>
          </p:spPr>
          <p:txBody>
            <a:bodyPr rtlCol="0" anchor="ctr"/>
            <a:lstStyle/>
            <a:p>
              <a:endParaRPr lang="en-IN"/>
            </a:p>
          </p:txBody>
        </p:sp>
        <p:sp>
          <p:nvSpPr>
            <p:cNvPr id="65" name="Freeform: Shape 64">
              <a:extLst>
                <a:ext uri="{FF2B5EF4-FFF2-40B4-BE49-F238E27FC236}">
                  <a16:creationId xmlns:a16="http://schemas.microsoft.com/office/drawing/2014/main" id="{E5BFF0DA-8BBD-BA87-685D-3ED68DBB71CE}"/>
                </a:ext>
              </a:extLst>
            </p:cNvPr>
            <p:cNvSpPr/>
            <p:nvPr/>
          </p:nvSpPr>
          <p:spPr>
            <a:xfrm>
              <a:off x="10868998" y="2113162"/>
              <a:ext cx="184213" cy="184118"/>
            </a:xfrm>
            <a:custGeom>
              <a:avLst/>
              <a:gdLst>
                <a:gd name="connsiteX0" fmla="*/ 184214 w 184213"/>
                <a:gd name="connsiteY0" fmla="*/ 92012 h 184118"/>
                <a:gd name="connsiteX1" fmla="*/ 166021 w 184213"/>
                <a:gd name="connsiteY1" fmla="*/ 106775 h 184118"/>
                <a:gd name="connsiteX2" fmla="*/ 177165 w 184213"/>
                <a:gd name="connsiteY2" fmla="*/ 127254 h 184118"/>
                <a:gd name="connsiteX3" fmla="*/ 154781 w 184213"/>
                <a:gd name="connsiteY3" fmla="*/ 133922 h 184118"/>
                <a:gd name="connsiteX4" fmla="*/ 157258 w 184213"/>
                <a:gd name="connsiteY4" fmla="*/ 157163 h 184118"/>
                <a:gd name="connsiteX5" fmla="*/ 133922 w 184213"/>
                <a:gd name="connsiteY5" fmla="*/ 154686 h 184118"/>
                <a:gd name="connsiteX6" fmla="*/ 127349 w 184213"/>
                <a:gd name="connsiteY6" fmla="*/ 177165 h 184118"/>
                <a:gd name="connsiteX7" fmla="*/ 106871 w 184213"/>
                <a:gd name="connsiteY7" fmla="*/ 165926 h 184118"/>
                <a:gd name="connsiteX8" fmla="*/ 92107 w 184213"/>
                <a:gd name="connsiteY8" fmla="*/ 184118 h 184118"/>
                <a:gd name="connsiteX9" fmla="*/ 77438 w 184213"/>
                <a:gd name="connsiteY9" fmla="*/ 165926 h 184118"/>
                <a:gd name="connsiteX10" fmla="*/ 56864 w 184213"/>
                <a:gd name="connsiteY10" fmla="*/ 177165 h 184118"/>
                <a:gd name="connsiteX11" fmla="*/ 50292 w 184213"/>
                <a:gd name="connsiteY11" fmla="*/ 154686 h 184118"/>
                <a:gd name="connsiteX12" fmla="*/ 26956 w 184213"/>
                <a:gd name="connsiteY12" fmla="*/ 157163 h 184118"/>
                <a:gd name="connsiteX13" fmla="*/ 29432 w 184213"/>
                <a:gd name="connsiteY13" fmla="*/ 133922 h 184118"/>
                <a:gd name="connsiteX14" fmla="*/ 7049 w 184213"/>
                <a:gd name="connsiteY14" fmla="*/ 127254 h 184118"/>
                <a:gd name="connsiteX15" fmla="*/ 18193 w 184213"/>
                <a:gd name="connsiteY15" fmla="*/ 106775 h 184118"/>
                <a:gd name="connsiteX16" fmla="*/ 0 w 184213"/>
                <a:gd name="connsiteY16" fmla="*/ 92012 h 184118"/>
                <a:gd name="connsiteX17" fmla="*/ 18193 w 184213"/>
                <a:gd name="connsiteY17" fmla="*/ 77343 h 184118"/>
                <a:gd name="connsiteX18" fmla="*/ 7049 w 184213"/>
                <a:gd name="connsiteY18" fmla="*/ 56769 h 184118"/>
                <a:gd name="connsiteX19" fmla="*/ 29432 w 184213"/>
                <a:gd name="connsiteY19" fmla="*/ 50197 h 184118"/>
                <a:gd name="connsiteX20" fmla="*/ 27051 w 184213"/>
                <a:gd name="connsiteY20" fmla="*/ 26956 h 184118"/>
                <a:gd name="connsiteX21" fmla="*/ 50292 w 184213"/>
                <a:gd name="connsiteY21" fmla="*/ 29337 h 184118"/>
                <a:gd name="connsiteX22" fmla="*/ 56864 w 184213"/>
                <a:gd name="connsiteY22" fmla="*/ 6953 h 184118"/>
                <a:gd name="connsiteX23" fmla="*/ 77438 w 184213"/>
                <a:gd name="connsiteY23" fmla="*/ 18098 h 184118"/>
                <a:gd name="connsiteX24" fmla="*/ 92107 w 184213"/>
                <a:gd name="connsiteY24" fmla="*/ 0 h 184118"/>
                <a:gd name="connsiteX25" fmla="*/ 106871 w 184213"/>
                <a:gd name="connsiteY25" fmla="*/ 18098 h 184118"/>
                <a:gd name="connsiteX26" fmla="*/ 127349 w 184213"/>
                <a:gd name="connsiteY26" fmla="*/ 6953 h 184118"/>
                <a:gd name="connsiteX27" fmla="*/ 134017 w 184213"/>
                <a:gd name="connsiteY27" fmla="*/ 29432 h 184118"/>
                <a:gd name="connsiteX28" fmla="*/ 157258 w 184213"/>
                <a:gd name="connsiteY28" fmla="*/ 26956 h 184118"/>
                <a:gd name="connsiteX29" fmla="*/ 154781 w 184213"/>
                <a:gd name="connsiteY29" fmla="*/ 50197 h 184118"/>
                <a:gd name="connsiteX30" fmla="*/ 177165 w 184213"/>
                <a:gd name="connsiteY30" fmla="*/ 56769 h 184118"/>
                <a:gd name="connsiteX31" fmla="*/ 166021 w 184213"/>
                <a:gd name="connsiteY31" fmla="*/ 77343 h 184118"/>
                <a:gd name="connsiteX32" fmla="*/ 184214 w 184213"/>
                <a:gd name="connsiteY32" fmla="*/ 92012 h 18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4213" h="184118">
                  <a:moveTo>
                    <a:pt x="184214" y="92012"/>
                  </a:moveTo>
                  <a:lnTo>
                    <a:pt x="166021" y="106775"/>
                  </a:lnTo>
                  <a:lnTo>
                    <a:pt x="177165" y="127254"/>
                  </a:lnTo>
                  <a:lnTo>
                    <a:pt x="154781" y="133922"/>
                  </a:lnTo>
                  <a:lnTo>
                    <a:pt x="157258" y="157163"/>
                  </a:lnTo>
                  <a:lnTo>
                    <a:pt x="133922" y="154686"/>
                  </a:lnTo>
                  <a:lnTo>
                    <a:pt x="127349" y="177165"/>
                  </a:lnTo>
                  <a:lnTo>
                    <a:pt x="106871" y="165926"/>
                  </a:lnTo>
                  <a:lnTo>
                    <a:pt x="92107" y="184118"/>
                  </a:lnTo>
                  <a:lnTo>
                    <a:pt x="77438" y="165926"/>
                  </a:lnTo>
                  <a:lnTo>
                    <a:pt x="56864" y="177165"/>
                  </a:lnTo>
                  <a:lnTo>
                    <a:pt x="50292" y="154686"/>
                  </a:lnTo>
                  <a:lnTo>
                    <a:pt x="26956" y="157163"/>
                  </a:lnTo>
                  <a:lnTo>
                    <a:pt x="29432" y="133922"/>
                  </a:lnTo>
                  <a:lnTo>
                    <a:pt x="7049" y="127254"/>
                  </a:lnTo>
                  <a:lnTo>
                    <a:pt x="18193" y="106775"/>
                  </a:lnTo>
                  <a:lnTo>
                    <a:pt x="0" y="92012"/>
                  </a:lnTo>
                  <a:lnTo>
                    <a:pt x="18193" y="77343"/>
                  </a:lnTo>
                  <a:lnTo>
                    <a:pt x="7049" y="56769"/>
                  </a:lnTo>
                  <a:lnTo>
                    <a:pt x="29432" y="50197"/>
                  </a:lnTo>
                  <a:lnTo>
                    <a:pt x="27051" y="26956"/>
                  </a:lnTo>
                  <a:lnTo>
                    <a:pt x="50292" y="29337"/>
                  </a:lnTo>
                  <a:lnTo>
                    <a:pt x="56864" y="6953"/>
                  </a:lnTo>
                  <a:lnTo>
                    <a:pt x="77438" y="18098"/>
                  </a:lnTo>
                  <a:lnTo>
                    <a:pt x="92107" y="0"/>
                  </a:lnTo>
                  <a:lnTo>
                    <a:pt x="106871" y="18098"/>
                  </a:lnTo>
                  <a:lnTo>
                    <a:pt x="127349" y="6953"/>
                  </a:lnTo>
                  <a:lnTo>
                    <a:pt x="134017" y="29432"/>
                  </a:lnTo>
                  <a:lnTo>
                    <a:pt x="157258" y="26956"/>
                  </a:lnTo>
                  <a:lnTo>
                    <a:pt x="154781" y="50197"/>
                  </a:lnTo>
                  <a:lnTo>
                    <a:pt x="177165" y="56769"/>
                  </a:lnTo>
                  <a:lnTo>
                    <a:pt x="166021" y="77343"/>
                  </a:lnTo>
                  <a:lnTo>
                    <a:pt x="184214" y="92012"/>
                  </a:lnTo>
                  <a:close/>
                </a:path>
              </a:pathLst>
            </a:custGeom>
            <a:noFill/>
            <a:ln w="19050" cap="rnd">
              <a:solidFill>
                <a:srgbClr val="005EFF"/>
              </a:solidFill>
              <a:prstDash val="solid"/>
              <a:round/>
            </a:ln>
          </p:spPr>
          <p:txBody>
            <a:bodyPr rtlCol="0" anchor="ctr"/>
            <a:lstStyle/>
            <a:p>
              <a:endParaRPr lang="en-IN"/>
            </a:p>
          </p:txBody>
        </p:sp>
        <p:sp>
          <p:nvSpPr>
            <p:cNvPr id="66" name="Freeform: Shape 65">
              <a:extLst>
                <a:ext uri="{FF2B5EF4-FFF2-40B4-BE49-F238E27FC236}">
                  <a16:creationId xmlns:a16="http://schemas.microsoft.com/office/drawing/2014/main" id="{9E64CCE3-D370-3F86-2748-F2446A344829}"/>
                </a:ext>
              </a:extLst>
            </p:cNvPr>
            <p:cNvSpPr/>
            <p:nvPr/>
          </p:nvSpPr>
          <p:spPr>
            <a:xfrm>
              <a:off x="11007491" y="1974764"/>
              <a:ext cx="155352" cy="155352"/>
            </a:xfrm>
            <a:custGeom>
              <a:avLst/>
              <a:gdLst>
                <a:gd name="connsiteX0" fmla="*/ 155353 w 155352"/>
                <a:gd name="connsiteY0" fmla="*/ 77629 h 155352"/>
                <a:gd name="connsiteX1" fmla="*/ 140018 w 155352"/>
                <a:gd name="connsiteY1" fmla="*/ 90106 h 155352"/>
                <a:gd name="connsiteX2" fmla="*/ 149447 w 155352"/>
                <a:gd name="connsiteY2" fmla="*/ 107442 h 155352"/>
                <a:gd name="connsiteX3" fmla="*/ 130493 w 155352"/>
                <a:gd name="connsiteY3" fmla="*/ 112967 h 155352"/>
                <a:gd name="connsiteX4" fmla="*/ 132588 w 155352"/>
                <a:gd name="connsiteY4" fmla="*/ 132588 h 155352"/>
                <a:gd name="connsiteX5" fmla="*/ 112967 w 155352"/>
                <a:gd name="connsiteY5" fmla="*/ 130493 h 155352"/>
                <a:gd name="connsiteX6" fmla="*/ 107442 w 155352"/>
                <a:gd name="connsiteY6" fmla="*/ 149447 h 155352"/>
                <a:gd name="connsiteX7" fmla="*/ 90106 w 155352"/>
                <a:gd name="connsiteY7" fmla="*/ 140018 h 155352"/>
                <a:gd name="connsiteX8" fmla="*/ 77724 w 155352"/>
                <a:gd name="connsiteY8" fmla="*/ 155353 h 155352"/>
                <a:gd name="connsiteX9" fmla="*/ 65246 w 155352"/>
                <a:gd name="connsiteY9" fmla="*/ 140018 h 155352"/>
                <a:gd name="connsiteX10" fmla="*/ 47911 w 155352"/>
                <a:gd name="connsiteY10" fmla="*/ 149447 h 155352"/>
                <a:gd name="connsiteX11" fmla="*/ 42386 w 155352"/>
                <a:gd name="connsiteY11" fmla="*/ 130493 h 155352"/>
                <a:gd name="connsiteX12" fmla="*/ 22765 w 155352"/>
                <a:gd name="connsiteY12" fmla="*/ 132588 h 155352"/>
                <a:gd name="connsiteX13" fmla="*/ 24860 w 155352"/>
                <a:gd name="connsiteY13" fmla="*/ 112967 h 155352"/>
                <a:gd name="connsiteX14" fmla="*/ 5905 w 155352"/>
                <a:gd name="connsiteY14" fmla="*/ 107442 h 155352"/>
                <a:gd name="connsiteX15" fmla="*/ 15335 w 155352"/>
                <a:gd name="connsiteY15" fmla="*/ 90106 h 155352"/>
                <a:gd name="connsiteX16" fmla="*/ 0 w 155352"/>
                <a:gd name="connsiteY16" fmla="*/ 77629 h 155352"/>
                <a:gd name="connsiteX17" fmla="*/ 15335 w 155352"/>
                <a:gd name="connsiteY17" fmla="*/ 65246 h 155352"/>
                <a:gd name="connsiteX18" fmla="*/ 5905 w 155352"/>
                <a:gd name="connsiteY18" fmla="*/ 47911 h 155352"/>
                <a:gd name="connsiteX19" fmla="*/ 24860 w 155352"/>
                <a:gd name="connsiteY19" fmla="*/ 42386 h 155352"/>
                <a:gd name="connsiteX20" fmla="*/ 22765 w 155352"/>
                <a:gd name="connsiteY20" fmla="*/ 22765 h 155352"/>
                <a:gd name="connsiteX21" fmla="*/ 42386 w 155352"/>
                <a:gd name="connsiteY21" fmla="*/ 24765 h 155352"/>
                <a:gd name="connsiteX22" fmla="*/ 47911 w 155352"/>
                <a:gd name="connsiteY22" fmla="*/ 5905 h 155352"/>
                <a:gd name="connsiteX23" fmla="*/ 65246 w 155352"/>
                <a:gd name="connsiteY23" fmla="*/ 15335 h 155352"/>
                <a:gd name="connsiteX24" fmla="*/ 77724 w 155352"/>
                <a:gd name="connsiteY24" fmla="*/ 0 h 155352"/>
                <a:gd name="connsiteX25" fmla="*/ 90106 w 155352"/>
                <a:gd name="connsiteY25" fmla="*/ 15335 h 155352"/>
                <a:gd name="connsiteX26" fmla="*/ 107442 w 155352"/>
                <a:gd name="connsiteY26" fmla="*/ 5905 h 155352"/>
                <a:gd name="connsiteX27" fmla="*/ 112967 w 155352"/>
                <a:gd name="connsiteY27" fmla="*/ 24765 h 155352"/>
                <a:gd name="connsiteX28" fmla="*/ 132588 w 155352"/>
                <a:gd name="connsiteY28" fmla="*/ 22765 h 155352"/>
                <a:gd name="connsiteX29" fmla="*/ 130588 w 155352"/>
                <a:gd name="connsiteY29" fmla="*/ 42386 h 155352"/>
                <a:gd name="connsiteX30" fmla="*/ 149447 w 155352"/>
                <a:gd name="connsiteY30" fmla="*/ 47911 h 155352"/>
                <a:gd name="connsiteX31" fmla="*/ 140018 w 155352"/>
                <a:gd name="connsiteY31" fmla="*/ 65246 h 155352"/>
                <a:gd name="connsiteX32" fmla="*/ 155353 w 155352"/>
                <a:gd name="connsiteY32" fmla="*/ 77629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352" h="155352">
                  <a:moveTo>
                    <a:pt x="155353" y="77629"/>
                  </a:moveTo>
                  <a:lnTo>
                    <a:pt x="140018" y="90106"/>
                  </a:lnTo>
                  <a:lnTo>
                    <a:pt x="149447" y="107442"/>
                  </a:lnTo>
                  <a:lnTo>
                    <a:pt x="130493" y="112967"/>
                  </a:lnTo>
                  <a:lnTo>
                    <a:pt x="132588" y="132588"/>
                  </a:lnTo>
                  <a:lnTo>
                    <a:pt x="112967" y="130493"/>
                  </a:lnTo>
                  <a:lnTo>
                    <a:pt x="107442" y="149447"/>
                  </a:lnTo>
                  <a:lnTo>
                    <a:pt x="90106" y="140018"/>
                  </a:lnTo>
                  <a:lnTo>
                    <a:pt x="77724" y="155353"/>
                  </a:lnTo>
                  <a:lnTo>
                    <a:pt x="65246" y="140018"/>
                  </a:lnTo>
                  <a:lnTo>
                    <a:pt x="47911" y="149447"/>
                  </a:lnTo>
                  <a:lnTo>
                    <a:pt x="42386" y="130493"/>
                  </a:lnTo>
                  <a:lnTo>
                    <a:pt x="22765" y="132588"/>
                  </a:lnTo>
                  <a:lnTo>
                    <a:pt x="24860" y="112967"/>
                  </a:lnTo>
                  <a:lnTo>
                    <a:pt x="5905" y="107442"/>
                  </a:lnTo>
                  <a:lnTo>
                    <a:pt x="15335" y="90106"/>
                  </a:lnTo>
                  <a:lnTo>
                    <a:pt x="0" y="77629"/>
                  </a:lnTo>
                  <a:lnTo>
                    <a:pt x="15335" y="65246"/>
                  </a:lnTo>
                  <a:lnTo>
                    <a:pt x="5905" y="47911"/>
                  </a:lnTo>
                  <a:lnTo>
                    <a:pt x="24860" y="42386"/>
                  </a:lnTo>
                  <a:lnTo>
                    <a:pt x="22765" y="22765"/>
                  </a:lnTo>
                  <a:lnTo>
                    <a:pt x="42386" y="24765"/>
                  </a:lnTo>
                  <a:lnTo>
                    <a:pt x="47911" y="5905"/>
                  </a:lnTo>
                  <a:lnTo>
                    <a:pt x="65246" y="15335"/>
                  </a:lnTo>
                  <a:lnTo>
                    <a:pt x="77724" y="0"/>
                  </a:lnTo>
                  <a:lnTo>
                    <a:pt x="90106" y="15335"/>
                  </a:lnTo>
                  <a:lnTo>
                    <a:pt x="107442" y="5905"/>
                  </a:lnTo>
                  <a:lnTo>
                    <a:pt x="112967" y="24765"/>
                  </a:lnTo>
                  <a:lnTo>
                    <a:pt x="132588" y="22765"/>
                  </a:lnTo>
                  <a:lnTo>
                    <a:pt x="130588" y="42386"/>
                  </a:lnTo>
                  <a:lnTo>
                    <a:pt x="149447" y="47911"/>
                  </a:lnTo>
                  <a:lnTo>
                    <a:pt x="140018" y="65246"/>
                  </a:lnTo>
                  <a:lnTo>
                    <a:pt x="155353" y="77629"/>
                  </a:lnTo>
                  <a:close/>
                </a:path>
              </a:pathLst>
            </a:custGeom>
            <a:noFill/>
            <a:ln w="19050" cap="rnd">
              <a:solidFill>
                <a:srgbClr val="005EFF"/>
              </a:solidFill>
              <a:prstDash val="solid"/>
              <a:round/>
            </a:ln>
          </p:spPr>
          <p:txBody>
            <a:bodyPr rtlCol="0" anchor="ctr"/>
            <a:lstStyle/>
            <a:p>
              <a:endParaRPr lang="en-IN"/>
            </a:p>
          </p:txBody>
        </p:sp>
      </p:grpSp>
      <p:sp>
        <p:nvSpPr>
          <p:cNvPr id="76" name="Freeform: Shape 75">
            <a:extLst>
              <a:ext uri="{FF2B5EF4-FFF2-40B4-BE49-F238E27FC236}">
                <a16:creationId xmlns:a16="http://schemas.microsoft.com/office/drawing/2014/main" id="{0F4C4763-181C-F67D-A5CC-E664FBE0E187}"/>
              </a:ext>
            </a:extLst>
          </p:cNvPr>
          <p:cNvSpPr/>
          <p:nvPr/>
        </p:nvSpPr>
        <p:spPr>
          <a:xfrm>
            <a:off x="6694207" y="4089866"/>
            <a:ext cx="921639" cy="921639"/>
          </a:xfrm>
          <a:custGeom>
            <a:avLst/>
            <a:gdLst>
              <a:gd name="connsiteX0" fmla="*/ 921639 w 921639"/>
              <a:gd name="connsiteY0" fmla="*/ 460820 h 921639"/>
              <a:gd name="connsiteX1" fmla="*/ 460820 w 921639"/>
              <a:gd name="connsiteY1" fmla="*/ 921639 h 921639"/>
              <a:gd name="connsiteX2" fmla="*/ 0 w 921639"/>
              <a:gd name="connsiteY2" fmla="*/ 460820 h 921639"/>
              <a:gd name="connsiteX3" fmla="*/ 460820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20" y="921639"/>
                </a:cubicBezTo>
                <a:cubicBezTo>
                  <a:pt x="206316" y="921639"/>
                  <a:pt x="0" y="715323"/>
                  <a:pt x="0" y="460820"/>
                </a:cubicBezTo>
                <a:cubicBezTo>
                  <a:pt x="0" y="206316"/>
                  <a:pt x="206316" y="0"/>
                  <a:pt x="460820" y="0"/>
                </a:cubicBezTo>
                <a:cubicBezTo>
                  <a:pt x="715323" y="0"/>
                  <a:pt x="921639" y="206316"/>
                  <a:pt x="921639" y="460820"/>
                </a:cubicBezTo>
                <a:close/>
              </a:path>
            </a:pathLst>
          </a:custGeom>
          <a:solidFill>
            <a:srgbClr val="FFFFFF">
              <a:alpha val="65000"/>
            </a:srgbClr>
          </a:solidFill>
          <a:ln w="9525" cap="flat">
            <a:solidFill>
              <a:schemeClr val="tx2">
                <a:alpha val="65000"/>
              </a:schemeClr>
            </a:solidFill>
            <a:prstDash val="solid"/>
            <a:miter/>
          </a:ln>
        </p:spPr>
        <p:txBody>
          <a:bodyPr rtlCol="0" anchor="ctr"/>
          <a:lstStyle/>
          <a:p>
            <a:endParaRPr lang="en-IN"/>
          </a:p>
        </p:txBody>
      </p:sp>
      <p:sp>
        <p:nvSpPr>
          <p:cNvPr id="77" name="Freeform: Shape 76">
            <a:extLst>
              <a:ext uri="{FF2B5EF4-FFF2-40B4-BE49-F238E27FC236}">
                <a16:creationId xmlns:a16="http://schemas.microsoft.com/office/drawing/2014/main" id="{A3F84701-E0AE-2426-85EC-199DD794BCB7}"/>
              </a:ext>
            </a:extLst>
          </p:cNvPr>
          <p:cNvSpPr/>
          <p:nvPr/>
        </p:nvSpPr>
        <p:spPr>
          <a:xfrm>
            <a:off x="6694207" y="4089866"/>
            <a:ext cx="921639" cy="921639"/>
          </a:xfrm>
          <a:custGeom>
            <a:avLst/>
            <a:gdLst>
              <a:gd name="connsiteX0" fmla="*/ 460820 w 921639"/>
              <a:gd name="connsiteY0" fmla="*/ 5715 h 921639"/>
              <a:gd name="connsiteX1" fmla="*/ 915924 w 921639"/>
              <a:gd name="connsiteY1" fmla="*/ 460820 h 921639"/>
              <a:gd name="connsiteX2" fmla="*/ 460820 w 921639"/>
              <a:gd name="connsiteY2" fmla="*/ 915924 h 921639"/>
              <a:gd name="connsiteX3" fmla="*/ 5715 w 921639"/>
              <a:gd name="connsiteY3" fmla="*/ 460820 h 921639"/>
              <a:gd name="connsiteX4" fmla="*/ 460820 w 921639"/>
              <a:gd name="connsiteY4" fmla="*/ 5715 h 921639"/>
              <a:gd name="connsiteX5" fmla="*/ 460820 w 921639"/>
              <a:gd name="connsiteY5" fmla="*/ 0 h 921639"/>
              <a:gd name="connsiteX6" fmla="*/ 0 w 921639"/>
              <a:gd name="connsiteY6" fmla="*/ 460820 h 921639"/>
              <a:gd name="connsiteX7" fmla="*/ 460820 w 921639"/>
              <a:gd name="connsiteY7" fmla="*/ 921639 h 921639"/>
              <a:gd name="connsiteX8" fmla="*/ 921639 w 921639"/>
              <a:gd name="connsiteY8" fmla="*/ 460820 h 921639"/>
              <a:gd name="connsiteX9" fmla="*/ 460820 w 921639"/>
              <a:gd name="connsiteY9" fmla="*/ 0 h 921639"/>
              <a:gd name="connsiteX10" fmla="*/ 460820 w 921639"/>
              <a:gd name="connsiteY10" fmla="*/ 0 h 92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1639" h="921639">
                <a:moveTo>
                  <a:pt x="460820" y="5715"/>
                </a:moveTo>
                <a:cubicBezTo>
                  <a:pt x="711803" y="5715"/>
                  <a:pt x="915924" y="209931"/>
                  <a:pt x="915924" y="460820"/>
                </a:cubicBezTo>
                <a:cubicBezTo>
                  <a:pt x="915924" y="711708"/>
                  <a:pt x="711708" y="915924"/>
                  <a:pt x="460820" y="915924"/>
                </a:cubicBezTo>
                <a:cubicBezTo>
                  <a:pt x="209931" y="915924"/>
                  <a:pt x="5715" y="711803"/>
                  <a:pt x="5715" y="460820"/>
                </a:cubicBezTo>
                <a:cubicBezTo>
                  <a:pt x="5715" y="209836"/>
                  <a:pt x="209931" y="5715"/>
                  <a:pt x="460820" y="5715"/>
                </a:cubicBezTo>
                <a:moveTo>
                  <a:pt x="460820" y="0"/>
                </a:moveTo>
                <a:cubicBezTo>
                  <a:pt x="206312" y="0"/>
                  <a:pt x="0" y="206312"/>
                  <a:pt x="0" y="460820"/>
                </a:cubicBezTo>
                <a:cubicBezTo>
                  <a:pt x="0" y="715328"/>
                  <a:pt x="206312" y="921639"/>
                  <a:pt x="460820" y="921639"/>
                </a:cubicBezTo>
                <a:cubicBezTo>
                  <a:pt x="715328" y="921639"/>
                  <a:pt x="921639" y="715328"/>
                  <a:pt x="921639" y="460820"/>
                </a:cubicBezTo>
                <a:cubicBezTo>
                  <a:pt x="921639" y="206312"/>
                  <a:pt x="715423" y="0"/>
                  <a:pt x="460820" y="0"/>
                </a:cubicBezTo>
                <a:lnTo>
                  <a:pt x="460820" y="0"/>
                </a:lnTo>
                <a:close/>
              </a:path>
            </a:pathLst>
          </a:custGeom>
          <a:solidFill>
            <a:srgbClr val="78BE43"/>
          </a:solidFill>
          <a:ln w="9525" cap="flat">
            <a:solidFill>
              <a:schemeClr val="tx2"/>
            </a:solidFill>
            <a:prstDash val="solid"/>
            <a:miter/>
          </a:ln>
        </p:spPr>
        <p:txBody>
          <a:bodyPr rtlCol="0" anchor="ctr"/>
          <a:lstStyle/>
          <a:p>
            <a:endParaRPr lang="en-IN"/>
          </a:p>
        </p:txBody>
      </p:sp>
      <p:grpSp>
        <p:nvGrpSpPr>
          <p:cNvPr id="90" name="Group 89">
            <a:extLst>
              <a:ext uri="{FF2B5EF4-FFF2-40B4-BE49-F238E27FC236}">
                <a16:creationId xmlns:a16="http://schemas.microsoft.com/office/drawing/2014/main" id="{0E572033-F82F-8323-3053-4DEB6892D7FF}"/>
              </a:ext>
            </a:extLst>
          </p:cNvPr>
          <p:cNvGrpSpPr/>
          <p:nvPr/>
        </p:nvGrpSpPr>
        <p:grpSpPr>
          <a:xfrm>
            <a:off x="6895755" y="4261792"/>
            <a:ext cx="518654" cy="577881"/>
            <a:chOff x="6895755" y="4261792"/>
            <a:chExt cx="518654" cy="577881"/>
          </a:xfrm>
        </p:grpSpPr>
        <p:sp>
          <p:nvSpPr>
            <p:cNvPr id="79" name="Freeform: Shape 78">
              <a:extLst>
                <a:ext uri="{FF2B5EF4-FFF2-40B4-BE49-F238E27FC236}">
                  <a16:creationId xmlns:a16="http://schemas.microsoft.com/office/drawing/2014/main" id="{877CE7E0-EC02-2FBC-209D-1AC947B72012}"/>
                </a:ext>
              </a:extLst>
            </p:cNvPr>
            <p:cNvSpPr/>
            <p:nvPr/>
          </p:nvSpPr>
          <p:spPr>
            <a:xfrm>
              <a:off x="6895755" y="4375806"/>
              <a:ext cx="470058" cy="463867"/>
            </a:xfrm>
            <a:custGeom>
              <a:avLst/>
              <a:gdLst>
                <a:gd name="connsiteX0" fmla="*/ 0 w 470058"/>
                <a:gd name="connsiteY0" fmla="*/ 463868 h 463867"/>
                <a:gd name="connsiteX1" fmla="*/ 470059 w 470058"/>
                <a:gd name="connsiteY1" fmla="*/ 0 h 463867"/>
              </a:gdLst>
              <a:ahLst/>
              <a:cxnLst>
                <a:cxn ang="0">
                  <a:pos x="connsiteX0" y="connsiteY0"/>
                </a:cxn>
                <a:cxn ang="0">
                  <a:pos x="connsiteX1" y="connsiteY1"/>
                </a:cxn>
              </a:cxnLst>
              <a:rect l="l" t="t" r="r" b="b"/>
              <a:pathLst>
                <a:path w="470058" h="463867">
                  <a:moveTo>
                    <a:pt x="0" y="463868"/>
                  </a:moveTo>
                  <a:cubicBezTo>
                    <a:pt x="50578" y="393859"/>
                    <a:pt x="388144" y="115919"/>
                    <a:pt x="470059" y="0"/>
                  </a:cubicBezTo>
                </a:path>
              </a:pathLst>
            </a:custGeom>
            <a:noFill/>
            <a:ln w="19050" cap="rnd">
              <a:solidFill>
                <a:srgbClr val="005EFF"/>
              </a:solidFill>
              <a:prstDash val="solid"/>
              <a:round/>
            </a:ln>
          </p:spPr>
          <p:txBody>
            <a:bodyPr rtlCol="0" anchor="ctr"/>
            <a:lstStyle/>
            <a:p>
              <a:endParaRPr lang="en-IN" dirty="0"/>
            </a:p>
          </p:txBody>
        </p:sp>
        <p:sp>
          <p:nvSpPr>
            <p:cNvPr id="80" name="Freeform: Shape 79">
              <a:extLst>
                <a:ext uri="{FF2B5EF4-FFF2-40B4-BE49-F238E27FC236}">
                  <a16:creationId xmlns:a16="http://schemas.microsoft.com/office/drawing/2014/main" id="{547ECEAF-57B0-391F-0C0D-E0A8160132C4}"/>
                </a:ext>
              </a:extLst>
            </p:cNvPr>
            <p:cNvSpPr/>
            <p:nvPr/>
          </p:nvSpPr>
          <p:spPr>
            <a:xfrm>
              <a:off x="7067079" y="4498298"/>
              <a:ext cx="15747" cy="155257"/>
            </a:xfrm>
            <a:custGeom>
              <a:avLst/>
              <a:gdLst>
                <a:gd name="connsiteX0" fmla="*/ 10985 w 15747"/>
                <a:gd name="connsiteY0" fmla="*/ 0 h 155257"/>
                <a:gd name="connsiteX1" fmla="*/ 15748 w 15747"/>
                <a:gd name="connsiteY1" fmla="*/ 155258 h 155257"/>
              </a:gdLst>
              <a:ahLst/>
              <a:cxnLst>
                <a:cxn ang="0">
                  <a:pos x="connsiteX0" y="connsiteY0"/>
                </a:cxn>
                <a:cxn ang="0">
                  <a:pos x="connsiteX1" y="connsiteY1"/>
                </a:cxn>
              </a:cxnLst>
              <a:rect l="l" t="t" r="r" b="b"/>
              <a:pathLst>
                <a:path w="15747" h="155257">
                  <a:moveTo>
                    <a:pt x="10985" y="0"/>
                  </a:moveTo>
                  <a:cubicBezTo>
                    <a:pt x="-16256" y="93345"/>
                    <a:pt x="15748" y="155258"/>
                    <a:pt x="15748" y="155258"/>
                  </a:cubicBezTo>
                </a:path>
              </a:pathLst>
            </a:custGeom>
            <a:noFill/>
            <a:ln w="19050" cap="rnd">
              <a:solidFill>
                <a:srgbClr val="0A1264"/>
              </a:solidFill>
              <a:prstDash val="solid"/>
              <a:round/>
            </a:ln>
          </p:spPr>
          <p:txBody>
            <a:bodyPr rtlCol="0" anchor="ctr"/>
            <a:lstStyle/>
            <a:p>
              <a:endParaRPr lang="en-IN"/>
            </a:p>
          </p:txBody>
        </p:sp>
        <p:sp>
          <p:nvSpPr>
            <p:cNvPr id="81" name="Freeform: Shape 80">
              <a:extLst>
                <a:ext uri="{FF2B5EF4-FFF2-40B4-BE49-F238E27FC236}">
                  <a16:creationId xmlns:a16="http://schemas.microsoft.com/office/drawing/2014/main" id="{F9CAB3E4-483E-DFDD-B83D-16289C04C8C9}"/>
                </a:ext>
              </a:extLst>
            </p:cNvPr>
            <p:cNvSpPr/>
            <p:nvPr/>
          </p:nvSpPr>
          <p:spPr>
            <a:xfrm>
              <a:off x="7139046" y="4447720"/>
              <a:ext cx="17218" cy="148780"/>
            </a:xfrm>
            <a:custGeom>
              <a:avLst/>
              <a:gdLst>
                <a:gd name="connsiteX0" fmla="*/ 17218 w 17218"/>
                <a:gd name="connsiteY0" fmla="*/ 0 h 148780"/>
                <a:gd name="connsiteX1" fmla="*/ 3217 w 17218"/>
                <a:gd name="connsiteY1" fmla="*/ 148780 h 148780"/>
              </a:gdLst>
              <a:ahLst/>
              <a:cxnLst>
                <a:cxn ang="0">
                  <a:pos x="connsiteX0" y="connsiteY0"/>
                </a:cxn>
                <a:cxn ang="0">
                  <a:pos x="connsiteX1" y="connsiteY1"/>
                </a:cxn>
              </a:cxnLst>
              <a:rect l="l" t="t" r="r" b="b"/>
              <a:pathLst>
                <a:path w="17218" h="148780">
                  <a:moveTo>
                    <a:pt x="17218" y="0"/>
                  </a:moveTo>
                  <a:cubicBezTo>
                    <a:pt x="-10023" y="93345"/>
                    <a:pt x="3217" y="148780"/>
                    <a:pt x="3217" y="148780"/>
                  </a:cubicBezTo>
                </a:path>
              </a:pathLst>
            </a:custGeom>
            <a:noFill/>
            <a:ln w="19050" cap="rnd">
              <a:solidFill>
                <a:srgbClr val="0A1264"/>
              </a:solidFill>
              <a:prstDash val="solid"/>
              <a:round/>
            </a:ln>
          </p:spPr>
          <p:txBody>
            <a:bodyPr rtlCol="0" anchor="ctr"/>
            <a:lstStyle/>
            <a:p>
              <a:endParaRPr lang="en-IN"/>
            </a:p>
          </p:txBody>
        </p:sp>
        <p:sp>
          <p:nvSpPr>
            <p:cNvPr id="82" name="Freeform: Shape 81">
              <a:extLst>
                <a:ext uri="{FF2B5EF4-FFF2-40B4-BE49-F238E27FC236}">
                  <a16:creationId xmlns:a16="http://schemas.microsoft.com/office/drawing/2014/main" id="{CF5F8F3D-0379-1A67-751B-AB65B2F3A34E}"/>
                </a:ext>
              </a:extLst>
            </p:cNvPr>
            <p:cNvSpPr/>
            <p:nvPr/>
          </p:nvSpPr>
          <p:spPr>
            <a:xfrm>
              <a:off x="7226709" y="4428289"/>
              <a:ext cx="26996" cy="70008"/>
            </a:xfrm>
            <a:custGeom>
              <a:avLst/>
              <a:gdLst>
                <a:gd name="connsiteX0" fmla="*/ 6803 w 26996"/>
                <a:gd name="connsiteY0" fmla="*/ 0 h 70008"/>
                <a:gd name="connsiteX1" fmla="*/ 26996 w 26996"/>
                <a:gd name="connsiteY1" fmla="*/ 70009 h 70008"/>
              </a:gdLst>
              <a:ahLst/>
              <a:cxnLst>
                <a:cxn ang="0">
                  <a:pos x="connsiteX0" y="connsiteY0"/>
                </a:cxn>
                <a:cxn ang="0">
                  <a:pos x="connsiteX1" y="connsiteY1"/>
                </a:cxn>
              </a:cxnLst>
              <a:rect l="l" t="t" r="r" b="b"/>
              <a:pathLst>
                <a:path w="26996" h="70008">
                  <a:moveTo>
                    <a:pt x="6803" y="0"/>
                  </a:moveTo>
                  <a:cubicBezTo>
                    <a:pt x="-16343" y="65246"/>
                    <a:pt x="26996" y="70009"/>
                    <a:pt x="26996" y="70009"/>
                  </a:cubicBezTo>
                </a:path>
              </a:pathLst>
            </a:custGeom>
            <a:noFill/>
            <a:ln w="19050" cap="rnd">
              <a:solidFill>
                <a:srgbClr val="0A1264"/>
              </a:solidFill>
              <a:prstDash val="solid"/>
              <a:round/>
            </a:ln>
          </p:spPr>
          <p:txBody>
            <a:bodyPr rtlCol="0" anchor="ctr"/>
            <a:lstStyle/>
            <a:p>
              <a:endParaRPr lang="en-IN"/>
            </a:p>
          </p:txBody>
        </p:sp>
        <p:sp>
          <p:nvSpPr>
            <p:cNvPr id="83" name="Freeform: Shape 82">
              <a:extLst>
                <a:ext uri="{FF2B5EF4-FFF2-40B4-BE49-F238E27FC236}">
                  <a16:creationId xmlns:a16="http://schemas.microsoft.com/office/drawing/2014/main" id="{3052A3BD-7459-158F-FA59-D3A53A27D4BD}"/>
                </a:ext>
              </a:extLst>
            </p:cNvPr>
            <p:cNvSpPr/>
            <p:nvPr/>
          </p:nvSpPr>
          <p:spPr>
            <a:xfrm>
              <a:off x="7082826" y="4644887"/>
              <a:ext cx="138588" cy="17789"/>
            </a:xfrm>
            <a:custGeom>
              <a:avLst/>
              <a:gdLst>
                <a:gd name="connsiteX0" fmla="*/ 138589 w 138588"/>
                <a:gd name="connsiteY0" fmla="*/ 0 h 17789"/>
                <a:gd name="connsiteX1" fmla="*/ 0 w 138588"/>
                <a:gd name="connsiteY1" fmla="*/ 8572 h 17789"/>
              </a:gdLst>
              <a:ahLst/>
              <a:cxnLst>
                <a:cxn ang="0">
                  <a:pos x="connsiteX0" y="connsiteY0"/>
                </a:cxn>
                <a:cxn ang="0">
                  <a:pos x="connsiteX1" y="connsiteY1"/>
                </a:cxn>
              </a:cxnLst>
              <a:rect l="l" t="t" r="r" b="b"/>
              <a:pathLst>
                <a:path w="138588" h="17789">
                  <a:moveTo>
                    <a:pt x="138589" y="0"/>
                  </a:moveTo>
                  <a:cubicBezTo>
                    <a:pt x="28194" y="34195"/>
                    <a:pt x="0" y="8572"/>
                    <a:pt x="0" y="8572"/>
                  </a:cubicBezTo>
                </a:path>
              </a:pathLst>
            </a:custGeom>
            <a:noFill/>
            <a:ln w="19050" cap="rnd">
              <a:solidFill>
                <a:srgbClr val="0A1264"/>
              </a:solidFill>
              <a:prstDash val="solid"/>
              <a:round/>
            </a:ln>
          </p:spPr>
          <p:txBody>
            <a:bodyPr rtlCol="0" anchor="ctr"/>
            <a:lstStyle/>
            <a:p>
              <a:endParaRPr lang="en-IN"/>
            </a:p>
          </p:txBody>
        </p:sp>
        <p:sp>
          <p:nvSpPr>
            <p:cNvPr id="84" name="Freeform: Shape 83">
              <a:extLst>
                <a:ext uri="{FF2B5EF4-FFF2-40B4-BE49-F238E27FC236}">
                  <a16:creationId xmlns:a16="http://schemas.microsoft.com/office/drawing/2014/main" id="{033D72D8-DBF8-BF5B-F8BF-1FAB58FA2763}"/>
                </a:ext>
              </a:extLst>
            </p:cNvPr>
            <p:cNvSpPr/>
            <p:nvPr/>
          </p:nvSpPr>
          <p:spPr>
            <a:xfrm>
              <a:off x="7142167" y="4567925"/>
              <a:ext cx="131540" cy="28575"/>
            </a:xfrm>
            <a:custGeom>
              <a:avLst/>
              <a:gdLst>
                <a:gd name="connsiteX0" fmla="*/ 131540 w 131540"/>
                <a:gd name="connsiteY0" fmla="*/ 0 h 28575"/>
                <a:gd name="connsiteX1" fmla="*/ 0 w 131540"/>
                <a:gd name="connsiteY1" fmla="*/ 28575 h 28575"/>
              </a:gdLst>
              <a:ahLst/>
              <a:cxnLst>
                <a:cxn ang="0">
                  <a:pos x="connsiteX0" y="connsiteY0"/>
                </a:cxn>
                <a:cxn ang="0">
                  <a:pos x="connsiteX1" y="connsiteY1"/>
                </a:cxn>
              </a:cxnLst>
              <a:rect l="l" t="t" r="r" b="b"/>
              <a:pathLst>
                <a:path w="131540" h="28575">
                  <a:moveTo>
                    <a:pt x="131540" y="0"/>
                  </a:moveTo>
                  <a:cubicBezTo>
                    <a:pt x="37624" y="25146"/>
                    <a:pt x="0" y="28575"/>
                    <a:pt x="0" y="28575"/>
                  </a:cubicBezTo>
                </a:path>
              </a:pathLst>
            </a:custGeom>
            <a:noFill/>
            <a:ln w="19050" cap="rnd">
              <a:solidFill>
                <a:srgbClr val="0A1264"/>
              </a:solidFill>
              <a:prstDash val="solid"/>
              <a:round/>
            </a:ln>
          </p:spPr>
          <p:txBody>
            <a:bodyPr rtlCol="0" anchor="ctr"/>
            <a:lstStyle/>
            <a:p>
              <a:endParaRPr lang="en-IN"/>
            </a:p>
          </p:txBody>
        </p:sp>
        <p:sp>
          <p:nvSpPr>
            <p:cNvPr id="85" name="Freeform: Shape 84">
              <a:extLst>
                <a:ext uri="{FF2B5EF4-FFF2-40B4-BE49-F238E27FC236}">
                  <a16:creationId xmlns:a16="http://schemas.microsoft.com/office/drawing/2014/main" id="{59C03361-D802-AF2E-6311-048BD8194C61}"/>
                </a:ext>
              </a:extLst>
            </p:cNvPr>
            <p:cNvSpPr/>
            <p:nvPr/>
          </p:nvSpPr>
          <p:spPr>
            <a:xfrm>
              <a:off x="7253705" y="4498298"/>
              <a:ext cx="93916" cy="9651"/>
            </a:xfrm>
            <a:custGeom>
              <a:avLst/>
              <a:gdLst>
                <a:gd name="connsiteX0" fmla="*/ 93916 w 93916"/>
                <a:gd name="connsiteY0" fmla="*/ 0 h 9651"/>
                <a:gd name="connsiteX1" fmla="*/ 0 w 93916"/>
                <a:gd name="connsiteY1" fmla="*/ 0 h 9651"/>
              </a:gdLst>
              <a:ahLst/>
              <a:cxnLst>
                <a:cxn ang="0">
                  <a:pos x="connsiteX0" y="connsiteY0"/>
                </a:cxn>
                <a:cxn ang="0">
                  <a:pos x="connsiteX1" y="connsiteY1"/>
                </a:cxn>
              </a:cxnLst>
              <a:rect l="l" t="t" r="r" b="b"/>
              <a:pathLst>
                <a:path w="93916" h="9651">
                  <a:moveTo>
                    <a:pt x="93916" y="0"/>
                  </a:moveTo>
                  <a:cubicBezTo>
                    <a:pt x="28194" y="21717"/>
                    <a:pt x="0" y="0"/>
                    <a:pt x="0" y="0"/>
                  </a:cubicBezTo>
                </a:path>
              </a:pathLst>
            </a:custGeom>
            <a:noFill/>
            <a:ln w="19050" cap="rnd">
              <a:solidFill>
                <a:srgbClr val="0A1264"/>
              </a:solidFill>
              <a:prstDash val="solid"/>
              <a:round/>
            </a:ln>
          </p:spPr>
          <p:txBody>
            <a:bodyPr rtlCol="0" anchor="ctr"/>
            <a:lstStyle/>
            <a:p>
              <a:endParaRPr lang="en-IN"/>
            </a:p>
          </p:txBody>
        </p:sp>
        <p:sp>
          <p:nvSpPr>
            <p:cNvPr id="86" name="Freeform: Shape 85">
              <a:extLst>
                <a:ext uri="{FF2B5EF4-FFF2-40B4-BE49-F238E27FC236}">
                  <a16:creationId xmlns:a16="http://schemas.microsoft.com/office/drawing/2014/main" id="{62C8C6D7-5CBB-4E50-0BF7-53E1F862280D}"/>
                </a:ext>
              </a:extLst>
            </p:cNvPr>
            <p:cNvSpPr/>
            <p:nvPr/>
          </p:nvSpPr>
          <p:spPr>
            <a:xfrm>
              <a:off x="6986690" y="4261792"/>
              <a:ext cx="427719" cy="477411"/>
            </a:xfrm>
            <a:custGeom>
              <a:avLst/>
              <a:gdLst>
                <a:gd name="connsiteX0" fmla="*/ 15841 w 427719"/>
                <a:gd name="connsiteY0" fmla="*/ 450342 h 477411"/>
                <a:gd name="connsiteX1" fmla="*/ 112520 w 427719"/>
                <a:gd name="connsiteY1" fmla="*/ 185356 h 477411"/>
                <a:gd name="connsiteX2" fmla="*/ 418748 w 427719"/>
                <a:gd name="connsiteY2" fmla="*/ 0 h 477411"/>
                <a:gd name="connsiteX3" fmla="*/ 392840 w 427719"/>
                <a:gd name="connsiteY3" fmla="*/ 314135 h 477411"/>
                <a:gd name="connsiteX4" fmla="*/ 15650 w 427719"/>
                <a:gd name="connsiteY4" fmla="*/ 476536 h 477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19" h="477411">
                  <a:moveTo>
                    <a:pt x="15841" y="450342"/>
                  </a:moveTo>
                  <a:cubicBezTo>
                    <a:pt x="-25021" y="300609"/>
                    <a:pt x="15269" y="228695"/>
                    <a:pt x="112520" y="185356"/>
                  </a:cubicBezTo>
                  <a:cubicBezTo>
                    <a:pt x="209770" y="142018"/>
                    <a:pt x="379791" y="48578"/>
                    <a:pt x="418748" y="0"/>
                  </a:cubicBezTo>
                  <a:cubicBezTo>
                    <a:pt x="418748" y="0"/>
                    <a:pt x="451133" y="187547"/>
                    <a:pt x="392840" y="314135"/>
                  </a:cubicBezTo>
                  <a:cubicBezTo>
                    <a:pt x="334547" y="440722"/>
                    <a:pt x="151763" y="484346"/>
                    <a:pt x="15650" y="476536"/>
                  </a:cubicBezTo>
                </a:path>
              </a:pathLst>
            </a:custGeom>
            <a:noFill/>
            <a:ln w="19050" cap="rnd">
              <a:solidFill>
                <a:srgbClr val="0A1264"/>
              </a:solidFill>
              <a:prstDash val="solid"/>
              <a:round/>
            </a:ln>
          </p:spPr>
          <p:txBody>
            <a:bodyPr rtlCol="0" anchor="ctr"/>
            <a:lstStyle/>
            <a:p>
              <a:endParaRPr lang="en-IN"/>
            </a:p>
          </p:txBody>
        </p:sp>
      </p:grpSp>
    </p:spTree>
    <p:extLst>
      <p:ext uri="{BB962C8B-B14F-4D97-AF65-F5344CB8AC3E}">
        <p14:creationId xmlns:p14="http://schemas.microsoft.com/office/powerpoint/2010/main" val="234231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1">
            <a:extLst>
              <a:ext uri="{FF2B5EF4-FFF2-40B4-BE49-F238E27FC236}">
                <a16:creationId xmlns:a16="http://schemas.microsoft.com/office/drawing/2014/main" id="{4BA1CC22-1964-C713-6001-9F626D96B561}"/>
              </a:ext>
            </a:extLst>
          </p:cNvPr>
          <p:cNvSpPr>
            <a:spLocks noGrp="1"/>
          </p:cNvSpPr>
          <p:nvPr>
            <p:ph type="ftr" sz="quarter" idx="11"/>
          </p:nvPr>
        </p:nvSpPr>
        <p:spPr/>
        <p:txBody>
          <a:bodyPr/>
          <a:lstStyle/>
          <a:p>
            <a:r>
              <a:rPr lang="en-US" dirty="0"/>
              <a:t>ESG 2024</a:t>
            </a:r>
          </a:p>
        </p:txBody>
      </p:sp>
      <p:sp>
        <p:nvSpPr>
          <p:cNvPr id="8" name="Title 7">
            <a:extLst>
              <a:ext uri="{FF2B5EF4-FFF2-40B4-BE49-F238E27FC236}">
                <a16:creationId xmlns:a16="http://schemas.microsoft.com/office/drawing/2014/main" id="{2A2A241B-0CD5-9803-A024-C8F7ACD96979}"/>
              </a:ext>
            </a:extLst>
          </p:cNvPr>
          <p:cNvSpPr>
            <a:spLocks noGrp="1"/>
          </p:cNvSpPr>
          <p:nvPr>
            <p:ph type="title"/>
          </p:nvPr>
        </p:nvSpPr>
        <p:spPr bwMode="auto"/>
        <p:txBody>
          <a:bodyPr/>
          <a:lstStyle/>
          <a:p>
            <a:r>
              <a:rPr lang="en-US" dirty="0"/>
              <a:t>Governance risk classification for private-sector issuers</a:t>
            </a:r>
          </a:p>
        </p:txBody>
      </p:sp>
      <p:sp>
        <p:nvSpPr>
          <p:cNvPr id="6" name="object 2">
            <a:extLst>
              <a:ext uri="{FF2B5EF4-FFF2-40B4-BE49-F238E27FC236}">
                <a16:creationId xmlns:a16="http://schemas.microsoft.com/office/drawing/2014/main" id="{37CB3819-1B5A-F94F-4092-6CCB64F6F87F}"/>
              </a:ext>
            </a:extLst>
          </p:cNvPr>
          <p:cNvSpPr/>
          <p:nvPr/>
        </p:nvSpPr>
        <p:spPr>
          <a:xfrm>
            <a:off x="360386" y="2133995"/>
            <a:ext cx="3622089" cy="1781055"/>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9" name="object 4">
            <a:extLst>
              <a:ext uri="{FF2B5EF4-FFF2-40B4-BE49-F238E27FC236}">
                <a16:creationId xmlns:a16="http://schemas.microsoft.com/office/drawing/2014/main" id="{29B32004-AC80-CE69-9F39-4A610261DA26}"/>
              </a:ext>
            </a:extLst>
          </p:cNvPr>
          <p:cNvSpPr/>
          <p:nvPr/>
        </p:nvSpPr>
        <p:spPr>
          <a:xfrm>
            <a:off x="4190262" y="2133995"/>
            <a:ext cx="3622089" cy="1781055"/>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10" name="object 5">
            <a:extLst>
              <a:ext uri="{FF2B5EF4-FFF2-40B4-BE49-F238E27FC236}">
                <a16:creationId xmlns:a16="http://schemas.microsoft.com/office/drawing/2014/main" id="{EDFE99E0-E39B-5E34-5630-75A60008E15F}"/>
              </a:ext>
            </a:extLst>
          </p:cNvPr>
          <p:cNvSpPr/>
          <p:nvPr/>
        </p:nvSpPr>
        <p:spPr>
          <a:xfrm>
            <a:off x="4190260" y="1496731"/>
            <a:ext cx="362208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3"/>
          </a:solidFill>
        </p:spPr>
        <p:txBody>
          <a:bodyPr wrap="square" lIns="0" tIns="0" rIns="0" bIns="0" rtlCol="0"/>
          <a:lstStyle/>
          <a:p>
            <a:endParaRPr dirty="0"/>
          </a:p>
        </p:txBody>
      </p:sp>
      <p:sp>
        <p:nvSpPr>
          <p:cNvPr id="11" name="object 6">
            <a:extLst>
              <a:ext uri="{FF2B5EF4-FFF2-40B4-BE49-F238E27FC236}">
                <a16:creationId xmlns:a16="http://schemas.microsoft.com/office/drawing/2014/main" id="{5A2AAB53-B145-1A96-29C2-090B397C0E5F}"/>
              </a:ext>
            </a:extLst>
          </p:cNvPr>
          <p:cNvSpPr/>
          <p:nvPr/>
        </p:nvSpPr>
        <p:spPr>
          <a:xfrm>
            <a:off x="360390" y="1496731"/>
            <a:ext cx="362208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4"/>
          </a:solidFill>
        </p:spPr>
        <p:txBody>
          <a:bodyPr wrap="square" lIns="0" tIns="0" rIns="0" bIns="0" rtlCol="0"/>
          <a:lstStyle/>
          <a:p>
            <a:endParaRPr dirty="0"/>
          </a:p>
        </p:txBody>
      </p:sp>
      <p:sp>
        <p:nvSpPr>
          <p:cNvPr id="36" name="object 8">
            <a:extLst>
              <a:ext uri="{FF2B5EF4-FFF2-40B4-BE49-F238E27FC236}">
                <a16:creationId xmlns:a16="http://schemas.microsoft.com/office/drawing/2014/main" id="{BA426116-21B6-8B99-09FB-04012BAB8CA9}"/>
              </a:ext>
            </a:extLst>
          </p:cNvPr>
          <p:cNvSpPr/>
          <p:nvPr/>
        </p:nvSpPr>
        <p:spPr>
          <a:xfrm>
            <a:off x="8049550" y="2133995"/>
            <a:ext cx="3622089" cy="1781055"/>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7" name="object 9">
            <a:extLst>
              <a:ext uri="{FF2B5EF4-FFF2-40B4-BE49-F238E27FC236}">
                <a16:creationId xmlns:a16="http://schemas.microsoft.com/office/drawing/2014/main" id="{AB4A2858-7A96-F721-28C2-51356F9D5747}"/>
              </a:ext>
            </a:extLst>
          </p:cNvPr>
          <p:cNvSpPr/>
          <p:nvPr/>
        </p:nvSpPr>
        <p:spPr>
          <a:xfrm>
            <a:off x="8049553" y="1496731"/>
            <a:ext cx="362208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2"/>
          </a:solidFill>
        </p:spPr>
        <p:txBody>
          <a:bodyPr wrap="square" lIns="0" tIns="0" rIns="0" bIns="0" rtlCol="0"/>
          <a:lstStyle/>
          <a:p>
            <a:endParaRPr dirty="0"/>
          </a:p>
        </p:txBody>
      </p:sp>
      <p:sp>
        <p:nvSpPr>
          <p:cNvPr id="34" name="object 11">
            <a:extLst>
              <a:ext uri="{FF2B5EF4-FFF2-40B4-BE49-F238E27FC236}">
                <a16:creationId xmlns:a16="http://schemas.microsoft.com/office/drawing/2014/main" id="{74BCDAA2-7FB5-E0B7-3E42-27A7C9EB489C}"/>
              </a:ext>
            </a:extLst>
          </p:cNvPr>
          <p:cNvSpPr/>
          <p:nvPr/>
        </p:nvSpPr>
        <p:spPr>
          <a:xfrm>
            <a:off x="360386" y="4675066"/>
            <a:ext cx="3622089" cy="1699099"/>
          </a:xfrm>
          <a:custGeom>
            <a:avLst/>
            <a:gdLst/>
            <a:ahLst/>
            <a:cxnLst/>
            <a:rect l="l" t="t" r="r" b="b"/>
            <a:pathLst>
              <a:path w="3402329" h="1232535">
                <a:moveTo>
                  <a:pt x="3401910" y="0"/>
                </a:moveTo>
                <a:lnTo>
                  <a:pt x="0" y="0"/>
                </a:lnTo>
                <a:lnTo>
                  <a:pt x="0" y="1232090"/>
                </a:lnTo>
                <a:lnTo>
                  <a:pt x="3401910" y="1232090"/>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5" name="object 12">
            <a:extLst>
              <a:ext uri="{FF2B5EF4-FFF2-40B4-BE49-F238E27FC236}">
                <a16:creationId xmlns:a16="http://schemas.microsoft.com/office/drawing/2014/main" id="{94F9586C-1C46-EC3E-E216-3872B424D2D9}"/>
              </a:ext>
            </a:extLst>
          </p:cNvPr>
          <p:cNvSpPr/>
          <p:nvPr/>
        </p:nvSpPr>
        <p:spPr>
          <a:xfrm>
            <a:off x="360390" y="4037791"/>
            <a:ext cx="362208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accent1"/>
          </a:solidFill>
        </p:spPr>
        <p:txBody>
          <a:bodyPr wrap="square" lIns="0" tIns="0" rIns="0" bIns="0" rtlCol="0"/>
          <a:lstStyle/>
          <a:p>
            <a:endParaRPr dirty="0"/>
          </a:p>
        </p:txBody>
      </p:sp>
      <p:sp>
        <p:nvSpPr>
          <p:cNvPr id="32" name="object 14">
            <a:extLst>
              <a:ext uri="{FF2B5EF4-FFF2-40B4-BE49-F238E27FC236}">
                <a16:creationId xmlns:a16="http://schemas.microsoft.com/office/drawing/2014/main" id="{66C61B19-3D77-CED9-E270-86927193CB5C}"/>
              </a:ext>
            </a:extLst>
          </p:cNvPr>
          <p:cNvSpPr/>
          <p:nvPr/>
        </p:nvSpPr>
        <p:spPr>
          <a:xfrm>
            <a:off x="4190262" y="4675066"/>
            <a:ext cx="3622089" cy="1699099"/>
          </a:xfrm>
          <a:custGeom>
            <a:avLst/>
            <a:gdLst/>
            <a:ahLst/>
            <a:cxnLst/>
            <a:rect l="l" t="t" r="r" b="b"/>
            <a:pathLst>
              <a:path w="3402329" h="1232535">
                <a:moveTo>
                  <a:pt x="3401910" y="0"/>
                </a:moveTo>
                <a:lnTo>
                  <a:pt x="0" y="0"/>
                </a:lnTo>
                <a:lnTo>
                  <a:pt x="0" y="1232090"/>
                </a:lnTo>
                <a:lnTo>
                  <a:pt x="3401910" y="1232090"/>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3" name="object 15">
            <a:extLst>
              <a:ext uri="{FF2B5EF4-FFF2-40B4-BE49-F238E27FC236}">
                <a16:creationId xmlns:a16="http://schemas.microsoft.com/office/drawing/2014/main" id="{C0228998-B54F-3C2E-0879-58B5F47F2C89}"/>
              </a:ext>
            </a:extLst>
          </p:cNvPr>
          <p:cNvSpPr/>
          <p:nvPr/>
        </p:nvSpPr>
        <p:spPr>
          <a:xfrm>
            <a:off x="4190260" y="4037791"/>
            <a:ext cx="3622089" cy="595630"/>
          </a:xfrm>
          <a:custGeom>
            <a:avLst/>
            <a:gdLst/>
            <a:ahLst/>
            <a:cxnLst/>
            <a:rect l="l" t="t" r="r" b="b"/>
            <a:pathLst>
              <a:path w="3402329" h="595630">
                <a:moveTo>
                  <a:pt x="3342513" y="0"/>
                </a:moveTo>
                <a:lnTo>
                  <a:pt x="59397" y="0"/>
                </a:lnTo>
                <a:lnTo>
                  <a:pt x="36277" y="4667"/>
                </a:lnTo>
                <a:lnTo>
                  <a:pt x="17397" y="17397"/>
                </a:lnTo>
                <a:lnTo>
                  <a:pt x="4667" y="36277"/>
                </a:lnTo>
                <a:lnTo>
                  <a:pt x="0" y="59397"/>
                </a:lnTo>
                <a:lnTo>
                  <a:pt x="0" y="595490"/>
                </a:lnTo>
                <a:lnTo>
                  <a:pt x="3401910" y="595490"/>
                </a:lnTo>
                <a:lnTo>
                  <a:pt x="3401910" y="59397"/>
                </a:lnTo>
                <a:lnTo>
                  <a:pt x="3397243" y="36277"/>
                </a:lnTo>
                <a:lnTo>
                  <a:pt x="3384513" y="17397"/>
                </a:lnTo>
                <a:lnTo>
                  <a:pt x="3365633" y="4667"/>
                </a:lnTo>
                <a:lnTo>
                  <a:pt x="3342513" y="0"/>
                </a:lnTo>
                <a:close/>
              </a:path>
            </a:pathLst>
          </a:custGeom>
          <a:solidFill>
            <a:schemeClr val="tx2"/>
          </a:solidFill>
        </p:spPr>
        <p:txBody>
          <a:bodyPr wrap="square" lIns="0" tIns="0" rIns="0" bIns="0" rtlCol="0"/>
          <a:lstStyle/>
          <a:p>
            <a:endParaRPr dirty="0"/>
          </a:p>
        </p:txBody>
      </p:sp>
      <p:sp>
        <p:nvSpPr>
          <p:cNvPr id="17" name="object 3">
            <a:extLst>
              <a:ext uri="{FF2B5EF4-FFF2-40B4-BE49-F238E27FC236}">
                <a16:creationId xmlns:a16="http://schemas.microsoft.com/office/drawing/2014/main" id="{3F9C821E-205E-DAC7-79BA-FDD1DD193ECA}"/>
              </a:ext>
            </a:extLst>
          </p:cNvPr>
          <p:cNvSpPr txBox="1"/>
          <p:nvPr/>
        </p:nvSpPr>
        <p:spPr>
          <a:xfrm>
            <a:off x="8335043" y="1534420"/>
            <a:ext cx="2227121" cy="553998"/>
          </a:xfrm>
          <a:prstGeom prst="rect">
            <a:avLst/>
          </a:prstGeom>
        </p:spPr>
        <p:txBody>
          <a:bodyPr vert="horz" wrap="square" lIns="0" tIns="0" rIns="0" bIns="0" rtlCol="0">
            <a:spAutoFit/>
          </a:bodyPr>
          <a:lstStyle/>
          <a:p>
            <a:pPr marL="12700">
              <a:lnSpc>
                <a:spcPct val="100000"/>
              </a:lnSpc>
              <a:spcBef>
                <a:spcPts val="125"/>
              </a:spcBef>
            </a:pPr>
            <a:r>
              <a:rPr lang="en-IN" dirty="0">
                <a:solidFill>
                  <a:schemeClr val="bg1"/>
                </a:solidFill>
                <a:cs typeface="Bliss Pro Regular"/>
              </a:rPr>
              <a:t>Organizational structure</a:t>
            </a:r>
          </a:p>
        </p:txBody>
      </p:sp>
      <p:sp>
        <p:nvSpPr>
          <p:cNvPr id="18" name="object 5">
            <a:extLst>
              <a:ext uri="{FF2B5EF4-FFF2-40B4-BE49-F238E27FC236}">
                <a16:creationId xmlns:a16="http://schemas.microsoft.com/office/drawing/2014/main" id="{4B913213-690C-5AC6-6E97-59D8A58A6146}"/>
              </a:ext>
            </a:extLst>
          </p:cNvPr>
          <p:cNvSpPr txBox="1"/>
          <p:nvPr/>
        </p:nvSpPr>
        <p:spPr>
          <a:xfrm>
            <a:off x="4475744" y="1509922"/>
            <a:ext cx="2684089" cy="553998"/>
          </a:xfrm>
          <a:prstGeom prst="rect">
            <a:avLst/>
          </a:prstGeom>
        </p:spPr>
        <p:txBody>
          <a:bodyPr vert="horz" wrap="square" lIns="0" tIns="0" rIns="0" bIns="0" rtlCol="0">
            <a:spAutoFit/>
          </a:bodyPr>
          <a:lstStyle/>
          <a:p>
            <a:pPr marL="12700">
              <a:lnSpc>
                <a:spcPct val="100000"/>
              </a:lnSpc>
              <a:spcBef>
                <a:spcPts val="125"/>
              </a:spcBef>
            </a:pPr>
            <a:r>
              <a:rPr lang="en-US" dirty="0">
                <a:solidFill>
                  <a:schemeClr val="bg1"/>
                </a:solidFill>
                <a:cs typeface="Bliss Pro Regular"/>
              </a:rPr>
              <a:t>Management credibility and track record</a:t>
            </a:r>
          </a:p>
        </p:txBody>
      </p:sp>
      <p:sp>
        <p:nvSpPr>
          <p:cNvPr id="20" name="object 11">
            <a:extLst>
              <a:ext uri="{FF2B5EF4-FFF2-40B4-BE49-F238E27FC236}">
                <a16:creationId xmlns:a16="http://schemas.microsoft.com/office/drawing/2014/main" id="{9DA0B53D-D6D1-B7BC-2952-2D6F0C0E77FD}"/>
              </a:ext>
            </a:extLst>
          </p:cNvPr>
          <p:cNvSpPr txBox="1"/>
          <p:nvPr/>
        </p:nvSpPr>
        <p:spPr>
          <a:xfrm>
            <a:off x="667336" y="4058607"/>
            <a:ext cx="2250478" cy="553998"/>
          </a:xfrm>
          <a:prstGeom prst="rect">
            <a:avLst/>
          </a:prstGeom>
        </p:spPr>
        <p:txBody>
          <a:bodyPr vert="horz" wrap="square" lIns="0" tIns="0" rIns="0" bIns="0" rtlCol="0">
            <a:spAutoFit/>
          </a:bodyPr>
          <a:lstStyle/>
          <a:p>
            <a:pPr marL="12700">
              <a:lnSpc>
                <a:spcPct val="100000"/>
              </a:lnSpc>
              <a:spcBef>
                <a:spcPts val="125"/>
              </a:spcBef>
            </a:pPr>
            <a:r>
              <a:rPr lang="en-IN" dirty="0">
                <a:solidFill>
                  <a:schemeClr val="bg1"/>
                </a:solidFill>
                <a:cs typeface="Bliss Pro Regular"/>
              </a:rPr>
              <a:t>Compliance and reporting</a:t>
            </a:r>
          </a:p>
        </p:txBody>
      </p:sp>
      <p:sp>
        <p:nvSpPr>
          <p:cNvPr id="21" name="object 5">
            <a:extLst>
              <a:ext uri="{FF2B5EF4-FFF2-40B4-BE49-F238E27FC236}">
                <a16:creationId xmlns:a16="http://schemas.microsoft.com/office/drawing/2014/main" id="{C1CCC5D9-8A02-1371-07F9-BE5C966F06DB}"/>
              </a:ext>
            </a:extLst>
          </p:cNvPr>
          <p:cNvSpPr txBox="1"/>
          <p:nvPr/>
        </p:nvSpPr>
        <p:spPr>
          <a:xfrm>
            <a:off x="621079" y="1517547"/>
            <a:ext cx="2496808" cy="553998"/>
          </a:xfrm>
          <a:prstGeom prst="rect">
            <a:avLst/>
          </a:prstGeom>
        </p:spPr>
        <p:txBody>
          <a:bodyPr vert="horz" wrap="square" lIns="0" tIns="0" rIns="0" bIns="0" rtlCol="0">
            <a:spAutoFit/>
          </a:bodyPr>
          <a:lstStyle/>
          <a:p>
            <a:pPr marL="12700">
              <a:lnSpc>
                <a:spcPct val="100000"/>
              </a:lnSpc>
              <a:spcBef>
                <a:spcPts val="125"/>
              </a:spcBef>
            </a:pPr>
            <a:r>
              <a:rPr lang="en-US" dirty="0">
                <a:solidFill>
                  <a:schemeClr val="bg1"/>
                </a:solidFill>
                <a:cs typeface="Bliss Pro Regular"/>
              </a:rPr>
              <a:t>Financial strategy and risk management</a:t>
            </a:r>
          </a:p>
        </p:txBody>
      </p:sp>
      <p:sp>
        <p:nvSpPr>
          <p:cNvPr id="41" name="TextBox 40">
            <a:extLst>
              <a:ext uri="{FF2B5EF4-FFF2-40B4-BE49-F238E27FC236}">
                <a16:creationId xmlns:a16="http://schemas.microsoft.com/office/drawing/2014/main" id="{B821A28A-9DE2-307F-97BF-F444B32BF1DE}"/>
              </a:ext>
            </a:extLst>
          </p:cNvPr>
          <p:cNvSpPr txBox="1"/>
          <p:nvPr/>
        </p:nvSpPr>
        <p:spPr>
          <a:xfrm>
            <a:off x="443403" y="2138783"/>
            <a:ext cx="2998062" cy="1601670"/>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Leverage policy</a:t>
            </a:r>
          </a:p>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Capital modeling and stress </a:t>
            </a:r>
          </a:p>
          <a:p>
            <a:pPr algn="l">
              <a:lnSpc>
                <a:spcPct val="101000"/>
              </a:lnSpc>
              <a:spcAft>
                <a:spcPts val="600"/>
              </a:spcAft>
              <a:buClr>
                <a:schemeClr val="accent4"/>
              </a:buCl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        testing</a:t>
            </a:r>
          </a:p>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M&amp;A strategy</a:t>
            </a:r>
          </a:p>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Dividend and capital allocation policies</a:t>
            </a:r>
          </a:p>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Risk management polices and controls</a:t>
            </a:r>
          </a:p>
          <a:p>
            <a:pPr marL="285750" indent="-285750" algn="l">
              <a:lnSpc>
                <a:spcPct val="101000"/>
              </a:lnSpc>
              <a:spcAft>
                <a:spcPts val="600"/>
              </a:spcAft>
              <a:buClr>
                <a:schemeClr val="accent4"/>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Internal controls</a:t>
            </a:r>
          </a:p>
        </p:txBody>
      </p:sp>
      <p:sp>
        <p:nvSpPr>
          <p:cNvPr id="56" name="TextBox 55">
            <a:extLst>
              <a:ext uri="{FF2B5EF4-FFF2-40B4-BE49-F238E27FC236}">
                <a16:creationId xmlns:a16="http://schemas.microsoft.com/office/drawing/2014/main" id="{AE0D9E0E-4D65-B7DC-7C17-A2BC8390AAD5}"/>
              </a:ext>
            </a:extLst>
          </p:cNvPr>
          <p:cNvSpPr txBox="1"/>
          <p:nvPr/>
        </p:nvSpPr>
        <p:spPr>
          <a:xfrm>
            <a:off x="8084706" y="2138783"/>
            <a:ext cx="3402329" cy="1601669"/>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Organizational complexity</a:t>
            </a:r>
          </a:p>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Legal and ownership structure</a:t>
            </a:r>
          </a:p>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Insider and related-party transactions</a:t>
            </a:r>
          </a:p>
          <a:p>
            <a:pPr marL="285750" indent="-285750" algn="l">
              <a:lnSpc>
                <a:spcPct val="101000"/>
              </a:lnSpc>
              <a:spcAft>
                <a:spcPts val="600"/>
              </a:spcAft>
              <a:buClr>
                <a:schemeClr val="accent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Capital structure and organizational</a:t>
            </a:r>
            <a:b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b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funding linkage</a:t>
            </a:r>
          </a:p>
        </p:txBody>
      </p:sp>
      <p:sp>
        <p:nvSpPr>
          <p:cNvPr id="57" name="TextBox 56">
            <a:extLst>
              <a:ext uri="{FF2B5EF4-FFF2-40B4-BE49-F238E27FC236}">
                <a16:creationId xmlns:a16="http://schemas.microsoft.com/office/drawing/2014/main" id="{6E014DA3-B471-8D95-9D45-38F189133AA1}"/>
              </a:ext>
            </a:extLst>
          </p:cNvPr>
          <p:cNvSpPr txBox="1"/>
          <p:nvPr/>
        </p:nvSpPr>
        <p:spPr>
          <a:xfrm>
            <a:off x="443404" y="4698871"/>
            <a:ext cx="3505026" cy="1087710"/>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Regulatory violations</a:t>
            </a:r>
          </a:p>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Civil and criminal investigations</a:t>
            </a:r>
          </a:p>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Securities lawsuits and investigations</a:t>
            </a:r>
          </a:p>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Bribery and corruption</a:t>
            </a:r>
          </a:p>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Accounting policies and disclosures</a:t>
            </a:r>
          </a:p>
          <a:p>
            <a:pPr marL="285750" indent="-285750" algn="l">
              <a:lnSpc>
                <a:spcPct val="101000"/>
              </a:lnSpc>
              <a:spcAft>
                <a:spcPts val="600"/>
              </a:spcAft>
              <a:buClr>
                <a:schemeClr val="accent1"/>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Consistency and quality of financial reporting</a:t>
            </a:r>
          </a:p>
        </p:txBody>
      </p:sp>
      <p:sp>
        <p:nvSpPr>
          <p:cNvPr id="58" name="TextBox 57">
            <a:extLst>
              <a:ext uri="{FF2B5EF4-FFF2-40B4-BE49-F238E27FC236}">
                <a16:creationId xmlns:a16="http://schemas.microsoft.com/office/drawing/2014/main" id="{47A43E67-DEDA-849E-19CC-63F7F1ADF2D0}"/>
              </a:ext>
            </a:extLst>
          </p:cNvPr>
          <p:cNvSpPr txBox="1"/>
          <p:nvPr/>
        </p:nvSpPr>
        <p:spPr>
          <a:xfrm>
            <a:off x="4243827" y="4698871"/>
            <a:ext cx="3405656" cy="1601670"/>
          </a:xfrm>
          <a:prstGeom prst="rect">
            <a:avLst/>
          </a:prstGeom>
          <a:noFill/>
        </p:spPr>
        <p:txBody>
          <a:bodyPr wrap="square" lIns="0" tIns="0" rIns="0" bIns="0" rtlCol="0" anchor="t">
            <a:noAutofit/>
          </a:bodyPr>
          <a:lstStyle/>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Ownership and control</a:t>
            </a:r>
          </a:p>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Management compensation</a:t>
            </a:r>
            <a:b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b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design and disclosure</a:t>
            </a:r>
          </a:p>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Board of director oversight and effectiveness</a:t>
            </a:r>
          </a:p>
          <a:p>
            <a:pPr marL="285750" indent="-285750" algn="l">
              <a:lnSpc>
                <a:spcPct val="101000"/>
              </a:lnSpc>
              <a:spcAft>
                <a:spcPts val="600"/>
              </a:spcAft>
              <a:buClr>
                <a:schemeClr val="tx2"/>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Financial oversight and capital allocation</a:t>
            </a:r>
          </a:p>
        </p:txBody>
      </p:sp>
      <p:sp>
        <p:nvSpPr>
          <p:cNvPr id="3" name="Freeform: Shape 2">
            <a:extLst>
              <a:ext uri="{FF2B5EF4-FFF2-40B4-BE49-F238E27FC236}">
                <a16:creationId xmlns:a16="http://schemas.microsoft.com/office/drawing/2014/main" id="{AD47C3F4-94E3-D667-4623-35DA0DC8D27A}"/>
              </a:ext>
            </a:extLst>
          </p:cNvPr>
          <p:cNvSpPr/>
          <p:nvPr/>
        </p:nvSpPr>
        <p:spPr>
          <a:xfrm>
            <a:off x="2919916" y="1627277"/>
            <a:ext cx="921639" cy="921639"/>
          </a:xfrm>
          <a:custGeom>
            <a:avLst/>
            <a:gdLst>
              <a:gd name="connsiteX0" fmla="*/ 921639 w 921639"/>
              <a:gd name="connsiteY0" fmla="*/ 460820 h 921639"/>
              <a:gd name="connsiteX1" fmla="*/ 460820 w 921639"/>
              <a:gd name="connsiteY1" fmla="*/ 921639 h 921639"/>
              <a:gd name="connsiteX2" fmla="*/ 0 w 921639"/>
              <a:gd name="connsiteY2" fmla="*/ 460820 h 921639"/>
              <a:gd name="connsiteX3" fmla="*/ 460820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20" y="921639"/>
                </a:cubicBezTo>
                <a:cubicBezTo>
                  <a:pt x="206316" y="921639"/>
                  <a:pt x="0" y="715323"/>
                  <a:pt x="0" y="460820"/>
                </a:cubicBezTo>
                <a:cubicBezTo>
                  <a:pt x="0" y="206316"/>
                  <a:pt x="206316" y="0"/>
                  <a:pt x="460820" y="0"/>
                </a:cubicBezTo>
                <a:cubicBezTo>
                  <a:pt x="715323" y="0"/>
                  <a:pt x="921639" y="206316"/>
                  <a:pt x="921639" y="460820"/>
                </a:cubicBezTo>
                <a:close/>
              </a:path>
            </a:pathLst>
          </a:custGeom>
          <a:solidFill>
            <a:srgbClr val="FFFFFF">
              <a:alpha val="70000"/>
            </a:srgbClr>
          </a:solidFill>
          <a:ln w="9525" cap="flat">
            <a:noFill/>
            <a:prstDash val="solid"/>
            <a:miter/>
          </a:ln>
        </p:spPr>
        <p:txBody>
          <a:bodyPr rtlCol="0" anchor="ctr"/>
          <a:lstStyle/>
          <a:p>
            <a:endParaRPr lang="en-IN"/>
          </a:p>
        </p:txBody>
      </p:sp>
      <p:sp>
        <p:nvSpPr>
          <p:cNvPr id="4" name="Freeform: Shape 3">
            <a:extLst>
              <a:ext uri="{FF2B5EF4-FFF2-40B4-BE49-F238E27FC236}">
                <a16:creationId xmlns:a16="http://schemas.microsoft.com/office/drawing/2014/main" id="{99973509-A757-9348-4F54-62E4EBED0957}"/>
              </a:ext>
            </a:extLst>
          </p:cNvPr>
          <p:cNvSpPr/>
          <p:nvPr/>
        </p:nvSpPr>
        <p:spPr>
          <a:xfrm>
            <a:off x="2919916" y="1627277"/>
            <a:ext cx="921639" cy="921639"/>
          </a:xfrm>
          <a:custGeom>
            <a:avLst/>
            <a:gdLst>
              <a:gd name="connsiteX0" fmla="*/ 460820 w 921639"/>
              <a:gd name="connsiteY0" fmla="*/ 5715 h 921639"/>
              <a:gd name="connsiteX1" fmla="*/ 915924 w 921639"/>
              <a:gd name="connsiteY1" fmla="*/ 460820 h 921639"/>
              <a:gd name="connsiteX2" fmla="*/ 460820 w 921639"/>
              <a:gd name="connsiteY2" fmla="*/ 915924 h 921639"/>
              <a:gd name="connsiteX3" fmla="*/ 5715 w 921639"/>
              <a:gd name="connsiteY3" fmla="*/ 460820 h 921639"/>
              <a:gd name="connsiteX4" fmla="*/ 460820 w 921639"/>
              <a:gd name="connsiteY4" fmla="*/ 5715 h 921639"/>
              <a:gd name="connsiteX5" fmla="*/ 460820 w 921639"/>
              <a:gd name="connsiteY5" fmla="*/ 0 h 921639"/>
              <a:gd name="connsiteX6" fmla="*/ 0 w 921639"/>
              <a:gd name="connsiteY6" fmla="*/ 460820 h 921639"/>
              <a:gd name="connsiteX7" fmla="*/ 460820 w 921639"/>
              <a:gd name="connsiteY7" fmla="*/ 921639 h 921639"/>
              <a:gd name="connsiteX8" fmla="*/ 921639 w 921639"/>
              <a:gd name="connsiteY8" fmla="*/ 460820 h 921639"/>
              <a:gd name="connsiteX9" fmla="*/ 460820 w 921639"/>
              <a:gd name="connsiteY9" fmla="*/ 0 h 921639"/>
              <a:gd name="connsiteX10" fmla="*/ 460820 w 921639"/>
              <a:gd name="connsiteY10" fmla="*/ 0 h 92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1639" h="921639">
                <a:moveTo>
                  <a:pt x="460820" y="5715"/>
                </a:moveTo>
                <a:cubicBezTo>
                  <a:pt x="711803" y="5715"/>
                  <a:pt x="915924" y="209836"/>
                  <a:pt x="915924" y="460820"/>
                </a:cubicBezTo>
                <a:cubicBezTo>
                  <a:pt x="915924" y="711803"/>
                  <a:pt x="711803" y="915924"/>
                  <a:pt x="460820" y="915924"/>
                </a:cubicBezTo>
                <a:cubicBezTo>
                  <a:pt x="209836" y="915924"/>
                  <a:pt x="5715" y="711803"/>
                  <a:pt x="5715" y="460820"/>
                </a:cubicBezTo>
                <a:cubicBezTo>
                  <a:pt x="5715" y="209836"/>
                  <a:pt x="209836" y="5715"/>
                  <a:pt x="460820" y="5715"/>
                </a:cubicBezTo>
                <a:moveTo>
                  <a:pt x="460820" y="0"/>
                </a:moveTo>
                <a:cubicBezTo>
                  <a:pt x="206312" y="0"/>
                  <a:pt x="0" y="206312"/>
                  <a:pt x="0" y="460820"/>
                </a:cubicBezTo>
                <a:cubicBezTo>
                  <a:pt x="0" y="715328"/>
                  <a:pt x="206312" y="921639"/>
                  <a:pt x="460820" y="921639"/>
                </a:cubicBezTo>
                <a:cubicBezTo>
                  <a:pt x="715328" y="921639"/>
                  <a:pt x="921639" y="715328"/>
                  <a:pt x="921639" y="460820"/>
                </a:cubicBezTo>
                <a:cubicBezTo>
                  <a:pt x="921639" y="206312"/>
                  <a:pt x="715328" y="0"/>
                  <a:pt x="460820" y="0"/>
                </a:cubicBezTo>
                <a:lnTo>
                  <a:pt x="460820" y="0"/>
                </a:lnTo>
                <a:close/>
              </a:path>
            </a:pathLst>
          </a:custGeom>
          <a:solidFill>
            <a:srgbClr val="273A93"/>
          </a:solidFill>
          <a:ln w="9525" cap="flat">
            <a:no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E1228557-1181-A089-7B96-B8D35D9D4C9A}"/>
              </a:ext>
            </a:extLst>
          </p:cNvPr>
          <p:cNvSpPr/>
          <p:nvPr/>
        </p:nvSpPr>
        <p:spPr>
          <a:xfrm>
            <a:off x="6796762" y="1627277"/>
            <a:ext cx="921639" cy="921639"/>
          </a:xfrm>
          <a:custGeom>
            <a:avLst/>
            <a:gdLst>
              <a:gd name="connsiteX0" fmla="*/ 921639 w 921639"/>
              <a:gd name="connsiteY0" fmla="*/ 460820 h 921639"/>
              <a:gd name="connsiteX1" fmla="*/ 460820 w 921639"/>
              <a:gd name="connsiteY1" fmla="*/ 921639 h 921639"/>
              <a:gd name="connsiteX2" fmla="*/ 0 w 921639"/>
              <a:gd name="connsiteY2" fmla="*/ 460820 h 921639"/>
              <a:gd name="connsiteX3" fmla="*/ 460820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20" y="921639"/>
                </a:cubicBezTo>
                <a:cubicBezTo>
                  <a:pt x="206316" y="921639"/>
                  <a:pt x="0" y="715323"/>
                  <a:pt x="0" y="460820"/>
                </a:cubicBezTo>
                <a:cubicBezTo>
                  <a:pt x="0" y="206316"/>
                  <a:pt x="206316" y="0"/>
                  <a:pt x="460820" y="0"/>
                </a:cubicBezTo>
                <a:cubicBezTo>
                  <a:pt x="715323" y="0"/>
                  <a:pt x="921639" y="206316"/>
                  <a:pt x="921639" y="460820"/>
                </a:cubicBezTo>
                <a:close/>
              </a:path>
            </a:pathLst>
          </a:custGeom>
          <a:solidFill>
            <a:srgbClr val="FFFFFF">
              <a:alpha val="70000"/>
            </a:srgbClr>
          </a:solidFill>
          <a:ln w="9525" cap="flat">
            <a:solidFill>
              <a:srgbClr val="7677A7">
                <a:alpha val="70000"/>
              </a:srgb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B6EE3272-C30C-F20A-AB5F-C1121DEE1541}"/>
              </a:ext>
            </a:extLst>
          </p:cNvPr>
          <p:cNvSpPr/>
          <p:nvPr/>
        </p:nvSpPr>
        <p:spPr>
          <a:xfrm>
            <a:off x="6796762" y="1627277"/>
            <a:ext cx="921639" cy="921639"/>
          </a:xfrm>
          <a:custGeom>
            <a:avLst/>
            <a:gdLst>
              <a:gd name="connsiteX0" fmla="*/ 460820 w 921639"/>
              <a:gd name="connsiteY0" fmla="*/ 5715 h 921639"/>
              <a:gd name="connsiteX1" fmla="*/ 915924 w 921639"/>
              <a:gd name="connsiteY1" fmla="*/ 460820 h 921639"/>
              <a:gd name="connsiteX2" fmla="*/ 460820 w 921639"/>
              <a:gd name="connsiteY2" fmla="*/ 915924 h 921639"/>
              <a:gd name="connsiteX3" fmla="*/ 5715 w 921639"/>
              <a:gd name="connsiteY3" fmla="*/ 460820 h 921639"/>
              <a:gd name="connsiteX4" fmla="*/ 460820 w 921639"/>
              <a:gd name="connsiteY4" fmla="*/ 5715 h 921639"/>
              <a:gd name="connsiteX5" fmla="*/ 460820 w 921639"/>
              <a:gd name="connsiteY5" fmla="*/ 0 h 921639"/>
              <a:gd name="connsiteX6" fmla="*/ 0 w 921639"/>
              <a:gd name="connsiteY6" fmla="*/ 460820 h 921639"/>
              <a:gd name="connsiteX7" fmla="*/ 460820 w 921639"/>
              <a:gd name="connsiteY7" fmla="*/ 921639 h 921639"/>
              <a:gd name="connsiteX8" fmla="*/ 921639 w 921639"/>
              <a:gd name="connsiteY8" fmla="*/ 460820 h 921639"/>
              <a:gd name="connsiteX9" fmla="*/ 460820 w 921639"/>
              <a:gd name="connsiteY9" fmla="*/ 0 h 921639"/>
              <a:gd name="connsiteX10" fmla="*/ 460820 w 921639"/>
              <a:gd name="connsiteY10" fmla="*/ 0 h 92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1639" h="921639">
                <a:moveTo>
                  <a:pt x="460820" y="5715"/>
                </a:moveTo>
                <a:cubicBezTo>
                  <a:pt x="711803" y="5715"/>
                  <a:pt x="915924" y="209836"/>
                  <a:pt x="915924" y="460820"/>
                </a:cubicBezTo>
                <a:cubicBezTo>
                  <a:pt x="915924" y="711803"/>
                  <a:pt x="711803" y="915924"/>
                  <a:pt x="460820" y="915924"/>
                </a:cubicBezTo>
                <a:cubicBezTo>
                  <a:pt x="209836" y="915924"/>
                  <a:pt x="5715" y="711803"/>
                  <a:pt x="5715" y="460820"/>
                </a:cubicBezTo>
                <a:cubicBezTo>
                  <a:pt x="5715" y="209836"/>
                  <a:pt x="209836" y="5715"/>
                  <a:pt x="460820" y="5715"/>
                </a:cubicBezTo>
                <a:moveTo>
                  <a:pt x="460820" y="0"/>
                </a:moveTo>
                <a:cubicBezTo>
                  <a:pt x="206312" y="0"/>
                  <a:pt x="0" y="206312"/>
                  <a:pt x="0" y="460820"/>
                </a:cubicBezTo>
                <a:cubicBezTo>
                  <a:pt x="0" y="715328"/>
                  <a:pt x="206312" y="921639"/>
                  <a:pt x="460820" y="921639"/>
                </a:cubicBezTo>
                <a:cubicBezTo>
                  <a:pt x="715328" y="921639"/>
                  <a:pt x="921639" y="715328"/>
                  <a:pt x="921639" y="460820"/>
                </a:cubicBezTo>
                <a:cubicBezTo>
                  <a:pt x="921639" y="206312"/>
                  <a:pt x="715328" y="0"/>
                  <a:pt x="460820" y="0"/>
                </a:cubicBezTo>
                <a:lnTo>
                  <a:pt x="460820" y="0"/>
                </a:lnTo>
                <a:close/>
              </a:path>
            </a:pathLst>
          </a:custGeom>
          <a:solidFill>
            <a:srgbClr val="009776"/>
          </a:solidFill>
          <a:ln w="9525" cap="flat">
            <a:solidFill>
              <a:srgbClr val="7677A7"/>
            </a:solidFill>
            <a:prstDash val="solid"/>
            <a:miter/>
          </a:ln>
        </p:spPr>
        <p:txBody>
          <a:bodyPr rtlCol="0" anchor="ctr"/>
          <a:lstStyle/>
          <a:p>
            <a:endParaRPr lang="en-IN"/>
          </a:p>
        </p:txBody>
      </p:sp>
      <p:sp>
        <p:nvSpPr>
          <p:cNvPr id="95" name="Freeform: Shape 94">
            <a:extLst>
              <a:ext uri="{FF2B5EF4-FFF2-40B4-BE49-F238E27FC236}">
                <a16:creationId xmlns:a16="http://schemas.microsoft.com/office/drawing/2014/main" id="{5E88CE07-649E-C155-9159-4F45533C8576}"/>
              </a:ext>
            </a:extLst>
          </p:cNvPr>
          <p:cNvSpPr/>
          <p:nvPr/>
        </p:nvSpPr>
        <p:spPr>
          <a:xfrm>
            <a:off x="6796762" y="4158599"/>
            <a:ext cx="921639" cy="921639"/>
          </a:xfrm>
          <a:custGeom>
            <a:avLst/>
            <a:gdLst>
              <a:gd name="connsiteX0" fmla="*/ 921639 w 921639"/>
              <a:gd name="connsiteY0" fmla="*/ 460820 h 921639"/>
              <a:gd name="connsiteX1" fmla="*/ 460820 w 921639"/>
              <a:gd name="connsiteY1" fmla="*/ 921639 h 921639"/>
              <a:gd name="connsiteX2" fmla="*/ 0 w 921639"/>
              <a:gd name="connsiteY2" fmla="*/ 460820 h 921639"/>
              <a:gd name="connsiteX3" fmla="*/ 460820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20" y="921639"/>
                </a:cubicBezTo>
                <a:cubicBezTo>
                  <a:pt x="206316" y="921639"/>
                  <a:pt x="0" y="715323"/>
                  <a:pt x="0" y="460820"/>
                </a:cubicBezTo>
                <a:cubicBezTo>
                  <a:pt x="0" y="206316"/>
                  <a:pt x="206316" y="0"/>
                  <a:pt x="460820" y="0"/>
                </a:cubicBezTo>
                <a:cubicBezTo>
                  <a:pt x="715323" y="0"/>
                  <a:pt x="921639" y="206316"/>
                  <a:pt x="921639" y="460820"/>
                </a:cubicBezTo>
                <a:close/>
              </a:path>
            </a:pathLst>
          </a:custGeom>
          <a:solidFill>
            <a:srgbClr val="FFFFFF">
              <a:alpha val="65000"/>
            </a:srgbClr>
          </a:solidFill>
          <a:ln w="9525" cap="flat">
            <a:solidFill>
              <a:srgbClr val="0A1264">
                <a:alpha val="65000"/>
              </a:srgbClr>
            </a:solidFill>
            <a:prstDash val="solid"/>
            <a:miter/>
          </a:ln>
        </p:spPr>
        <p:txBody>
          <a:bodyPr rtlCol="0" anchor="ctr"/>
          <a:lstStyle/>
          <a:p>
            <a:endParaRPr lang="en-IN"/>
          </a:p>
        </p:txBody>
      </p:sp>
      <p:sp>
        <p:nvSpPr>
          <p:cNvPr id="96" name="Freeform: Shape 95">
            <a:extLst>
              <a:ext uri="{FF2B5EF4-FFF2-40B4-BE49-F238E27FC236}">
                <a16:creationId xmlns:a16="http://schemas.microsoft.com/office/drawing/2014/main" id="{C94911BF-11C2-B629-D7B1-18C524675281}"/>
              </a:ext>
            </a:extLst>
          </p:cNvPr>
          <p:cNvSpPr/>
          <p:nvPr/>
        </p:nvSpPr>
        <p:spPr>
          <a:xfrm>
            <a:off x="6796762" y="4158599"/>
            <a:ext cx="921639" cy="921639"/>
          </a:xfrm>
          <a:custGeom>
            <a:avLst/>
            <a:gdLst>
              <a:gd name="connsiteX0" fmla="*/ 460820 w 921639"/>
              <a:gd name="connsiteY0" fmla="*/ 5715 h 921639"/>
              <a:gd name="connsiteX1" fmla="*/ 915924 w 921639"/>
              <a:gd name="connsiteY1" fmla="*/ 460820 h 921639"/>
              <a:gd name="connsiteX2" fmla="*/ 460820 w 921639"/>
              <a:gd name="connsiteY2" fmla="*/ 915924 h 921639"/>
              <a:gd name="connsiteX3" fmla="*/ 5715 w 921639"/>
              <a:gd name="connsiteY3" fmla="*/ 460820 h 921639"/>
              <a:gd name="connsiteX4" fmla="*/ 460820 w 921639"/>
              <a:gd name="connsiteY4" fmla="*/ 5715 h 921639"/>
              <a:gd name="connsiteX5" fmla="*/ 460820 w 921639"/>
              <a:gd name="connsiteY5" fmla="*/ 0 h 921639"/>
              <a:gd name="connsiteX6" fmla="*/ 0 w 921639"/>
              <a:gd name="connsiteY6" fmla="*/ 460820 h 921639"/>
              <a:gd name="connsiteX7" fmla="*/ 460820 w 921639"/>
              <a:gd name="connsiteY7" fmla="*/ 921639 h 921639"/>
              <a:gd name="connsiteX8" fmla="*/ 921639 w 921639"/>
              <a:gd name="connsiteY8" fmla="*/ 460820 h 921639"/>
              <a:gd name="connsiteX9" fmla="*/ 460820 w 921639"/>
              <a:gd name="connsiteY9" fmla="*/ 0 h 921639"/>
              <a:gd name="connsiteX10" fmla="*/ 460820 w 921639"/>
              <a:gd name="connsiteY10" fmla="*/ 0 h 92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1639" h="921639">
                <a:moveTo>
                  <a:pt x="460820" y="5715"/>
                </a:moveTo>
                <a:cubicBezTo>
                  <a:pt x="711803" y="5715"/>
                  <a:pt x="915924" y="209836"/>
                  <a:pt x="915924" y="460820"/>
                </a:cubicBezTo>
                <a:cubicBezTo>
                  <a:pt x="915924" y="711803"/>
                  <a:pt x="711803" y="915924"/>
                  <a:pt x="460820" y="915924"/>
                </a:cubicBezTo>
                <a:cubicBezTo>
                  <a:pt x="209836" y="915924"/>
                  <a:pt x="5715" y="711803"/>
                  <a:pt x="5715" y="460820"/>
                </a:cubicBezTo>
                <a:cubicBezTo>
                  <a:pt x="5715" y="209836"/>
                  <a:pt x="209836" y="5715"/>
                  <a:pt x="460820" y="5715"/>
                </a:cubicBezTo>
                <a:moveTo>
                  <a:pt x="460820" y="0"/>
                </a:moveTo>
                <a:cubicBezTo>
                  <a:pt x="206312" y="0"/>
                  <a:pt x="0" y="206312"/>
                  <a:pt x="0" y="460820"/>
                </a:cubicBezTo>
                <a:cubicBezTo>
                  <a:pt x="0" y="715328"/>
                  <a:pt x="206312" y="921639"/>
                  <a:pt x="460820" y="921639"/>
                </a:cubicBezTo>
                <a:cubicBezTo>
                  <a:pt x="715328" y="921639"/>
                  <a:pt x="921639" y="715328"/>
                  <a:pt x="921639" y="460820"/>
                </a:cubicBezTo>
                <a:cubicBezTo>
                  <a:pt x="921639" y="206312"/>
                  <a:pt x="715328" y="0"/>
                  <a:pt x="460820" y="0"/>
                </a:cubicBezTo>
                <a:lnTo>
                  <a:pt x="460820" y="0"/>
                </a:lnTo>
                <a:close/>
              </a:path>
            </a:pathLst>
          </a:custGeom>
          <a:solidFill>
            <a:srgbClr val="78BE43"/>
          </a:solidFill>
          <a:ln w="9525" cap="flat">
            <a:solidFill>
              <a:srgbClr val="0A1264"/>
            </a:solidFill>
            <a:prstDash val="solid"/>
            <a:miter/>
          </a:ln>
        </p:spPr>
        <p:txBody>
          <a:bodyPr rtlCol="0" anchor="ctr"/>
          <a:lstStyle/>
          <a:p>
            <a:endParaRPr lang="en-IN"/>
          </a:p>
        </p:txBody>
      </p:sp>
      <p:sp>
        <p:nvSpPr>
          <p:cNvPr id="88" name="Freeform: Shape 87">
            <a:extLst>
              <a:ext uri="{FF2B5EF4-FFF2-40B4-BE49-F238E27FC236}">
                <a16:creationId xmlns:a16="http://schemas.microsoft.com/office/drawing/2014/main" id="{FF741DCC-0F39-26F1-9393-E83D0D0A46AF}"/>
              </a:ext>
            </a:extLst>
          </p:cNvPr>
          <p:cNvSpPr/>
          <p:nvPr/>
        </p:nvSpPr>
        <p:spPr>
          <a:xfrm>
            <a:off x="2974524" y="4158599"/>
            <a:ext cx="921639" cy="921639"/>
          </a:xfrm>
          <a:custGeom>
            <a:avLst/>
            <a:gdLst>
              <a:gd name="connsiteX0" fmla="*/ 921639 w 921639"/>
              <a:gd name="connsiteY0" fmla="*/ 460820 h 921639"/>
              <a:gd name="connsiteX1" fmla="*/ 460820 w 921639"/>
              <a:gd name="connsiteY1" fmla="*/ 921639 h 921639"/>
              <a:gd name="connsiteX2" fmla="*/ 0 w 921639"/>
              <a:gd name="connsiteY2" fmla="*/ 460820 h 921639"/>
              <a:gd name="connsiteX3" fmla="*/ 460820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20" y="921639"/>
                </a:cubicBezTo>
                <a:cubicBezTo>
                  <a:pt x="206316" y="921639"/>
                  <a:pt x="0" y="715323"/>
                  <a:pt x="0" y="460820"/>
                </a:cubicBezTo>
                <a:cubicBezTo>
                  <a:pt x="0" y="206316"/>
                  <a:pt x="206316" y="0"/>
                  <a:pt x="460820" y="0"/>
                </a:cubicBezTo>
                <a:cubicBezTo>
                  <a:pt x="715323" y="0"/>
                  <a:pt x="921639" y="206316"/>
                  <a:pt x="921639" y="460820"/>
                </a:cubicBezTo>
                <a:close/>
              </a:path>
            </a:pathLst>
          </a:custGeom>
          <a:solidFill>
            <a:srgbClr val="FFFFFF">
              <a:alpha val="75000"/>
            </a:srgbClr>
          </a:solidFill>
          <a:ln w="9525" cap="flat">
            <a:solidFill>
              <a:schemeClr val="accent1">
                <a:alpha val="75000"/>
              </a:schemeClr>
            </a:solidFill>
            <a:prstDash val="solid"/>
            <a:miter/>
          </a:ln>
        </p:spPr>
        <p:txBody>
          <a:bodyPr rtlCol="0" anchor="ctr"/>
          <a:lstStyle/>
          <a:p>
            <a:endParaRPr lang="en-IN"/>
          </a:p>
        </p:txBody>
      </p:sp>
      <p:sp>
        <p:nvSpPr>
          <p:cNvPr id="89" name="Freeform: Shape 88">
            <a:extLst>
              <a:ext uri="{FF2B5EF4-FFF2-40B4-BE49-F238E27FC236}">
                <a16:creationId xmlns:a16="http://schemas.microsoft.com/office/drawing/2014/main" id="{73ECEEBB-B6D1-9604-64CF-3CB9BA25F01C}"/>
              </a:ext>
            </a:extLst>
          </p:cNvPr>
          <p:cNvSpPr/>
          <p:nvPr/>
        </p:nvSpPr>
        <p:spPr>
          <a:xfrm>
            <a:off x="2974524" y="4158599"/>
            <a:ext cx="921639" cy="921639"/>
          </a:xfrm>
          <a:custGeom>
            <a:avLst/>
            <a:gdLst>
              <a:gd name="connsiteX0" fmla="*/ 460820 w 921639"/>
              <a:gd name="connsiteY0" fmla="*/ 5715 h 921639"/>
              <a:gd name="connsiteX1" fmla="*/ 915924 w 921639"/>
              <a:gd name="connsiteY1" fmla="*/ 460820 h 921639"/>
              <a:gd name="connsiteX2" fmla="*/ 460820 w 921639"/>
              <a:gd name="connsiteY2" fmla="*/ 915924 h 921639"/>
              <a:gd name="connsiteX3" fmla="*/ 5715 w 921639"/>
              <a:gd name="connsiteY3" fmla="*/ 460820 h 921639"/>
              <a:gd name="connsiteX4" fmla="*/ 460820 w 921639"/>
              <a:gd name="connsiteY4" fmla="*/ 5715 h 921639"/>
              <a:gd name="connsiteX5" fmla="*/ 460820 w 921639"/>
              <a:gd name="connsiteY5" fmla="*/ 0 h 921639"/>
              <a:gd name="connsiteX6" fmla="*/ 0 w 921639"/>
              <a:gd name="connsiteY6" fmla="*/ 460820 h 921639"/>
              <a:gd name="connsiteX7" fmla="*/ 460820 w 921639"/>
              <a:gd name="connsiteY7" fmla="*/ 921639 h 921639"/>
              <a:gd name="connsiteX8" fmla="*/ 921639 w 921639"/>
              <a:gd name="connsiteY8" fmla="*/ 460820 h 921639"/>
              <a:gd name="connsiteX9" fmla="*/ 460820 w 921639"/>
              <a:gd name="connsiteY9" fmla="*/ 0 h 921639"/>
              <a:gd name="connsiteX10" fmla="*/ 460820 w 921639"/>
              <a:gd name="connsiteY10" fmla="*/ 0 h 92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1639" h="921639">
                <a:moveTo>
                  <a:pt x="460820" y="5715"/>
                </a:moveTo>
                <a:cubicBezTo>
                  <a:pt x="711803" y="5715"/>
                  <a:pt x="915924" y="209836"/>
                  <a:pt x="915924" y="460820"/>
                </a:cubicBezTo>
                <a:cubicBezTo>
                  <a:pt x="915924" y="711803"/>
                  <a:pt x="711803" y="915924"/>
                  <a:pt x="460820" y="915924"/>
                </a:cubicBezTo>
                <a:cubicBezTo>
                  <a:pt x="209836" y="915924"/>
                  <a:pt x="5715" y="711803"/>
                  <a:pt x="5715" y="460820"/>
                </a:cubicBezTo>
                <a:cubicBezTo>
                  <a:pt x="5715" y="209836"/>
                  <a:pt x="209836" y="5715"/>
                  <a:pt x="460820" y="5715"/>
                </a:cubicBezTo>
                <a:moveTo>
                  <a:pt x="460820" y="0"/>
                </a:moveTo>
                <a:cubicBezTo>
                  <a:pt x="206312" y="0"/>
                  <a:pt x="0" y="206312"/>
                  <a:pt x="0" y="460820"/>
                </a:cubicBezTo>
                <a:cubicBezTo>
                  <a:pt x="0" y="715328"/>
                  <a:pt x="206312" y="921639"/>
                  <a:pt x="460820" y="921639"/>
                </a:cubicBezTo>
                <a:cubicBezTo>
                  <a:pt x="715328" y="921639"/>
                  <a:pt x="921639" y="715328"/>
                  <a:pt x="921639" y="460820"/>
                </a:cubicBezTo>
                <a:cubicBezTo>
                  <a:pt x="921639" y="206312"/>
                  <a:pt x="715328" y="0"/>
                  <a:pt x="460820" y="0"/>
                </a:cubicBezTo>
                <a:lnTo>
                  <a:pt x="460820" y="0"/>
                </a:lnTo>
                <a:close/>
              </a:path>
            </a:pathLst>
          </a:custGeom>
          <a:solidFill>
            <a:srgbClr val="5B2C86"/>
          </a:solidFill>
          <a:ln w="9525" cap="flat">
            <a:solidFill>
              <a:schemeClr val="accent1"/>
            </a:solid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8D708675-31D4-11C1-AC14-62A203C1C31F}"/>
              </a:ext>
            </a:extLst>
          </p:cNvPr>
          <p:cNvSpPr/>
          <p:nvPr/>
        </p:nvSpPr>
        <p:spPr>
          <a:xfrm>
            <a:off x="10564561" y="1630134"/>
            <a:ext cx="921639" cy="921639"/>
          </a:xfrm>
          <a:custGeom>
            <a:avLst/>
            <a:gdLst>
              <a:gd name="connsiteX0" fmla="*/ 921639 w 921639"/>
              <a:gd name="connsiteY0" fmla="*/ 460820 h 921639"/>
              <a:gd name="connsiteX1" fmla="*/ 460819 w 921639"/>
              <a:gd name="connsiteY1" fmla="*/ 921639 h 921639"/>
              <a:gd name="connsiteX2" fmla="*/ 0 w 921639"/>
              <a:gd name="connsiteY2" fmla="*/ 460819 h 921639"/>
              <a:gd name="connsiteX3" fmla="*/ 460819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19" y="921639"/>
                </a:cubicBezTo>
                <a:cubicBezTo>
                  <a:pt x="206316" y="921639"/>
                  <a:pt x="0" y="715323"/>
                  <a:pt x="0" y="460819"/>
                </a:cubicBezTo>
                <a:cubicBezTo>
                  <a:pt x="0" y="206316"/>
                  <a:pt x="206316" y="0"/>
                  <a:pt x="460819" y="0"/>
                </a:cubicBezTo>
                <a:cubicBezTo>
                  <a:pt x="715323" y="0"/>
                  <a:pt x="921639" y="206316"/>
                  <a:pt x="921639" y="460820"/>
                </a:cubicBezTo>
                <a:close/>
              </a:path>
            </a:pathLst>
          </a:custGeom>
          <a:solidFill>
            <a:srgbClr val="FFFFFF">
              <a:alpha val="70000"/>
            </a:srgbClr>
          </a:solidFill>
          <a:ln w="9525" cap="flat">
            <a:solidFill>
              <a:srgbClr val="35397E">
                <a:alpha val="70000"/>
              </a:srgbClr>
            </a:solid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278A3A32-E552-31B7-4CB1-6DAD253004AE}"/>
              </a:ext>
            </a:extLst>
          </p:cNvPr>
          <p:cNvSpPr/>
          <p:nvPr/>
        </p:nvSpPr>
        <p:spPr>
          <a:xfrm>
            <a:off x="10564561" y="1630134"/>
            <a:ext cx="921639" cy="921639"/>
          </a:xfrm>
          <a:custGeom>
            <a:avLst/>
            <a:gdLst>
              <a:gd name="connsiteX0" fmla="*/ 921639 w 921639"/>
              <a:gd name="connsiteY0" fmla="*/ 460820 h 921639"/>
              <a:gd name="connsiteX1" fmla="*/ 460819 w 921639"/>
              <a:gd name="connsiteY1" fmla="*/ 921639 h 921639"/>
              <a:gd name="connsiteX2" fmla="*/ 0 w 921639"/>
              <a:gd name="connsiteY2" fmla="*/ 460819 h 921639"/>
              <a:gd name="connsiteX3" fmla="*/ 460819 w 921639"/>
              <a:gd name="connsiteY3" fmla="*/ 0 h 921639"/>
              <a:gd name="connsiteX4" fmla="*/ 921639 w 921639"/>
              <a:gd name="connsiteY4" fmla="*/ 460820 h 92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39" h="921639">
                <a:moveTo>
                  <a:pt x="921639" y="460820"/>
                </a:moveTo>
                <a:cubicBezTo>
                  <a:pt x="921639" y="715323"/>
                  <a:pt x="715323" y="921639"/>
                  <a:pt x="460819" y="921639"/>
                </a:cubicBezTo>
                <a:cubicBezTo>
                  <a:pt x="206316" y="921639"/>
                  <a:pt x="0" y="715323"/>
                  <a:pt x="0" y="460819"/>
                </a:cubicBezTo>
                <a:cubicBezTo>
                  <a:pt x="0" y="206316"/>
                  <a:pt x="206316" y="0"/>
                  <a:pt x="460819" y="0"/>
                </a:cubicBezTo>
                <a:cubicBezTo>
                  <a:pt x="715323" y="0"/>
                  <a:pt x="921639" y="206316"/>
                  <a:pt x="921639" y="460820"/>
                </a:cubicBezTo>
                <a:close/>
              </a:path>
            </a:pathLst>
          </a:custGeom>
          <a:noFill/>
          <a:ln w="5715" cap="rnd">
            <a:solidFill>
              <a:srgbClr val="35397E"/>
            </a:solidFill>
            <a:prstDash val="solid"/>
            <a:round/>
          </a:ln>
        </p:spPr>
        <p:txBody>
          <a:bodyPr rtlCol="0" anchor="ctr"/>
          <a:lstStyle/>
          <a:p>
            <a:endParaRPr lang="en-IN"/>
          </a:p>
        </p:txBody>
      </p:sp>
      <p:sp>
        <p:nvSpPr>
          <p:cNvPr id="55" name="TextBox 54">
            <a:extLst>
              <a:ext uri="{FF2B5EF4-FFF2-40B4-BE49-F238E27FC236}">
                <a16:creationId xmlns:a16="http://schemas.microsoft.com/office/drawing/2014/main" id="{E7EBAACA-549B-D9F8-6E71-3210743A982D}"/>
              </a:ext>
            </a:extLst>
          </p:cNvPr>
          <p:cNvSpPr txBox="1"/>
          <p:nvPr/>
        </p:nvSpPr>
        <p:spPr>
          <a:xfrm>
            <a:off x="4254832" y="2138783"/>
            <a:ext cx="3212374" cy="1087710"/>
          </a:xfrm>
          <a:prstGeom prst="rect">
            <a:avLst/>
          </a:prstGeom>
          <a:noFill/>
        </p:spPr>
        <p:txBody>
          <a:bodyPr wrap="square" lIns="0" tIns="0" rIns="0" bIns="0" rtlCol="0" anchor="t">
            <a:noAutofit/>
          </a:bodyPr>
          <a:lstStyle/>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Earnings and guidance accuracy</a:t>
            </a:r>
          </a:p>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Regulatory relationships</a:t>
            </a:r>
          </a:p>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Succession planning and key person risk</a:t>
            </a:r>
          </a:p>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Management quality and experience</a:t>
            </a:r>
          </a:p>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Project or subsidiary sponsor support</a:t>
            </a:r>
          </a:p>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Loss reserve development</a:t>
            </a:r>
          </a:p>
          <a:p>
            <a:pPr marL="285750" indent="-285750" algn="l">
              <a:lnSpc>
                <a:spcPct val="101000"/>
              </a:lnSpc>
              <a:spcAft>
                <a:spcPts val="600"/>
              </a:spcAft>
              <a:buClr>
                <a:schemeClr val="accent3"/>
              </a:buClr>
              <a:buFont typeface="GT America" charset="0"/>
              <a:buChar char="→"/>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Servicer or manager quality</a:t>
            </a:r>
          </a:p>
        </p:txBody>
      </p:sp>
      <p:sp>
        <p:nvSpPr>
          <p:cNvPr id="19" name="object 7">
            <a:extLst>
              <a:ext uri="{FF2B5EF4-FFF2-40B4-BE49-F238E27FC236}">
                <a16:creationId xmlns:a16="http://schemas.microsoft.com/office/drawing/2014/main" id="{D5687905-AC66-76B6-4859-89C9F776AB9B}"/>
              </a:ext>
            </a:extLst>
          </p:cNvPr>
          <p:cNvSpPr txBox="1"/>
          <p:nvPr/>
        </p:nvSpPr>
        <p:spPr>
          <a:xfrm>
            <a:off x="4475744" y="4066564"/>
            <a:ext cx="2768435" cy="553998"/>
          </a:xfrm>
          <a:prstGeom prst="rect">
            <a:avLst/>
          </a:prstGeom>
        </p:spPr>
        <p:txBody>
          <a:bodyPr vert="horz" wrap="square" lIns="0" tIns="0" rIns="0" bIns="0" rtlCol="0">
            <a:spAutoFit/>
          </a:bodyPr>
          <a:lstStyle/>
          <a:p>
            <a:pPr marL="12700">
              <a:lnSpc>
                <a:spcPct val="100000"/>
              </a:lnSpc>
              <a:spcBef>
                <a:spcPts val="125"/>
              </a:spcBef>
            </a:pPr>
            <a:r>
              <a:rPr lang="en-US" dirty="0">
                <a:solidFill>
                  <a:schemeClr val="bg1"/>
                </a:solidFill>
                <a:cs typeface="Bliss Pro Regular"/>
              </a:rPr>
              <a:t>Board structure, policies and procedures</a:t>
            </a:r>
          </a:p>
        </p:txBody>
      </p:sp>
      <p:sp>
        <p:nvSpPr>
          <p:cNvPr id="24" name="Slide Number Placeholder 2">
            <a:extLst>
              <a:ext uri="{FF2B5EF4-FFF2-40B4-BE49-F238E27FC236}">
                <a16:creationId xmlns:a16="http://schemas.microsoft.com/office/drawing/2014/main" id="{AE4C3A41-C89B-3ADA-29D7-1E49EA052A2A}"/>
              </a:ext>
            </a:extLst>
          </p:cNvPr>
          <p:cNvSpPr>
            <a:spLocks noGrp="1"/>
          </p:cNvSpPr>
          <p:nvPr>
            <p:ph type="sldNum" sz="quarter" idx="12"/>
          </p:nvPr>
        </p:nvSpPr>
        <p:spPr>
          <a:xfrm>
            <a:off x="10428288" y="6311900"/>
            <a:ext cx="1209674" cy="269875"/>
          </a:xfrm>
        </p:spPr>
        <p:txBody>
          <a:bodyPr/>
          <a:lstStyle/>
          <a:p>
            <a:fld id="{862A5111-985B-C14D-9115-5787026182A8}" type="slidenum">
              <a:rPr lang="en-US" sz="1100" smtClean="0">
                <a:solidFill>
                  <a:schemeClr val="accent1">
                    <a:lumMod val="60000"/>
                    <a:lumOff val="40000"/>
                  </a:schemeClr>
                </a:solidFill>
              </a:rPr>
              <a:t>12</a:t>
            </a:fld>
            <a:endParaRPr lang="en-US" sz="1100" dirty="0">
              <a:solidFill>
                <a:schemeClr val="accent1">
                  <a:lumMod val="60000"/>
                  <a:lumOff val="40000"/>
                </a:schemeClr>
              </a:solidFill>
            </a:endParaRPr>
          </a:p>
        </p:txBody>
      </p:sp>
      <p:sp>
        <p:nvSpPr>
          <p:cNvPr id="7" name="Freeform: Shape 6">
            <a:extLst>
              <a:ext uri="{FF2B5EF4-FFF2-40B4-BE49-F238E27FC236}">
                <a16:creationId xmlns:a16="http://schemas.microsoft.com/office/drawing/2014/main" id="{31F18828-4DCF-7D8E-CE42-427595B5580F}"/>
              </a:ext>
            </a:extLst>
          </p:cNvPr>
          <p:cNvSpPr/>
          <p:nvPr/>
        </p:nvSpPr>
        <p:spPr>
          <a:xfrm>
            <a:off x="3381306" y="1935887"/>
            <a:ext cx="42100" cy="42100"/>
          </a:xfrm>
          <a:custGeom>
            <a:avLst/>
            <a:gdLst>
              <a:gd name="connsiteX0" fmla="*/ 21050 w 42100"/>
              <a:gd name="connsiteY0" fmla="*/ 42100 h 42100"/>
              <a:gd name="connsiteX1" fmla="*/ 42101 w 42100"/>
              <a:gd name="connsiteY1" fmla="*/ 21050 h 42100"/>
              <a:gd name="connsiteX2" fmla="*/ 21050 w 42100"/>
              <a:gd name="connsiteY2" fmla="*/ 0 h 42100"/>
              <a:gd name="connsiteX3" fmla="*/ 0 w 42100"/>
              <a:gd name="connsiteY3" fmla="*/ 21050 h 42100"/>
              <a:gd name="connsiteX4" fmla="*/ 21050 w 42100"/>
              <a:gd name="connsiteY4" fmla="*/ 4210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100">
                <a:moveTo>
                  <a:pt x="21050" y="42100"/>
                </a:moveTo>
                <a:cubicBezTo>
                  <a:pt x="32671" y="42100"/>
                  <a:pt x="42101" y="32671"/>
                  <a:pt x="42101" y="21050"/>
                </a:cubicBezTo>
                <a:cubicBezTo>
                  <a:pt x="42101" y="9430"/>
                  <a:pt x="32671" y="0"/>
                  <a:pt x="21050" y="0"/>
                </a:cubicBezTo>
                <a:cubicBezTo>
                  <a:pt x="9430" y="0"/>
                  <a:pt x="0" y="9430"/>
                  <a:pt x="0" y="21050"/>
                </a:cubicBezTo>
                <a:cubicBezTo>
                  <a:pt x="0" y="32671"/>
                  <a:pt x="9430" y="42100"/>
                  <a:pt x="21050" y="42100"/>
                </a:cubicBezTo>
                <a:close/>
              </a:path>
            </a:pathLst>
          </a:custGeom>
          <a:noFill/>
          <a:ln w="19050" cap="rnd">
            <a:solidFill>
              <a:srgbClr val="005EFF"/>
            </a:solidFill>
            <a:prstDash val="solid"/>
            <a:round/>
          </a:ln>
        </p:spPr>
        <p:txBody>
          <a:bodyPr rtlCol="0" anchor="ctr"/>
          <a:lstStyle/>
          <a:p>
            <a:endParaRPr lang="en-IN"/>
          </a:p>
        </p:txBody>
      </p:sp>
      <p:sp>
        <p:nvSpPr>
          <p:cNvPr id="12" name="Freeform: Shape 11">
            <a:extLst>
              <a:ext uri="{FF2B5EF4-FFF2-40B4-BE49-F238E27FC236}">
                <a16:creationId xmlns:a16="http://schemas.microsoft.com/office/drawing/2014/main" id="{AB030DE5-9FA6-4A75-CBC4-33C5B1A51D18}"/>
              </a:ext>
            </a:extLst>
          </p:cNvPr>
          <p:cNvSpPr/>
          <p:nvPr/>
        </p:nvSpPr>
        <p:spPr>
          <a:xfrm>
            <a:off x="3281580" y="2079047"/>
            <a:ext cx="42100" cy="42100"/>
          </a:xfrm>
          <a:custGeom>
            <a:avLst/>
            <a:gdLst>
              <a:gd name="connsiteX0" fmla="*/ 21050 w 42100"/>
              <a:gd name="connsiteY0" fmla="*/ 42100 h 42100"/>
              <a:gd name="connsiteX1" fmla="*/ 42100 w 42100"/>
              <a:gd name="connsiteY1" fmla="*/ 21050 h 42100"/>
              <a:gd name="connsiteX2" fmla="*/ 21050 w 42100"/>
              <a:gd name="connsiteY2" fmla="*/ 0 h 42100"/>
              <a:gd name="connsiteX3" fmla="*/ 0 w 42100"/>
              <a:gd name="connsiteY3" fmla="*/ 21050 h 42100"/>
              <a:gd name="connsiteX4" fmla="*/ 21050 w 42100"/>
              <a:gd name="connsiteY4" fmla="*/ 4210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100">
                <a:moveTo>
                  <a:pt x="21050" y="42100"/>
                </a:moveTo>
                <a:cubicBezTo>
                  <a:pt x="32671" y="42100"/>
                  <a:pt x="42100" y="32671"/>
                  <a:pt x="42100" y="21050"/>
                </a:cubicBezTo>
                <a:cubicBezTo>
                  <a:pt x="42100" y="9430"/>
                  <a:pt x="32671" y="0"/>
                  <a:pt x="21050" y="0"/>
                </a:cubicBezTo>
                <a:cubicBezTo>
                  <a:pt x="9430" y="0"/>
                  <a:pt x="0" y="9430"/>
                  <a:pt x="0" y="21050"/>
                </a:cubicBezTo>
                <a:cubicBezTo>
                  <a:pt x="0" y="32671"/>
                  <a:pt x="9430" y="42100"/>
                  <a:pt x="21050" y="42100"/>
                </a:cubicBezTo>
                <a:close/>
              </a:path>
            </a:pathLst>
          </a:custGeom>
          <a:noFill/>
          <a:ln w="19050" cap="rnd">
            <a:solidFill>
              <a:srgbClr val="005EFF"/>
            </a:solidFill>
            <a:prstDash val="solid"/>
            <a:round/>
          </a:ln>
        </p:spPr>
        <p:txBody>
          <a:bodyPr rtlCol="0" anchor="ctr"/>
          <a:lstStyle/>
          <a:p>
            <a:endParaRPr lang="en-IN"/>
          </a:p>
        </p:txBody>
      </p:sp>
      <p:sp>
        <p:nvSpPr>
          <p:cNvPr id="25" name="Freeform: Shape 24">
            <a:extLst>
              <a:ext uri="{FF2B5EF4-FFF2-40B4-BE49-F238E27FC236}">
                <a16:creationId xmlns:a16="http://schemas.microsoft.com/office/drawing/2014/main" id="{92908FB3-B2F0-731E-2CB3-C08C7A1B3170}"/>
              </a:ext>
            </a:extLst>
          </p:cNvPr>
          <p:cNvSpPr/>
          <p:nvPr/>
        </p:nvSpPr>
        <p:spPr>
          <a:xfrm>
            <a:off x="3181948" y="1968081"/>
            <a:ext cx="42100" cy="42100"/>
          </a:xfrm>
          <a:custGeom>
            <a:avLst/>
            <a:gdLst>
              <a:gd name="connsiteX0" fmla="*/ 21050 w 42100"/>
              <a:gd name="connsiteY0" fmla="*/ 42101 h 42100"/>
              <a:gd name="connsiteX1" fmla="*/ 42101 w 42100"/>
              <a:gd name="connsiteY1" fmla="*/ 21050 h 42100"/>
              <a:gd name="connsiteX2" fmla="*/ 21050 w 42100"/>
              <a:gd name="connsiteY2" fmla="*/ 0 h 42100"/>
              <a:gd name="connsiteX3" fmla="*/ 0 w 42100"/>
              <a:gd name="connsiteY3" fmla="*/ 21050 h 42100"/>
              <a:gd name="connsiteX4" fmla="*/ 21050 w 42100"/>
              <a:gd name="connsiteY4" fmla="*/ 4210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100">
                <a:moveTo>
                  <a:pt x="21050" y="42101"/>
                </a:moveTo>
                <a:cubicBezTo>
                  <a:pt x="32671" y="42101"/>
                  <a:pt x="42101" y="32671"/>
                  <a:pt x="42101" y="21050"/>
                </a:cubicBezTo>
                <a:cubicBezTo>
                  <a:pt x="42101" y="9430"/>
                  <a:pt x="32671" y="0"/>
                  <a:pt x="21050" y="0"/>
                </a:cubicBezTo>
                <a:cubicBezTo>
                  <a:pt x="9430" y="0"/>
                  <a:pt x="0" y="9430"/>
                  <a:pt x="0" y="21050"/>
                </a:cubicBezTo>
                <a:cubicBezTo>
                  <a:pt x="0" y="32671"/>
                  <a:pt x="9430" y="42101"/>
                  <a:pt x="21050" y="42101"/>
                </a:cubicBezTo>
                <a:close/>
              </a:path>
            </a:pathLst>
          </a:custGeom>
          <a:noFill/>
          <a:ln w="19050" cap="rnd">
            <a:solidFill>
              <a:srgbClr val="005EFF"/>
            </a:solidFill>
            <a:prstDash val="solid"/>
            <a:round/>
          </a:ln>
        </p:spPr>
        <p:txBody>
          <a:bodyPr rtlCol="0" anchor="ctr"/>
          <a:lstStyle/>
          <a:p>
            <a:endParaRPr lang="en-IN"/>
          </a:p>
        </p:txBody>
      </p:sp>
      <p:sp>
        <p:nvSpPr>
          <p:cNvPr id="26" name="Freeform: Shape 25">
            <a:extLst>
              <a:ext uri="{FF2B5EF4-FFF2-40B4-BE49-F238E27FC236}">
                <a16:creationId xmlns:a16="http://schemas.microsoft.com/office/drawing/2014/main" id="{3137CD8F-9742-DAC5-7DC1-35FF4FD5B2DB}"/>
              </a:ext>
            </a:extLst>
          </p:cNvPr>
          <p:cNvSpPr/>
          <p:nvPr/>
        </p:nvSpPr>
        <p:spPr>
          <a:xfrm>
            <a:off x="3419883" y="1968653"/>
            <a:ext cx="41052" cy="30479"/>
          </a:xfrm>
          <a:custGeom>
            <a:avLst/>
            <a:gdLst>
              <a:gd name="connsiteX0" fmla="*/ 0 w 41052"/>
              <a:gd name="connsiteY0" fmla="*/ 0 h 30479"/>
              <a:gd name="connsiteX1" fmla="*/ 41053 w 41052"/>
              <a:gd name="connsiteY1" fmla="*/ 30480 h 30479"/>
            </a:gdLst>
            <a:ahLst/>
            <a:cxnLst>
              <a:cxn ang="0">
                <a:pos x="connsiteX0" y="connsiteY0"/>
              </a:cxn>
              <a:cxn ang="0">
                <a:pos x="connsiteX1" y="connsiteY1"/>
              </a:cxn>
            </a:cxnLst>
            <a:rect l="l" t="t" r="r" b="b"/>
            <a:pathLst>
              <a:path w="41052" h="30479">
                <a:moveTo>
                  <a:pt x="0" y="0"/>
                </a:moveTo>
                <a:lnTo>
                  <a:pt x="41053" y="30480"/>
                </a:lnTo>
              </a:path>
            </a:pathLst>
          </a:custGeom>
          <a:ln w="19050" cap="rnd">
            <a:solidFill>
              <a:srgbClr val="005EFF"/>
            </a:solidFill>
            <a:prstDash val="solid"/>
            <a:round/>
          </a:ln>
        </p:spPr>
        <p:txBody>
          <a:bodyPr rtlCol="0" anchor="ctr"/>
          <a:lstStyle/>
          <a:p>
            <a:endParaRPr lang="en-IN"/>
          </a:p>
        </p:txBody>
      </p:sp>
      <p:sp>
        <p:nvSpPr>
          <p:cNvPr id="27" name="Freeform: Shape 26">
            <a:extLst>
              <a:ext uri="{FF2B5EF4-FFF2-40B4-BE49-F238E27FC236}">
                <a16:creationId xmlns:a16="http://schemas.microsoft.com/office/drawing/2014/main" id="{967BB2E1-1DE3-3054-B5BF-D41DDD916AF2}"/>
              </a:ext>
            </a:extLst>
          </p:cNvPr>
          <p:cNvSpPr/>
          <p:nvPr/>
        </p:nvSpPr>
        <p:spPr>
          <a:xfrm>
            <a:off x="3314060" y="1974653"/>
            <a:ext cx="76866" cy="107823"/>
          </a:xfrm>
          <a:custGeom>
            <a:avLst/>
            <a:gdLst>
              <a:gd name="connsiteX0" fmla="*/ 76867 w 76866"/>
              <a:gd name="connsiteY0" fmla="*/ 0 h 107823"/>
              <a:gd name="connsiteX1" fmla="*/ 0 w 76866"/>
              <a:gd name="connsiteY1" fmla="*/ 107823 h 107823"/>
            </a:gdLst>
            <a:ahLst/>
            <a:cxnLst>
              <a:cxn ang="0">
                <a:pos x="connsiteX0" y="connsiteY0"/>
              </a:cxn>
              <a:cxn ang="0">
                <a:pos x="connsiteX1" y="connsiteY1"/>
              </a:cxn>
            </a:cxnLst>
            <a:rect l="l" t="t" r="r" b="b"/>
            <a:pathLst>
              <a:path w="76866" h="107823">
                <a:moveTo>
                  <a:pt x="76867" y="0"/>
                </a:moveTo>
                <a:lnTo>
                  <a:pt x="0" y="107823"/>
                </a:lnTo>
              </a:path>
            </a:pathLst>
          </a:custGeom>
          <a:ln w="19050" cap="rnd">
            <a:solidFill>
              <a:srgbClr val="005EFF"/>
            </a:solidFill>
            <a:prstDash val="solid"/>
            <a:round/>
          </a:ln>
        </p:spPr>
        <p:txBody>
          <a:bodyPr rtlCol="0" anchor="ctr"/>
          <a:lstStyle/>
          <a:p>
            <a:endParaRPr lang="en-IN"/>
          </a:p>
        </p:txBody>
      </p:sp>
      <p:sp>
        <p:nvSpPr>
          <p:cNvPr id="28" name="Freeform: Shape 27">
            <a:extLst>
              <a:ext uri="{FF2B5EF4-FFF2-40B4-BE49-F238E27FC236}">
                <a16:creationId xmlns:a16="http://schemas.microsoft.com/office/drawing/2014/main" id="{B403EAE0-CCF6-794A-6CC2-9267EF3BA270}"/>
              </a:ext>
            </a:extLst>
          </p:cNvPr>
          <p:cNvSpPr/>
          <p:nvPr/>
        </p:nvSpPr>
        <p:spPr>
          <a:xfrm>
            <a:off x="3217477" y="2004943"/>
            <a:ext cx="70961" cy="79629"/>
          </a:xfrm>
          <a:custGeom>
            <a:avLst/>
            <a:gdLst>
              <a:gd name="connsiteX0" fmla="*/ 70961 w 70961"/>
              <a:gd name="connsiteY0" fmla="*/ 79629 h 79629"/>
              <a:gd name="connsiteX1" fmla="*/ 0 w 70961"/>
              <a:gd name="connsiteY1" fmla="*/ 0 h 79629"/>
            </a:gdLst>
            <a:ahLst/>
            <a:cxnLst>
              <a:cxn ang="0">
                <a:pos x="connsiteX0" y="connsiteY0"/>
              </a:cxn>
              <a:cxn ang="0">
                <a:pos x="connsiteX1" y="connsiteY1"/>
              </a:cxn>
            </a:cxnLst>
            <a:rect l="l" t="t" r="r" b="b"/>
            <a:pathLst>
              <a:path w="70961" h="79629">
                <a:moveTo>
                  <a:pt x="70961" y="79629"/>
                </a:moveTo>
                <a:lnTo>
                  <a:pt x="0" y="0"/>
                </a:lnTo>
              </a:path>
            </a:pathLst>
          </a:custGeom>
          <a:ln w="19050" cap="rnd">
            <a:solidFill>
              <a:srgbClr val="005EFF"/>
            </a:solidFill>
            <a:prstDash val="solid"/>
            <a:round/>
          </a:ln>
        </p:spPr>
        <p:txBody>
          <a:bodyPr rtlCol="0" anchor="ctr"/>
          <a:lstStyle/>
          <a:p>
            <a:endParaRPr lang="en-IN"/>
          </a:p>
        </p:txBody>
      </p:sp>
      <p:sp>
        <p:nvSpPr>
          <p:cNvPr id="29" name="Freeform: Shape 28">
            <a:extLst>
              <a:ext uri="{FF2B5EF4-FFF2-40B4-BE49-F238E27FC236}">
                <a16:creationId xmlns:a16="http://schemas.microsoft.com/office/drawing/2014/main" id="{649F40A8-DBD6-A432-BE99-92C81F8B24F4}"/>
              </a:ext>
            </a:extLst>
          </p:cNvPr>
          <p:cNvSpPr/>
          <p:nvPr/>
        </p:nvSpPr>
        <p:spPr>
          <a:xfrm>
            <a:off x="3432837" y="2134007"/>
            <a:ext cx="203882" cy="203882"/>
          </a:xfrm>
          <a:custGeom>
            <a:avLst/>
            <a:gdLst>
              <a:gd name="connsiteX0" fmla="*/ 40767 w 203882"/>
              <a:gd name="connsiteY0" fmla="*/ 0 h 203882"/>
              <a:gd name="connsiteX1" fmla="*/ 195453 w 203882"/>
              <a:gd name="connsiteY1" fmla="*/ 154686 h 203882"/>
              <a:gd name="connsiteX2" fmla="*/ 195453 w 203882"/>
              <a:gd name="connsiteY2" fmla="*/ 195453 h 203882"/>
              <a:gd name="connsiteX3" fmla="*/ 195453 w 203882"/>
              <a:gd name="connsiteY3" fmla="*/ 195453 h 203882"/>
              <a:gd name="connsiteX4" fmla="*/ 154686 w 203882"/>
              <a:gd name="connsiteY4" fmla="*/ 195453 h 203882"/>
              <a:gd name="connsiteX5" fmla="*/ 0 w 203882"/>
              <a:gd name="connsiteY5" fmla="*/ 40767 h 20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882" h="203882">
                <a:moveTo>
                  <a:pt x="40767" y="0"/>
                </a:moveTo>
                <a:lnTo>
                  <a:pt x="195453" y="154686"/>
                </a:lnTo>
                <a:cubicBezTo>
                  <a:pt x="206693" y="165926"/>
                  <a:pt x="206693" y="184214"/>
                  <a:pt x="195453" y="195453"/>
                </a:cubicBezTo>
                <a:lnTo>
                  <a:pt x="195453" y="195453"/>
                </a:lnTo>
                <a:cubicBezTo>
                  <a:pt x="184214" y="206693"/>
                  <a:pt x="165925" y="206693"/>
                  <a:pt x="154686" y="195453"/>
                </a:cubicBezTo>
                <a:lnTo>
                  <a:pt x="0" y="40767"/>
                </a:lnTo>
              </a:path>
            </a:pathLst>
          </a:custGeom>
          <a:noFill/>
          <a:ln w="19050" cap="rnd">
            <a:solidFill>
              <a:srgbClr val="0A1264"/>
            </a:solidFill>
            <a:prstDash val="solid"/>
            <a:round/>
          </a:ln>
        </p:spPr>
        <p:txBody>
          <a:bodyPr rtlCol="0" anchor="ctr"/>
          <a:lstStyle/>
          <a:p>
            <a:endParaRPr lang="en-IN"/>
          </a:p>
        </p:txBody>
      </p:sp>
      <p:sp>
        <p:nvSpPr>
          <p:cNvPr id="30" name="Freeform: Shape 29">
            <a:extLst>
              <a:ext uri="{FF2B5EF4-FFF2-40B4-BE49-F238E27FC236}">
                <a16:creationId xmlns:a16="http://schemas.microsoft.com/office/drawing/2014/main" id="{D3C6ED85-6B22-F3EE-06E2-13807432C048}"/>
              </a:ext>
            </a:extLst>
          </p:cNvPr>
          <p:cNvSpPr/>
          <p:nvPr/>
        </p:nvSpPr>
        <p:spPr>
          <a:xfrm>
            <a:off x="3095652" y="1796726"/>
            <a:ext cx="420623" cy="420623"/>
          </a:xfrm>
          <a:custGeom>
            <a:avLst/>
            <a:gdLst>
              <a:gd name="connsiteX0" fmla="*/ 420624 w 420623"/>
              <a:gd name="connsiteY0" fmla="*/ 210312 h 420623"/>
              <a:gd name="connsiteX1" fmla="*/ 210312 w 420623"/>
              <a:gd name="connsiteY1" fmla="*/ 420624 h 420623"/>
              <a:gd name="connsiteX2" fmla="*/ 0 w 420623"/>
              <a:gd name="connsiteY2" fmla="*/ 210312 h 420623"/>
              <a:gd name="connsiteX3" fmla="*/ 210312 w 420623"/>
              <a:gd name="connsiteY3" fmla="*/ 0 h 420623"/>
              <a:gd name="connsiteX4" fmla="*/ 420624 w 420623"/>
              <a:gd name="connsiteY4" fmla="*/ 210312 h 42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623" h="420623">
                <a:moveTo>
                  <a:pt x="420624" y="210312"/>
                </a:moveTo>
                <a:cubicBezTo>
                  <a:pt x="420624" y="326464"/>
                  <a:pt x="326464" y="420624"/>
                  <a:pt x="210312" y="420624"/>
                </a:cubicBezTo>
                <a:cubicBezTo>
                  <a:pt x="94160" y="420624"/>
                  <a:pt x="0" y="326464"/>
                  <a:pt x="0" y="210312"/>
                </a:cubicBezTo>
                <a:cubicBezTo>
                  <a:pt x="0" y="94160"/>
                  <a:pt x="94160" y="0"/>
                  <a:pt x="210312" y="0"/>
                </a:cubicBezTo>
                <a:cubicBezTo>
                  <a:pt x="326464" y="0"/>
                  <a:pt x="420624" y="94160"/>
                  <a:pt x="420624" y="210312"/>
                </a:cubicBezTo>
                <a:close/>
              </a:path>
            </a:pathLst>
          </a:custGeom>
          <a:noFill/>
          <a:ln w="19050" cap="rnd">
            <a:solidFill>
              <a:srgbClr val="0A1264"/>
            </a:solidFill>
            <a:prstDash val="solid"/>
            <a:round/>
          </a:ln>
        </p:spPr>
        <p:txBody>
          <a:bodyPr rtlCol="0" anchor="ctr"/>
          <a:lstStyle/>
          <a:p>
            <a:endParaRPr lang="en-IN"/>
          </a:p>
        </p:txBody>
      </p:sp>
      <p:sp>
        <p:nvSpPr>
          <p:cNvPr id="31" name="Freeform: Shape 30">
            <a:extLst>
              <a:ext uri="{FF2B5EF4-FFF2-40B4-BE49-F238E27FC236}">
                <a16:creationId xmlns:a16="http://schemas.microsoft.com/office/drawing/2014/main" id="{25C54471-AD64-84DC-66C9-0B3ED454623D}"/>
              </a:ext>
            </a:extLst>
          </p:cNvPr>
          <p:cNvSpPr/>
          <p:nvPr/>
        </p:nvSpPr>
        <p:spPr>
          <a:xfrm>
            <a:off x="3148897" y="1999133"/>
            <a:ext cx="35718" cy="17335"/>
          </a:xfrm>
          <a:custGeom>
            <a:avLst/>
            <a:gdLst>
              <a:gd name="connsiteX0" fmla="*/ 35719 w 35718"/>
              <a:gd name="connsiteY0" fmla="*/ 0 h 17335"/>
              <a:gd name="connsiteX1" fmla="*/ 0 w 35718"/>
              <a:gd name="connsiteY1" fmla="*/ 17336 h 17335"/>
            </a:gdLst>
            <a:ahLst/>
            <a:cxnLst>
              <a:cxn ang="0">
                <a:pos x="connsiteX0" y="connsiteY0"/>
              </a:cxn>
              <a:cxn ang="0">
                <a:pos x="connsiteX1" y="connsiteY1"/>
              </a:cxn>
            </a:cxnLst>
            <a:rect l="l" t="t" r="r" b="b"/>
            <a:pathLst>
              <a:path w="35718" h="17335">
                <a:moveTo>
                  <a:pt x="35719" y="0"/>
                </a:moveTo>
                <a:lnTo>
                  <a:pt x="0" y="17336"/>
                </a:lnTo>
              </a:path>
            </a:pathLst>
          </a:custGeom>
          <a:ln w="19050" cap="rnd">
            <a:solidFill>
              <a:srgbClr val="005EFF"/>
            </a:solidFill>
            <a:prstDash val="solid"/>
            <a:round/>
          </a:ln>
        </p:spPr>
        <p:txBody>
          <a:bodyPr rtlCol="0" anchor="ctr"/>
          <a:lstStyle/>
          <a:p>
            <a:endParaRPr lang="en-IN"/>
          </a:p>
        </p:txBody>
      </p:sp>
      <p:sp>
        <p:nvSpPr>
          <p:cNvPr id="43" name="Freeform: Shape 42">
            <a:extLst>
              <a:ext uri="{FF2B5EF4-FFF2-40B4-BE49-F238E27FC236}">
                <a16:creationId xmlns:a16="http://schemas.microsoft.com/office/drawing/2014/main" id="{DE494F52-70FF-CC2D-878F-5EC807023B9B}"/>
              </a:ext>
            </a:extLst>
          </p:cNvPr>
          <p:cNvSpPr/>
          <p:nvPr/>
        </p:nvSpPr>
        <p:spPr>
          <a:xfrm>
            <a:off x="7089560" y="1958651"/>
            <a:ext cx="352424" cy="110108"/>
          </a:xfrm>
          <a:custGeom>
            <a:avLst/>
            <a:gdLst>
              <a:gd name="connsiteX0" fmla="*/ 0 w 352424"/>
              <a:gd name="connsiteY0" fmla="*/ 88106 h 110108"/>
              <a:gd name="connsiteX1" fmla="*/ 44006 w 352424"/>
              <a:gd name="connsiteY1" fmla="*/ 44101 h 110108"/>
              <a:gd name="connsiteX2" fmla="*/ 88011 w 352424"/>
              <a:gd name="connsiteY2" fmla="*/ 110109 h 110108"/>
              <a:gd name="connsiteX3" fmla="*/ 176022 w 352424"/>
              <a:gd name="connsiteY3" fmla="*/ 95 h 110108"/>
              <a:gd name="connsiteX4" fmla="*/ 264033 w 352424"/>
              <a:gd name="connsiteY4" fmla="*/ 88106 h 110108"/>
              <a:gd name="connsiteX5" fmla="*/ 352425 w 352424"/>
              <a:gd name="connsiteY5" fmla="*/ 0 h 11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424" h="110108">
                <a:moveTo>
                  <a:pt x="0" y="88106"/>
                </a:moveTo>
                <a:lnTo>
                  <a:pt x="44006" y="44101"/>
                </a:lnTo>
                <a:lnTo>
                  <a:pt x="88011" y="110109"/>
                </a:lnTo>
                <a:lnTo>
                  <a:pt x="176022" y="95"/>
                </a:lnTo>
                <a:lnTo>
                  <a:pt x="264033" y="88106"/>
                </a:lnTo>
                <a:lnTo>
                  <a:pt x="352425" y="0"/>
                </a:lnTo>
              </a:path>
            </a:pathLst>
          </a:custGeom>
          <a:noFill/>
          <a:ln w="19050" cap="rnd">
            <a:solidFill>
              <a:srgbClr val="0A1264"/>
            </a:solidFill>
            <a:prstDash val="solid"/>
            <a:round/>
          </a:ln>
        </p:spPr>
        <p:txBody>
          <a:bodyPr rtlCol="0" anchor="ctr"/>
          <a:lstStyle/>
          <a:p>
            <a:endParaRPr lang="en-IN"/>
          </a:p>
        </p:txBody>
      </p:sp>
      <p:sp>
        <p:nvSpPr>
          <p:cNvPr id="44" name="Freeform: Shape 43">
            <a:extLst>
              <a:ext uri="{FF2B5EF4-FFF2-40B4-BE49-F238E27FC236}">
                <a16:creationId xmlns:a16="http://schemas.microsoft.com/office/drawing/2014/main" id="{ECDAA986-6B93-C930-C9ED-12D362309BE8}"/>
              </a:ext>
            </a:extLst>
          </p:cNvPr>
          <p:cNvSpPr/>
          <p:nvPr/>
        </p:nvSpPr>
        <p:spPr>
          <a:xfrm>
            <a:off x="7375596" y="1958651"/>
            <a:ext cx="66389" cy="62960"/>
          </a:xfrm>
          <a:custGeom>
            <a:avLst/>
            <a:gdLst>
              <a:gd name="connsiteX0" fmla="*/ 0 w 66389"/>
              <a:gd name="connsiteY0" fmla="*/ 95 h 62960"/>
              <a:gd name="connsiteX1" fmla="*/ 66389 w 66389"/>
              <a:gd name="connsiteY1" fmla="*/ 0 h 62960"/>
              <a:gd name="connsiteX2" fmla="*/ 65532 w 66389"/>
              <a:gd name="connsiteY2" fmla="*/ 62960 h 62960"/>
            </a:gdLst>
            <a:ahLst/>
            <a:cxnLst>
              <a:cxn ang="0">
                <a:pos x="connsiteX0" y="connsiteY0"/>
              </a:cxn>
              <a:cxn ang="0">
                <a:pos x="connsiteX1" y="connsiteY1"/>
              </a:cxn>
              <a:cxn ang="0">
                <a:pos x="connsiteX2" y="connsiteY2"/>
              </a:cxn>
            </a:cxnLst>
            <a:rect l="l" t="t" r="r" b="b"/>
            <a:pathLst>
              <a:path w="66389" h="62960">
                <a:moveTo>
                  <a:pt x="0" y="95"/>
                </a:moveTo>
                <a:lnTo>
                  <a:pt x="66389" y="0"/>
                </a:lnTo>
                <a:lnTo>
                  <a:pt x="65532" y="62960"/>
                </a:lnTo>
              </a:path>
            </a:pathLst>
          </a:custGeom>
          <a:noFill/>
          <a:ln w="19050" cap="rnd">
            <a:solidFill>
              <a:srgbClr val="0A1264"/>
            </a:solidFill>
            <a:prstDash val="solid"/>
            <a:round/>
          </a:ln>
        </p:spPr>
        <p:txBody>
          <a:bodyPr rtlCol="0" anchor="ctr"/>
          <a:lstStyle/>
          <a:p>
            <a:endParaRPr lang="en-IN"/>
          </a:p>
        </p:txBody>
      </p:sp>
      <p:sp>
        <p:nvSpPr>
          <p:cNvPr id="45" name="Freeform: Shape 44">
            <a:extLst>
              <a:ext uri="{FF2B5EF4-FFF2-40B4-BE49-F238E27FC236}">
                <a16:creationId xmlns:a16="http://schemas.microsoft.com/office/drawing/2014/main" id="{5CC99764-480A-D892-47F9-AEB5C781268F}"/>
              </a:ext>
            </a:extLst>
          </p:cNvPr>
          <p:cNvSpPr/>
          <p:nvPr/>
        </p:nvSpPr>
        <p:spPr>
          <a:xfrm>
            <a:off x="7089560" y="2090763"/>
            <a:ext cx="9525" cy="44005"/>
          </a:xfrm>
          <a:custGeom>
            <a:avLst/>
            <a:gdLst>
              <a:gd name="connsiteX0" fmla="*/ 0 w 9525"/>
              <a:gd name="connsiteY0" fmla="*/ 44005 h 44005"/>
              <a:gd name="connsiteX1" fmla="*/ 0 w 9525"/>
              <a:gd name="connsiteY1" fmla="*/ 0 h 44005"/>
            </a:gdLst>
            <a:ahLst/>
            <a:cxnLst>
              <a:cxn ang="0">
                <a:pos x="connsiteX0" y="connsiteY0"/>
              </a:cxn>
              <a:cxn ang="0">
                <a:pos x="connsiteX1" y="connsiteY1"/>
              </a:cxn>
            </a:cxnLst>
            <a:rect l="l" t="t" r="r" b="b"/>
            <a:pathLst>
              <a:path w="9525" h="44005">
                <a:moveTo>
                  <a:pt x="0" y="44005"/>
                </a:moveTo>
                <a:lnTo>
                  <a:pt x="0" y="0"/>
                </a:lnTo>
              </a:path>
            </a:pathLst>
          </a:custGeom>
          <a:ln w="19050" cap="rnd">
            <a:solidFill>
              <a:srgbClr val="0A1264"/>
            </a:solidFill>
            <a:prstDash val="solid"/>
            <a:round/>
          </a:ln>
        </p:spPr>
        <p:txBody>
          <a:bodyPr rtlCol="0" anchor="ctr"/>
          <a:lstStyle/>
          <a:p>
            <a:endParaRPr lang="en-IN"/>
          </a:p>
        </p:txBody>
      </p:sp>
      <p:sp>
        <p:nvSpPr>
          <p:cNvPr id="46" name="Freeform: Shape 45">
            <a:extLst>
              <a:ext uri="{FF2B5EF4-FFF2-40B4-BE49-F238E27FC236}">
                <a16:creationId xmlns:a16="http://schemas.microsoft.com/office/drawing/2014/main" id="{17CA69D4-FA71-3555-155E-92E5F518781E}"/>
              </a:ext>
            </a:extLst>
          </p:cNvPr>
          <p:cNvSpPr/>
          <p:nvPr/>
        </p:nvSpPr>
        <p:spPr>
          <a:xfrm>
            <a:off x="7265582" y="2024755"/>
            <a:ext cx="9525" cy="110013"/>
          </a:xfrm>
          <a:custGeom>
            <a:avLst/>
            <a:gdLst>
              <a:gd name="connsiteX0" fmla="*/ 0 w 9525"/>
              <a:gd name="connsiteY0" fmla="*/ 110014 h 110013"/>
              <a:gd name="connsiteX1" fmla="*/ 0 w 9525"/>
              <a:gd name="connsiteY1" fmla="*/ 0 h 110013"/>
            </a:gdLst>
            <a:ahLst/>
            <a:cxnLst>
              <a:cxn ang="0">
                <a:pos x="connsiteX0" y="connsiteY0"/>
              </a:cxn>
              <a:cxn ang="0">
                <a:pos x="connsiteX1" y="connsiteY1"/>
              </a:cxn>
            </a:cxnLst>
            <a:rect l="l" t="t" r="r" b="b"/>
            <a:pathLst>
              <a:path w="9525" h="110013">
                <a:moveTo>
                  <a:pt x="0" y="110014"/>
                </a:moveTo>
                <a:lnTo>
                  <a:pt x="0" y="0"/>
                </a:lnTo>
              </a:path>
            </a:pathLst>
          </a:custGeom>
          <a:ln w="19050" cap="rnd">
            <a:solidFill>
              <a:srgbClr val="0A1264"/>
            </a:solidFill>
            <a:prstDash val="solid"/>
            <a:round/>
          </a:ln>
        </p:spPr>
        <p:txBody>
          <a:bodyPr rtlCol="0" anchor="ctr"/>
          <a:lstStyle/>
          <a:p>
            <a:endParaRPr lang="en-IN"/>
          </a:p>
        </p:txBody>
      </p:sp>
      <p:sp>
        <p:nvSpPr>
          <p:cNvPr id="47" name="Freeform: Shape 46">
            <a:extLst>
              <a:ext uri="{FF2B5EF4-FFF2-40B4-BE49-F238E27FC236}">
                <a16:creationId xmlns:a16="http://schemas.microsoft.com/office/drawing/2014/main" id="{E1213738-F7DB-A4B1-84AF-AA19337A4EF2}"/>
              </a:ext>
            </a:extLst>
          </p:cNvPr>
          <p:cNvSpPr/>
          <p:nvPr/>
        </p:nvSpPr>
        <p:spPr>
          <a:xfrm>
            <a:off x="7177571" y="2112766"/>
            <a:ext cx="9525" cy="22002"/>
          </a:xfrm>
          <a:custGeom>
            <a:avLst/>
            <a:gdLst>
              <a:gd name="connsiteX0" fmla="*/ 0 w 9525"/>
              <a:gd name="connsiteY0" fmla="*/ 22003 h 22002"/>
              <a:gd name="connsiteX1" fmla="*/ 0 w 9525"/>
              <a:gd name="connsiteY1" fmla="*/ 0 h 22002"/>
            </a:gdLst>
            <a:ahLst/>
            <a:cxnLst>
              <a:cxn ang="0">
                <a:pos x="connsiteX0" y="connsiteY0"/>
              </a:cxn>
              <a:cxn ang="0">
                <a:pos x="connsiteX1" y="connsiteY1"/>
              </a:cxn>
            </a:cxnLst>
            <a:rect l="l" t="t" r="r" b="b"/>
            <a:pathLst>
              <a:path w="9525" h="22002">
                <a:moveTo>
                  <a:pt x="0" y="22003"/>
                </a:moveTo>
                <a:lnTo>
                  <a:pt x="0" y="0"/>
                </a:lnTo>
              </a:path>
            </a:pathLst>
          </a:custGeom>
          <a:ln w="19050" cap="rnd">
            <a:solidFill>
              <a:srgbClr val="0A1264"/>
            </a:solidFill>
            <a:prstDash val="solid"/>
            <a:round/>
          </a:ln>
        </p:spPr>
        <p:txBody>
          <a:bodyPr rtlCol="0" anchor="ctr"/>
          <a:lstStyle/>
          <a:p>
            <a:endParaRPr lang="en-IN"/>
          </a:p>
        </p:txBody>
      </p:sp>
      <p:sp>
        <p:nvSpPr>
          <p:cNvPr id="48" name="Freeform: Shape 47">
            <a:extLst>
              <a:ext uri="{FF2B5EF4-FFF2-40B4-BE49-F238E27FC236}">
                <a16:creationId xmlns:a16="http://schemas.microsoft.com/office/drawing/2014/main" id="{7F7132C0-7DF1-2274-BD86-4351DD7EEC1E}"/>
              </a:ext>
            </a:extLst>
          </p:cNvPr>
          <p:cNvSpPr/>
          <p:nvPr/>
        </p:nvSpPr>
        <p:spPr>
          <a:xfrm>
            <a:off x="7353593" y="2090763"/>
            <a:ext cx="9525" cy="44005"/>
          </a:xfrm>
          <a:custGeom>
            <a:avLst/>
            <a:gdLst>
              <a:gd name="connsiteX0" fmla="*/ 0 w 9525"/>
              <a:gd name="connsiteY0" fmla="*/ 44005 h 44005"/>
              <a:gd name="connsiteX1" fmla="*/ 0 w 9525"/>
              <a:gd name="connsiteY1" fmla="*/ 0 h 44005"/>
            </a:gdLst>
            <a:ahLst/>
            <a:cxnLst>
              <a:cxn ang="0">
                <a:pos x="connsiteX0" y="connsiteY0"/>
              </a:cxn>
              <a:cxn ang="0">
                <a:pos x="connsiteX1" y="connsiteY1"/>
              </a:cxn>
            </a:cxnLst>
            <a:rect l="l" t="t" r="r" b="b"/>
            <a:pathLst>
              <a:path w="9525" h="44005">
                <a:moveTo>
                  <a:pt x="0" y="44005"/>
                </a:moveTo>
                <a:lnTo>
                  <a:pt x="0" y="0"/>
                </a:lnTo>
              </a:path>
            </a:pathLst>
          </a:custGeom>
          <a:ln w="19050" cap="rnd">
            <a:solidFill>
              <a:srgbClr val="0A1264"/>
            </a:solidFill>
            <a:prstDash val="solid"/>
            <a:round/>
          </a:ln>
        </p:spPr>
        <p:txBody>
          <a:bodyPr rtlCol="0" anchor="ctr"/>
          <a:lstStyle/>
          <a:p>
            <a:endParaRPr lang="en-IN"/>
          </a:p>
        </p:txBody>
      </p:sp>
      <p:sp>
        <p:nvSpPr>
          <p:cNvPr id="49" name="Freeform: Shape 48">
            <a:extLst>
              <a:ext uri="{FF2B5EF4-FFF2-40B4-BE49-F238E27FC236}">
                <a16:creationId xmlns:a16="http://schemas.microsoft.com/office/drawing/2014/main" id="{34848E93-BF0C-F45F-2A03-6E99CE008542}"/>
              </a:ext>
            </a:extLst>
          </p:cNvPr>
          <p:cNvSpPr/>
          <p:nvPr/>
        </p:nvSpPr>
        <p:spPr>
          <a:xfrm>
            <a:off x="7221577" y="2090763"/>
            <a:ext cx="9525" cy="44005"/>
          </a:xfrm>
          <a:custGeom>
            <a:avLst/>
            <a:gdLst>
              <a:gd name="connsiteX0" fmla="*/ 0 w 9525"/>
              <a:gd name="connsiteY0" fmla="*/ 44005 h 44005"/>
              <a:gd name="connsiteX1" fmla="*/ 0 w 9525"/>
              <a:gd name="connsiteY1" fmla="*/ 0 h 44005"/>
            </a:gdLst>
            <a:ahLst/>
            <a:cxnLst>
              <a:cxn ang="0">
                <a:pos x="connsiteX0" y="connsiteY0"/>
              </a:cxn>
              <a:cxn ang="0">
                <a:pos x="connsiteX1" y="connsiteY1"/>
              </a:cxn>
            </a:cxnLst>
            <a:rect l="l" t="t" r="r" b="b"/>
            <a:pathLst>
              <a:path w="9525" h="44005">
                <a:moveTo>
                  <a:pt x="0" y="44005"/>
                </a:moveTo>
                <a:lnTo>
                  <a:pt x="0" y="0"/>
                </a:lnTo>
              </a:path>
            </a:pathLst>
          </a:custGeom>
          <a:ln w="19050" cap="rnd">
            <a:solidFill>
              <a:srgbClr val="0A1264"/>
            </a:solidFill>
            <a:prstDash val="solid"/>
            <a:round/>
          </a:ln>
        </p:spPr>
        <p:txBody>
          <a:bodyPr rtlCol="0" anchor="ctr"/>
          <a:lstStyle/>
          <a:p>
            <a:endParaRPr lang="en-IN"/>
          </a:p>
        </p:txBody>
      </p:sp>
      <p:sp>
        <p:nvSpPr>
          <p:cNvPr id="50" name="Freeform: Shape 49">
            <a:extLst>
              <a:ext uri="{FF2B5EF4-FFF2-40B4-BE49-F238E27FC236}">
                <a16:creationId xmlns:a16="http://schemas.microsoft.com/office/drawing/2014/main" id="{84F709F6-9ADA-D0A3-9014-23219B7F3513}"/>
              </a:ext>
            </a:extLst>
          </p:cNvPr>
          <p:cNvSpPr/>
          <p:nvPr/>
        </p:nvSpPr>
        <p:spPr>
          <a:xfrm>
            <a:off x="7309588" y="2057330"/>
            <a:ext cx="9525" cy="77438"/>
          </a:xfrm>
          <a:custGeom>
            <a:avLst/>
            <a:gdLst>
              <a:gd name="connsiteX0" fmla="*/ 0 w 9525"/>
              <a:gd name="connsiteY0" fmla="*/ 77438 h 77438"/>
              <a:gd name="connsiteX1" fmla="*/ 0 w 9525"/>
              <a:gd name="connsiteY1" fmla="*/ 0 h 77438"/>
            </a:gdLst>
            <a:ahLst/>
            <a:cxnLst>
              <a:cxn ang="0">
                <a:pos x="connsiteX0" y="connsiteY0"/>
              </a:cxn>
              <a:cxn ang="0">
                <a:pos x="connsiteX1" y="connsiteY1"/>
              </a:cxn>
            </a:cxnLst>
            <a:rect l="l" t="t" r="r" b="b"/>
            <a:pathLst>
              <a:path w="9525" h="77438">
                <a:moveTo>
                  <a:pt x="0" y="77438"/>
                </a:moveTo>
                <a:lnTo>
                  <a:pt x="0" y="0"/>
                </a:lnTo>
              </a:path>
            </a:pathLst>
          </a:custGeom>
          <a:ln w="19050" cap="rnd">
            <a:solidFill>
              <a:srgbClr val="0A1264"/>
            </a:solidFill>
            <a:prstDash val="solid"/>
            <a:round/>
          </a:ln>
        </p:spPr>
        <p:txBody>
          <a:bodyPr rtlCol="0" anchor="ctr"/>
          <a:lstStyle/>
          <a:p>
            <a:endParaRPr lang="en-IN"/>
          </a:p>
        </p:txBody>
      </p:sp>
      <p:sp>
        <p:nvSpPr>
          <p:cNvPr id="51" name="Freeform: Shape 50">
            <a:extLst>
              <a:ext uri="{FF2B5EF4-FFF2-40B4-BE49-F238E27FC236}">
                <a16:creationId xmlns:a16="http://schemas.microsoft.com/office/drawing/2014/main" id="{A7410D01-E34A-2E1B-AAD8-DBE855AE8B28}"/>
              </a:ext>
            </a:extLst>
          </p:cNvPr>
          <p:cNvSpPr/>
          <p:nvPr/>
        </p:nvSpPr>
        <p:spPr>
          <a:xfrm>
            <a:off x="7397599" y="2068760"/>
            <a:ext cx="9525" cy="66008"/>
          </a:xfrm>
          <a:custGeom>
            <a:avLst/>
            <a:gdLst>
              <a:gd name="connsiteX0" fmla="*/ 0 w 9525"/>
              <a:gd name="connsiteY0" fmla="*/ 66008 h 66008"/>
              <a:gd name="connsiteX1" fmla="*/ 0 w 9525"/>
              <a:gd name="connsiteY1" fmla="*/ 0 h 66008"/>
            </a:gdLst>
            <a:ahLst/>
            <a:cxnLst>
              <a:cxn ang="0">
                <a:pos x="connsiteX0" y="connsiteY0"/>
              </a:cxn>
              <a:cxn ang="0">
                <a:pos x="connsiteX1" y="connsiteY1"/>
              </a:cxn>
            </a:cxnLst>
            <a:rect l="l" t="t" r="r" b="b"/>
            <a:pathLst>
              <a:path w="9525" h="66008">
                <a:moveTo>
                  <a:pt x="0" y="66008"/>
                </a:moveTo>
                <a:lnTo>
                  <a:pt x="0" y="0"/>
                </a:lnTo>
              </a:path>
            </a:pathLst>
          </a:custGeom>
          <a:ln w="19050" cap="rnd">
            <a:solidFill>
              <a:srgbClr val="0A1264"/>
            </a:solidFill>
            <a:prstDash val="solid"/>
            <a:round/>
          </a:ln>
        </p:spPr>
        <p:txBody>
          <a:bodyPr rtlCol="0" anchor="ctr"/>
          <a:lstStyle/>
          <a:p>
            <a:endParaRPr lang="en-IN"/>
          </a:p>
        </p:txBody>
      </p:sp>
      <p:sp>
        <p:nvSpPr>
          <p:cNvPr id="52" name="Freeform: Shape 51">
            <a:extLst>
              <a:ext uri="{FF2B5EF4-FFF2-40B4-BE49-F238E27FC236}">
                <a16:creationId xmlns:a16="http://schemas.microsoft.com/office/drawing/2014/main" id="{9D27F014-3A9B-5AEC-0B38-908C1149DEE0}"/>
              </a:ext>
            </a:extLst>
          </p:cNvPr>
          <p:cNvSpPr/>
          <p:nvPr/>
        </p:nvSpPr>
        <p:spPr>
          <a:xfrm>
            <a:off x="7133566" y="2068760"/>
            <a:ext cx="9525" cy="66008"/>
          </a:xfrm>
          <a:custGeom>
            <a:avLst/>
            <a:gdLst>
              <a:gd name="connsiteX0" fmla="*/ 0 w 9525"/>
              <a:gd name="connsiteY0" fmla="*/ 66008 h 66008"/>
              <a:gd name="connsiteX1" fmla="*/ 0 w 9525"/>
              <a:gd name="connsiteY1" fmla="*/ 0 h 66008"/>
            </a:gdLst>
            <a:ahLst/>
            <a:cxnLst>
              <a:cxn ang="0">
                <a:pos x="connsiteX0" y="connsiteY0"/>
              </a:cxn>
              <a:cxn ang="0">
                <a:pos x="connsiteX1" y="connsiteY1"/>
              </a:cxn>
            </a:cxnLst>
            <a:rect l="l" t="t" r="r" b="b"/>
            <a:pathLst>
              <a:path w="9525" h="66008">
                <a:moveTo>
                  <a:pt x="0" y="66008"/>
                </a:moveTo>
                <a:lnTo>
                  <a:pt x="0" y="0"/>
                </a:lnTo>
              </a:path>
            </a:pathLst>
          </a:custGeom>
          <a:ln w="19050" cap="rnd">
            <a:solidFill>
              <a:srgbClr val="0A1264"/>
            </a:solidFill>
            <a:prstDash val="solid"/>
            <a:round/>
          </a:ln>
        </p:spPr>
        <p:txBody>
          <a:bodyPr rtlCol="0" anchor="ctr"/>
          <a:lstStyle/>
          <a:p>
            <a:endParaRPr lang="en-IN"/>
          </a:p>
        </p:txBody>
      </p:sp>
      <p:sp>
        <p:nvSpPr>
          <p:cNvPr id="53" name="Freeform: Shape 52">
            <a:extLst>
              <a:ext uri="{FF2B5EF4-FFF2-40B4-BE49-F238E27FC236}">
                <a16:creationId xmlns:a16="http://schemas.microsoft.com/office/drawing/2014/main" id="{1E2DFC0E-CEC4-0FB2-F215-014CB3D5A806}"/>
              </a:ext>
            </a:extLst>
          </p:cNvPr>
          <p:cNvSpPr/>
          <p:nvPr/>
        </p:nvSpPr>
        <p:spPr>
          <a:xfrm>
            <a:off x="7023647" y="1893405"/>
            <a:ext cx="9525" cy="285369"/>
          </a:xfrm>
          <a:custGeom>
            <a:avLst/>
            <a:gdLst>
              <a:gd name="connsiteX0" fmla="*/ 0 w 9525"/>
              <a:gd name="connsiteY0" fmla="*/ 285369 h 285369"/>
              <a:gd name="connsiteX1" fmla="*/ 0 w 9525"/>
              <a:gd name="connsiteY1" fmla="*/ 0 h 285369"/>
            </a:gdLst>
            <a:ahLst/>
            <a:cxnLst>
              <a:cxn ang="0">
                <a:pos x="connsiteX0" y="connsiteY0"/>
              </a:cxn>
              <a:cxn ang="0">
                <a:pos x="connsiteX1" y="connsiteY1"/>
              </a:cxn>
            </a:cxnLst>
            <a:rect l="l" t="t" r="r" b="b"/>
            <a:pathLst>
              <a:path w="9525" h="285369">
                <a:moveTo>
                  <a:pt x="0" y="285369"/>
                </a:moveTo>
                <a:lnTo>
                  <a:pt x="0" y="0"/>
                </a:lnTo>
              </a:path>
            </a:pathLst>
          </a:custGeom>
          <a:ln w="19050" cap="rnd">
            <a:solidFill>
              <a:srgbClr val="0A1264"/>
            </a:solidFill>
            <a:prstDash val="solid"/>
            <a:round/>
          </a:ln>
        </p:spPr>
        <p:txBody>
          <a:bodyPr rtlCol="0" anchor="ctr"/>
          <a:lstStyle/>
          <a:p>
            <a:endParaRPr lang="en-IN"/>
          </a:p>
        </p:txBody>
      </p:sp>
      <p:sp>
        <p:nvSpPr>
          <p:cNvPr id="54" name="Freeform: Shape 53">
            <a:extLst>
              <a:ext uri="{FF2B5EF4-FFF2-40B4-BE49-F238E27FC236}">
                <a16:creationId xmlns:a16="http://schemas.microsoft.com/office/drawing/2014/main" id="{45A77476-617C-E405-24A5-99774ECD021B}"/>
              </a:ext>
            </a:extLst>
          </p:cNvPr>
          <p:cNvSpPr/>
          <p:nvPr/>
        </p:nvSpPr>
        <p:spPr>
          <a:xfrm>
            <a:off x="7485705" y="1893405"/>
            <a:ext cx="9525" cy="285369"/>
          </a:xfrm>
          <a:custGeom>
            <a:avLst/>
            <a:gdLst>
              <a:gd name="connsiteX0" fmla="*/ 0 w 9525"/>
              <a:gd name="connsiteY0" fmla="*/ 285369 h 285369"/>
              <a:gd name="connsiteX1" fmla="*/ 0 w 9525"/>
              <a:gd name="connsiteY1" fmla="*/ 0 h 285369"/>
            </a:gdLst>
            <a:ahLst/>
            <a:cxnLst>
              <a:cxn ang="0">
                <a:pos x="connsiteX0" y="connsiteY0"/>
              </a:cxn>
              <a:cxn ang="0">
                <a:pos x="connsiteX1" y="connsiteY1"/>
              </a:cxn>
            </a:cxnLst>
            <a:rect l="l" t="t" r="r" b="b"/>
            <a:pathLst>
              <a:path w="9525" h="285369">
                <a:moveTo>
                  <a:pt x="0" y="285369"/>
                </a:moveTo>
                <a:lnTo>
                  <a:pt x="0" y="0"/>
                </a:lnTo>
              </a:path>
            </a:pathLst>
          </a:custGeom>
          <a:ln w="19050" cap="rnd">
            <a:solidFill>
              <a:srgbClr val="0A1264"/>
            </a:solidFill>
            <a:prstDash val="solid"/>
            <a:round/>
          </a:ln>
        </p:spPr>
        <p:txBody>
          <a:bodyPr rtlCol="0" anchor="ctr"/>
          <a:lstStyle/>
          <a:p>
            <a:endParaRPr lang="en-IN"/>
          </a:p>
        </p:txBody>
      </p:sp>
      <p:sp>
        <p:nvSpPr>
          <p:cNvPr id="59" name="Freeform: Shape 58">
            <a:extLst>
              <a:ext uri="{FF2B5EF4-FFF2-40B4-BE49-F238E27FC236}">
                <a16:creationId xmlns:a16="http://schemas.microsoft.com/office/drawing/2014/main" id="{289BBB47-77D9-4A4D-0394-E5E8962815C6}"/>
              </a:ext>
            </a:extLst>
          </p:cNvPr>
          <p:cNvSpPr/>
          <p:nvPr/>
        </p:nvSpPr>
        <p:spPr>
          <a:xfrm>
            <a:off x="7001549" y="2179441"/>
            <a:ext cx="506063" cy="9525"/>
          </a:xfrm>
          <a:custGeom>
            <a:avLst/>
            <a:gdLst>
              <a:gd name="connsiteX0" fmla="*/ 506063 w 506063"/>
              <a:gd name="connsiteY0" fmla="*/ 0 h 9525"/>
              <a:gd name="connsiteX1" fmla="*/ 0 w 506063"/>
              <a:gd name="connsiteY1" fmla="*/ 0 h 9525"/>
            </a:gdLst>
            <a:ahLst/>
            <a:cxnLst>
              <a:cxn ang="0">
                <a:pos x="connsiteX0" y="connsiteY0"/>
              </a:cxn>
              <a:cxn ang="0">
                <a:pos x="connsiteX1" y="connsiteY1"/>
              </a:cxn>
            </a:cxnLst>
            <a:rect l="l" t="t" r="r" b="b"/>
            <a:pathLst>
              <a:path w="506063" h="9525">
                <a:moveTo>
                  <a:pt x="506063" y="0"/>
                </a:moveTo>
                <a:lnTo>
                  <a:pt x="0" y="0"/>
                </a:lnTo>
              </a:path>
            </a:pathLst>
          </a:custGeom>
          <a:ln w="19050" cap="rnd">
            <a:solidFill>
              <a:srgbClr val="0A1264"/>
            </a:solidFill>
            <a:prstDash val="solid"/>
            <a:round/>
          </a:ln>
        </p:spPr>
        <p:txBody>
          <a:bodyPr rtlCol="0" anchor="ctr"/>
          <a:lstStyle/>
          <a:p>
            <a:endParaRPr lang="en-IN"/>
          </a:p>
        </p:txBody>
      </p:sp>
      <p:sp>
        <p:nvSpPr>
          <p:cNvPr id="60" name="Freeform: Shape 59">
            <a:extLst>
              <a:ext uri="{FF2B5EF4-FFF2-40B4-BE49-F238E27FC236}">
                <a16:creationId xmlns:a16="http://schemas.microsoft.com/office/drawing/2014/main" id="{E73D4E1D-6ABB-CD65-8606-E9A599864534}"/>
              </a:ext>
            </a:extLst>
          </p:cNvPr>
          <p:cNvSpPr/>
          <p:nvPr/>
        </p:nvSpPr>
        <p:spPr>
          <a:xfrm>
            <a:off x="7001549" y="1848733"/>
            <a:ext cx="506063" cy="44005"/>
          </a:xfrm>
          <a:custGeom>
            <a:avLst/>
            <a:gdLst>
              <a:gd name="connsiteX0" fmla="*/ 0 w 506063"/>
              <a:gd name="connsiteY0" fmla="*/ 0 h 44005"/>
              <a:gd name="connsiteX1" fmla="*/ 506063 w 506063"/>
              <a:gd name="connsiteY1" fmla="*/ 0 h 44005"/>
              <a:gd name="connsiteX2" fmla="*/ 506063 w 506063"/>
              <a:gd name="connsiteY2" fmla="*/ 44006 h 44005"/>
              <a:gd name="connsiteX3" fmla="*/ 0 w 506063"/>
              <a:gd name="connsiteY3" fmla="*/ 44006 h 44005"/>
            </a:gdLst>
            <a:ahLst/>
            <a:cxnLst>
              <a:cxn ang="0">
                <a:pos x="connsiteX0" y="connsiteY0"/>
              </a:cxn>
              <a:cxn ang="0">
                <a:pos x="connsiteX1" y="connsiteY1"/>
              </a:cxn>
              <a:cxn ang="0">
                <a:pos x="connsiteX2" y="connsiteY2"/>
              </a:cxn>
              <a:cxn ang="0">
                <a:pos x="connsiteX3" y="connsiteY3"/>
              </a:cxn>
            </a:cxnLst>
            <a:rect l="l" t="t" r="r" b="b"/>
            <a:pathLst>
              <a:path w="506063" h="44005">
                <a:moveTo>
                  <a:pt x="0" y="0"/>
                </a:moveTo>
                <a:lnTo>
                  <a:pt x="506063" y="0"/>
                </a:lnTo>
                <a:lnTo>
                  <a:pt x="506063" y="44006"/>
                </a:lnTo>
                <a:lnTo>
                  <a:pt x="0" y="44006"/>
                </a:lnTo>
                <a:close/>
              </a:path>
            </a:pathLst>
          </a:custGeom>
          <a:noFill/>
          <a:ln w="19050" cap="rnd">
            <a:solidFill>
              <a:srgbClr val="0A1264"/>
            </a:solidFill>
            <a:prstDash val="solid"/>
            <a:round/>
          </a:ln>
        </p:spPr>
        <p:txBody>
          <a:bodyPr rtlCol="0" anchor="ctr"/>
          <a:lstStyle/>
          <a:p>
            <a:endParaRPr lang="en-IN"/>
          </a:p>
        </p:txBody>
      </p:sp>
      <p:sp>
        <p:nvSpPr>
          <p:cNvPr id="61" name="Freeform: Shape 60">
            <a:extLst>
              <a:ext uri="{FF2B5EF4-FFF2-40B4-BE49-F238E27FC236}">
                <a16:creationId xmlns:a16="http://schemas.microsoft.com/office/drawing/2014/main" id="{F43D2EC6-6F2E-C905-7E15-41380531ED43}"/>
              </a:ext>
            </a:extLst>
          </p:cNvPr>
          <p:cNvSpPr/>
          <p:nvPr/>
        </p:nvSpPr>
        <p:spPr>
          <a:xfrm>
            <a:off x="7228053" y="2240687"/>
            <a:ext cx="54292" cy="61531"/>
          </a:xfrm>
          <a:custGeom>
            <a:avLst/>
            <a:gdLst>
              <a:gd name="connsiteX0" fmla="*/ 54293 w 54292"/>
              <a:gd name="connsiteY0" fmla="*/ 26479 h 61531"/>
              <a:gd name="connsiteX1" fmla="*/ 27146 w 54292"/>
              <a:gd name="connsiteY1" fmla="*/ 61531 h 61531"/>
              <a:gd name="connsiteX2" fmla="*/ 0 w 54292"/>
              <a:gd name="connsiteY2" fmla="*/ 26479 h 61531"/>
              <a:gd name="connsiteX3" fmla="*/ 27146 w 54292"/>
              <a:gd name="connsiteY3" fmla="*/ 0 h 61531"/>
              <a:gd name="connsiteX4" fmla="*/ 54293 w 54292"/>
              <a:gd name="connsiteY4" fmla="*/ 26479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61531">
                <a:moveTo>
                  <a:pt x="54293" y="26479"/>
                </a:moveTo>
                <a:cubicBezTo>
                  <a:pt x="54293" y="41148"/>
                  <a:pt x="42101" y="61531"/>
                  <a:pt x="27146" y="61531"/>
                </a:cubicBezTo>
                <a:cubicBezTo>
                  <a:pt x="12192" y="61531"/>
                  <a:pt x="0" y="41148"/>
                  <a:pt x="0" y="26479"/>
                </a:cubicBezTo>
                <a:cubicBezTo>
                  <a:pt x="0" y="11811"/>
                  <a:pt x="12192" y="0"/>
                  <a:pt x="27146" y="0"/>
                </a:cubicBezTo>
                <a:cubicBezTo>
                  <a:pt x="42101" y="0"/>
                  <a:pt x="54293" y="11906"/>
                  <a:pt x="54293" y="26479"/>
                </a:cubicBezTo>
                <a:close/>
              </a:path>
            </a:pathLst>
          </a:custGeom>
          <a:noFill/>
          <a:ln w="19050" cap="rnd">
            <a:solidFill>
              <a:srgbClr val="005EFF"/>
            </a:solidFill>
            <a:prstDash val="solid"/>
            <a:round/>
          </a:ln>
        </p:spPr>
        <p:txBody>
          <a:bodyPr rtlCol="0" anchor="ctr"/>
          <a:lstStyle/>
          <a:p>
            <a:endParaRPr lang="en-IN"/>
          </a:p>
        </p:txBody>
      </p:sp>
      <p:sp>
        <p:nvSpPr>
          <p:cNvPr id="62" name="Freeform: Shape 61">
            <a:extLst>
              <a:ext uri="{FF2B5EF4-FFF2-40B4-BE49-F238E27FC236}">
                <a16:creationId xmlns:a16="http://schemas.microsoft.com/office/drawing/2014/main" id="{4B6E230D-3EA7-44E4-2C52-8395406A8E22}"/>
              </a:ext>
            </a:extLst>
          </p:cNvPr>
          <p:cNvSpPr/>
          <p:nvPr/>
        </p:nvSpPr>
        <p:spPr>
          <a:xfrm>
            <a:off x="7180963" y="2329745"/>
            <a:ext cx="147330" cy="25145"/>
          </a:xfrm>
          <a:custGeom>
            <a:avLst/>
            <a:gdLst>
              <a:gd name="connsiteX0" fmla="*/ 147103 w 147330"/>
              <a:gd name="connsiteY0" fmla="*/ 25146 h 25145"/>
              <a:gd name="connsiteX1" fmla="*/ 125291 w 147330"/>
              <a:gd name="connsiteY1" fmla="*/ 0 h 25145"/>
              <a:gd name="connsiteX2" fmla="*/ 101383 w 147330"/>
              <a:gd name="connsiteY2" fmla="*/ 0 h 25145"/>
              <a:gd name="connsiteX3" fmla="*/ 44519 w 147330"/>
              <a:gd name="connsiteY3" fmla="*/ 0 h 25145"/>
              <a:gd name="connsiteX4" fmla="*/ 22040 w 147330"/>
              <a:gd name="connsiteY4" fmla="*/ 0 h 25145"/>
              <a:gd name="connsiteX5" fmla="*/ 228 w 147330"/>
              <a:gd name="connsiteY5" fmla="*/ 25146 h 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30" h="25145">
                <a:moveTo>
                  <a:pt x="147103" y="25146"/>
                </a:moveTo>
                <a:cubicBezTo>
                  <a:pt x="149008" y="11906"/>
                  <a:pt x="138721" y="0"/>
                  <a:pt x="125291" y="0"/>
                </a:cubicBezTo>
                <a:lnTo>
                  <a:pt x="101383" y="0"/>
                </a:lnTo>
                <a:cubicBezTo>
                  <a:pt x="83000" y="18383"/>
                  <a:pt x="62998" y="18383"/>
                  <a:pt x="44519" y="0"/>
                </a:cubicBezTo>
                <a:lnTo>
                  <a:pt x="22040" y="0"/>
                </a:lnTo>
                <a:cubicBezTo>
                  <a:pt x="8610" y="0"/>
                  <a:pt x="-1677" y="11906"/>
                  <a:pt x="228" y="25146"/>
                </a:cubicBezTo>
              </a:path>
            </a:pathLst>
          </a:custGeom>
          <a:noFill/>
          <a:ln w="19050" cap="rnd">
            <a:solidFill>
              <a:srgbClr val="005EFF"/>
            </a:solidFill>
            <a:prstDash val="solid"/>
            <a:round/>
          </a:ln>
        </p:spPr>
        <p:txBody>
          <a:bodyPr rtlCol="0" anchor="ctr"/>
          <a:lstStyle/>
          <a:p>
            <a:endParaRPr lang="en-IN"/>
          </a:p>
        </p:txBody>
      </p:sp>
      <p:sp>
        <p:nvSpPr>
          <p:cNvPr id="63" name="Freeform: Shape 62">
            <a:extLst>
              <a:ext uri="{FF2B5EF4-FFF2-40B4-BE49-F238E27FC236}">
                <a16:creationId xmlns:a16="http://schemas.microsoft.com/office/drawing/2014/main" id="{5BEFDB93-62EF-4EC1-62A0-5B81CB401288}"/>
              </a:ext>
            </a:extLst>
          </p:cNvPr>
          <p:cNvSpPr/>
          <p:nvPr/>
        </p:nvSpPr>
        <p:spPr>
          <a:xfrm>
            <a:off x="7404075" y="2240687"/>
            <a:ext cx="54292" cy="61531"/>
          </a:xfrm>
          <a:custGeom>
            <a:avLst/>
            <a:gdLst>
              <a:gd name="connsiteX0" fmla="*/ 54293 w 54292"/>
              <a:gd name="connsiteY0" fmla="*/ 26479 h 61531"/>
              <a:gd name="connsiteX1" fmla="*/ 27146 w 54292"/>
              <a:gd name="connsiteY1" fmla="*/ 61531 h 61531"/>
              <a:gd name="connsiteX2" fmla="*/ 0 w 54292"/>
              <a:gd name="connsiteY2" fmla="*/ 26479 h 61531"/>
              <a:gd name="connsiteX3" fmla="*/ 27146 w 54292"/>
              <a:gd name="connsiteY3" fmla="*/ 0 h 61531"/>
              <a:gd name="connsiteX4" fmla="*/ 54293 w 54292"/>
              <a:gd name="connsiteY4" fmla="*/ 26479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61531">
                <a:moveTo>
                  <a:pt x="54293" y="26479"/>
                </a:moveTo>
                <a:cubicBezTo>
                  <a:pt x="54293" y="41148"/>
                  <a:pt x="42101" y="61531"/>
                  <a:pt x="27146" y="61531"/>
                </a:cubicBezTo>
                <a:cubicBezTo>
                  <a:pt x="12192" y="61531"/>
                  <a:pt x="0" y="41148"/>
                  <a:pt x="0" y="26479"/>
                </a:cubicBezTo>
                <a:cubicBezTo>
                  <a:pt x="0" y="11811"/>
                  <a:pt x="12192" y="0"/>
                  <a:pt x="27146" y="0"/>
                </a:cubicBezTo>
                <a:cubicBezTo>
                  <a:pt x="42101" y="0"/>
                  <a:pt x="54293" y="11906"/>
                  <a:pt x="54293" y="26479"/>
                </a:cubicBezTo>
                <a:close/>
              </a:path>
            </a:pathLst>
          </a:custGeom>
          <a:noFill/>
          <a:ln w="19050" cap="rnd">
            <a:solidFill>
              <a:srgbClr val="005EFF"/>
            </a:solidFill>
            <a:prstDash val="solid"/>
            <a:round/>
          </a:ln>
        </p:spPr>
        <p:txBody>
          <a:bodyPr rtlCol="0" anchor="ctr"/>
          <a:lstStyle/>
          <a:p>
            <a:endParaRPr lang="en-IN"/>
          </a:p>
        </p:txBody>
      </p:sp>
      <p:sp>
        <p:nvSpPr>
          <p:cNvPr id="64" name="Freeform: Shape 63">
            <a:extLst>
              <a:ext uri="{FF2B5EF4-FFF2-40B4-BE49-F238E27FC236}">
                <a16:creationId xmlns:a16="http://schemas.microsoft.com/office/drawing/2014/main" id="{80931ECF-8DD8-3E2F-CD70-C78DE4B13EBE}"/>
              </a:ext>
            </a:extLst>
          </p:cNvPr>
          <p:cNvSpPr/>
          <p:nvPr/>
        </p:nvSpPr>
        <p:spPr>
          <a:xfrm>
            <a:off x="7356985" y="2329745"/>
            <a:ext cx="147331" cy="25145"/>
          </a:xfrm>
          <a:custGeom>
            <a:avLst/>
            <a:gdLst>
              <a:gd name="connsiteX0" fmla="*/ 147103 w 147331"/>
              <a:gd name="connsiteY0" fmla="*/ 25146 h 25145"/>
              <a:gd name="connsiteX1" fmla="*/ 125291 w 147331"/>
              <a:gd name="connsiteY1" fmla="*/ 0 h 25145"/>
              <a:gd name="connsiteX2" fmla="*/ 101383 w 147331"/>
              <a:gd name="connsiteY2" fmla="*/ 0 h 25145"/>
              <a:gd name="connsiteX3" fmla="*/ 44519 w 147331"/>
              <a:gd name="connsiteY3" fmla="*/ 0 h 25145"/>
              <a:gd name="connsiteX4" fmla="*/ 22040 w 147331"/>
              <a:gd name="connsiteY4" fmla="*/ 0 h 25145"/>
              <a:gd name="connsiteX5" fmla="*/ 228 w 147331"/>
              <a:gd name="connsiteY5" fmla="*/ 25146 h 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31" h="25145">
                <a:moveTo>
                  <a:pt x="147103" y="25146"/>
                </a:moveTo>
                <a:cubicBezTo>
                  <a:pt x="149008" y="11906"/>
                  <a:pt x="138721" y="0"/>
                  <a:pt x="125291" y="0"/>
                </a:cubicBezTo>
                <a:lnTo>
                  <a:pt x="101383" y="0"/>
                </a:lnTo>
                <a:cubicBezTo>
                  <a:pt x="83000" y="18383"/>
                  <a:pt x="62998" y="18383"/>
                  <a:pt x="44519" y="0"/>
                </a:cubicBezTo>
                <a:lnTo>
                  <a:pt x="22040" y="0"/>
                </a:lnTo>
                <a:cubicBezTo>
                  <a:pt x="8610" y="0"/>
                  <a:pt x="-1677" y="11906"/>
                  <a:pt x="228" y="25146"/>
                </a:cubicBezTo>
              </a:path>
            </a:pathLst>
          </a:custGeom>
          <a:noFill/>
          <a:ln w="19050" cap="rnd">
            <a:solidFill>
              <a:srgbClr val="005EFF"/>
            </a:solidFill>
            <a:prstDash val="solid"/>
            <a:round/>
          </a:ln>
        </p:spPr>
        <p:txBody>
          <a:bodyPr rtlCol="0" anchor="ctr"/>
          <a:lstStyle/>
          <a:p>
            <a:endParaRPr lang="en-IN"/>
          </a:p>
        </p:txBody>
      </p:sp>
      <p:sp>
        <p:nvSpPr>
          <p:cNvPr id="65" name="Freeform: Shape 64">
            <a:extLst>
              <a:ext uri="{FF2B5EF4-FFF2-40B4-BE49-F238E27FC236}">
                <a16:creationId xmlns:a16="http://schemas.microsoft.com/office/drawing/2014/main" id="{44D218D1-A5FD-EE5B-8E84-1EECE74B5ADF}"/>
              </a:ext>
            </a:extLst>
          </p:cNvPr>
          <p:cNvSpPr/>
          <p:nvPr/>
        </p:nvSpPr>
        <p:spPr>
          <a:xfrm>
            <a:off x="7052031" y="2240687"/>
            <a:ext cx="54292" cy="61531"/>
          </a:xfrm>
          <a:custGeom>
            <a:avLst/>
            <a:gdLst>
              <a:gd name="connsiteX0" fmla="*/ 54293 w 54292"/>
              <a:gd name="connsiteY0" fmla="*/ 26479 h 61531"/>
              <a:gd name="connsiteX1" fmla="*/ 27146 w 54292"/>
              <a:gd name="connsiteY1" fmla="*/ 61531 h 61531"/>
              <a:gd name="connsiteX2" fmla="*/ 0 w 54292"/>
              <a:gd name="connsiteY2" fmla="*/ 26479 h 61531"/>
              <a:gd name="connsiteX3" fmla="*/ 27146 w 54292"/>
              <a:gd name="connsiteY3" fmla="*/ 0 h 61531"/>
              <a:gd name="connsiteX4" fmla="*/ 54293 w 54292"/>
              <a:gd name="connsiteY4" fmla="*/ 26479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61531">
                <a:moveTo>
                  <a:pt x="54293" y="26479"/>
                </a:moveTo>
                <a:cubicBezTo>
                  <a:pt x="54293" y="41148"/>
                  <a:pt x="42101" y="61531"/>
                  <a:pt x="27146" y="61531"/>
                </a:cubicBezTo>
                <a:cubicBezTo>
                  <a:pt x="12192" y="61531"/>
                  <a:pt x="0" y="41148"/>
                  <a:pt x="0" y="26479"/>
                </a:cubicBezTo>
                <a:cubicBezTo>
                  <a:pt x="0" y="11811"/>
                  <a:pt x="12192" y="0"/>
                  <a:pt x="27146" y="0"/>
                </a:cubicBezTo>
                <a:cubicBezTo>
                  <a:pt x="42101" y="0"/>
                  <a:pt x="54293" y="11906"/>
                  <a:pt x="54293" y="26479"/>
                </a:cubicBezTo>
                <a:close/>
              </a:path>
            </a:pathLst>
          </a:custGeom>
          <a:noFill/>
          <a:ln w="19050" cap="rnd">
            <a:solidFill>
              <a:srgbClr val="005EFF"/>
            </a:solidFill>
            <a:prstDash val="solid"/>
            <a:round/>
          </a:ln>
        </p:spPr>
        <p:txBody>
          <a:bodyPr rtlCol="0" anchor="ctr"/>
          <a:lstStyle/>
          <a:p>
            <a:endParaRPr lang="en-IN"/>
          </a:p>
        </p:txBody>
      </p:sp>
      <p:sp>
        <p:nvSpPr>
          <p:cNvPr id="66" name="Freeform: Shape 65">
            <a:extLst>
              <a:ext uri="{FF2B5EF4-FFF2-40B4-BE49-F238E27FC236}">
                <a16:creationId xmlns:a16="http://schemas.microsoft.com/office/drawing/2014/main" id="{678A5E83-00D8-5701-BF62-EB69B5B090A8}"/>
              </a:ext>
            </a:extLst>
          </p:cNvPr>
          <p:cNvSpPr/>
          <p:nvPr/>
        </p:nvSpPr>
        <p:spPr>
          <a:xfrm>
            <a:off x="7004941" y="2329745"/>
            <a:ext cx="147331" cy="25145"/>
          </a:xfrm>
          <a:custGeom>
            <a:avLst/>
            <a:gdLst>
              <a:gd name="connsiteX0" fmla="*/ 147103 w 147331"/>
              <a:gd name="connsiteY0" fmla="*/ 25146 h 25145"/>
              <a:gd name="connsiteX1" fmla="*/ 125291 w 147331"/>
              <a:gd name="connsiteY1" fmla="*/ 0 h 25145"/>
              <a:gd name="connsiteX2" fmla="*/ 101383 w 147331"/>
              <a:gd name="connsiteY2" fmla="*/ 0 h 25145"/>
              <a:gd name="connsiteX3" fmla="*/ 44519 w 147331"/>
              <a:gd name="connsiteY3" fmla="*/ 0 h 25145"/>
              <a:gd name="connsiteX4" fmla="*/ 22040 w 147331"/>
              <a:gd name="connsiteY4" fmla="*/ 0 h 25145"/>
              <a:gd name="connsiteX5" fmla="*/ 228 w 147331"/>
              <a:gd name="connsiteY5" fmla="*/ 25146 h 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31" h="25145">
                <a:moveTo>
                  <a:pt x="147103" y="25146"/>
                </a:moveTo>
                <a:cubicBezTo>
                  <a:pt x="149008" y="11906"/>
                  <a:pt x="138721" y="0"/>
                  <a:pt x="125291" y="0"/>
                </a:cubicBezTo>
                <a:lnTo>
                  <a:pt x="101383" y="0"/>
                </a:lnTo>
                <a:cubicBezTo>
                  <a:pt x="83000" y="18383"/>
                  <a:pt x="62998" y="18383"/>
                  <a:pt x="44519" y="0"/>
                </a:cubicBezTo>
                <a:lnTo>
                  <a:pt x="22040" y="0"/>
                </a:lnTo>
                <a:cubicBezTo>
                  <a:pt x="8610" y="0"/>
                  <a:pt x="-1677" y="11906"/>
                  <a:pt x="228" y="25146"/>
                </a:cubicBezTo>
              </a:path>
            </a:pathLst>
          </a:custGeom>
          <a:noFill/>
          <a:ln w="19050" cap="rnd">
            <a:solidFill>
              <a:srgbClr val="005EFF"/>
            </a:solidFill>
            <a:prstDash val="solid"/>
            <a:round/>
          </a:ln>
        </p:spPr>
        <p:txBody>
          <a:bodyPr rtlCol="0" anchor="ctr"/>
          <a:lstStyle/>
          <a:p>
            <a:endParaRPr lang="en-IN"/>
          </a:p>
        </p:txBody>
      </p:sp>
      <p:sp>
        <p:nvSpPr>
          <p:cNvPr id="70" name="Freeform: Shape 69">
            <a:extLst>
              <a:ext uri="{FF2B5EF4-FFF2-40B4-BE49-F238E27FC236}">
                <a16:creationId xmlns:a16="http://schemas.microsoft.com/office/drawing/2014/main" id="{8AAEABE3-24E0-FE5C-0ADD-26E42635AB90}"/>
              </a:ext>
            </a:extLst>
          </p:cNvPr>
          <p:cNvSpPr/>
          <p:nvPr/>
        </p:nvSpPr>
        <p:spPr>
          <a:xfrm>
            <a:off x="10973279" y="1742243"/>
            <a:ext cx="104203" cy="104203"/>
          </a:xfrm>
          <a:custGeom>
            <a:avLst/>
            <a:gdLst>
              <a:gd name="connsiteX0" fmla="*/ 104204 w 104203"/>
              <a:gd name="connsiteY0" fmla="*/ 52102 h 104203"/>
              <a:gd name="connsiteX1" fmla="*/ 52102 w 104203"/>
              <a:gd name="connsiteY1" fmla="*/ 104204 h 104203"/>
              <a:gd name="connsiteX2" fmla="*/ 0 w 104203"/>
              <a:gd name="connsiteY2" fmla="*/ 52102 h 104203"/>
              <a:gd name="connsiteX3" fmla="*/ 52102 w 104203"/>
              <a:gd name="connsiteY3" fmla="*/ 0 h 104203"/>
              <a:gd name="connsiteX4" fmla="*/ 104204 w 104203"/>
              <a:gd name="connsiteY4" fmla="*/ 52102 h 10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203">
                <a:moveTo>
                  <a:pt x="104204" y="52102"/>
                </a:moveTo>
                <a:cubicBezTo>
                  <a:pt x="104204" y="80877"/>
                  <a:pt x="80877" y="104204"/>
                  <a:pt x="52102" y="104204"/>
                </a:cubicBezTo>
                <a:cubicBezTo>
                  <a:pt x="23327" y="104204"/>
                  <a:pt x="0" y="80877"/>
                  <a:pt x="0" y="52102"/>
                </a:cubicBezTo>
                <a:cubicBezTo>
                  <a:pt x="0" y="23327"/>
                  <a:pt x="23327" y="0"/>
                  <a:pt x="52102" y="0"/>
                </a:cubicBezTo>
                <a:cubicBezTo>
                  <a:pt x="80877" y="0"/>
                  <a:pt x="104204" y="23327"/>
                  <a:pt x="104204" y="52102"/>
                </a:cubicBezTo>
                <a:close/>
              </a:path>
            </a:pathLst>
          </a:custGeom>
          <a:noFill/>
          <a:ln w="19050" cap="rnd">
            <a:solidFill>
              <a:srgbClr val="35397E"/>
            </a:solidFill>
            <a:prstDash val="solid"/>
            <a:round/>
          </a:ln>
        </p:spPr>
        <p:txBody>
          <a:bodyPr rtlCol="0" anchor="ctr"/>
          <a:lstStyle/>
          <a:p>
            <a:endParaRPr lang="en-IN"/>
          </a:p>
        </p:txBody>
      </p:sp>
      <p:sp>
        <p:nvSpPr>
          <p:cNvPr id="71" name="Freeform: Shape 70">
            <a:extLst>
              <a:ext uri="{FF2B5EF4-FFF2-40B4-BE49-F238E27FC236}">
                <a16:creationId xmlns:a16="http://schemas.microsoft.com/office/drawing/2014/main" id="{73A620A3-A5BC-15B7-9BBD-2837686678AE}"/>
              </a:ext>
            </a:extLst>
          </p:cNvPr>
          <p:cNvSpPr/>
          <p:nvPr/>
        </p:nvSpPr>
        <p:spPr>
          <a:xfrm>
            <a:off x="10973279" y="2243544"/>
            <a:ext cx="104203" cy="104203"/>
          </a:xfrm>
          <a:custGeom>
            <a:avLst/>
            <a:gdLst>
              <a:gd name="connsiteX0" fmla="*/ 104204 w 104203"/>
              <a:gd name="connsiteY0" fmla="*/ 52102 h 104203"/>
              <a:gd name="connsiteX1" fmla="*/ 52102 w 104203"/>
              <a:gd name="connsiteY1" fmla="*/ 104203 h 104203"/>
              <a:gd name="connsiteX2" fmla="*/ 0 w 104203"/>
              <a:gd name="connsiteY2" fmla="*/ 52102 h 104203"/>
              <a:gd name="connsiteX3" fmla="*/ 52102 w 104203"/>
              <a:gd name="connsiteY3" fmla="*/ 0 h 104203"/>
              <a:gd name="connsiteX4" fmla="*/ 104204 w 104203"/>
              <a:gd name="connsiteY4" fmla="*/ 52102 h 10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203">
                <a:moveTo>
                  <a:pt x="104204" y="52102"/>
                </a:moveTo>
                <a:cubicBezTo>
                  <a:pt x="104204" y="80877"/>
                  <a:pt x="80877" y="104203"/>
                  <a:pt x="52102" y="104203"/>
                </a:cubicBezTo>
                <a:cubicBezTo>
                  <a:pt x="23327" y="104203"/>
                  <a:pt x="0" y="80877"/>
                  <a:pt x="0" y="52102"/>
                </a:cubicBezTo>
                <a:cubicBezTo>
                  <a:pt x="0" y="23327"/>
                  <a:pt x="23327" y="0"/>
                  <a:pt x="52102" y="0"/>
                </a:cubicBezTo>
                <a:cubicBezTo>
                  <a:pt x="80877" y="0"/>
                  <a:pt x="104204" y="23327"/>
                  <a:pt x="104204" y="52102"/>
                </a:cubicBezTo>
                <a:close/>
              </a:path>
            </a:pathLst>
          </a:custGeom>
          <a:noFill/>
          <a:ln w="19050" cap="rnd">
            <a:solidFill>
              <a:srgbClr val="35397E"/>
            </a:solidFill>
            <a:prstDash val="solid"/>
            <a:round/>
          </a:ln>
        </p:spPr>
        <p:txBody>
          <a:bodyPr rtlCol="0" anchor="ctr"/>
          <a:lstStyle/>
          <a:p>
            <a:endParaRPr lang="en-IN"/>
          </a:p>
        </p:txBody>
      </p:sp>
      <p:sp>
        <p:nvSpPr>
          <p:cNvPr id="72" name="Freeform: Shape 71">
            <a:extLst>
              <a:ext uri="{FF2B5EF4-FFF2-40B4-BE49-F238E27FC236}">
                <a16:creationId xmlns:a16="http://schemas.microsoft.com/office/drawing/2014/main" id="{1C2BB0B5-7128-46B8-3D21-FBEE2B37A6E8}"/>
              </a:ext>
            </a:extLst>
          </p:cNvPr>
          <p:cNvSpPr/>
          <p:nvPr/>
        </p:nvSpPr>
        <p:spPr>
          <a:xfrm>
            <a:off x="11223977" y="2243544"/>
            <a:ext cx="104203" cy="104203"/>
          </a:xfrm>
          <a:custGeom>
            <a:avLst/>
            <a:gdLst>
              <a:gd name="connsiteX0" fmla="*/ 104204 w 104203"/>
              <a:gd name="connsiteY0" fmla="*/ 52102 h 104203"/>
              <a:gd name="connsiteX1" fmla="*/ 52102 w 104203"/>
              <a:gd name="connsiteY1" fmla="*/ 104203 h 104203"/>
              <a:gd name="connsiteX2" fmla="*/ 0 w 104203"/>
              <a:gd name="connsiteY2" fmla="*/ 52102 h 104203"/>
              <a:gd name="connsiteX3" fmla="*/ 52102 w 104203"/>
              <a:gd name="connsiteY3" fmla="*/ 0 h 104203"/>
              <a:gd name="connsiteX4" fmla="*/ 104204 w 104203"/>
              <a:gd name="connsiteY4" fmla="*/ 52102 h 10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203">
                <a:moveTo>
                  <a:pt x="104204" y="52102"/>
                </a:moveTo>
                <a:cubicBezTo>
                  <a:pt x="104204" y="80877"/>
                  <a:pt x="80877" y="104203"/>
                  <a:pt x="52102" y="104203"/>
                </a:cubicBezTo>
                <a:cubicBezTo>
                  <a:pt x="23327" y="104203"/>
                  <a:pt x="0" y="80877"/>
                  <a:pt x="0" y="52102"/>
                </a:cubicBezTo>
                <a:cubicBezTo>
                  <a:pt x="0" y="23327"/>
                  <a:pt x="23327" y="0"/>
                  <a:pt x="52102" y="0"/>
                </a:cubicBezTo>
                <a:cubicBezTo>
                  <a:pt x="80877" y="0"/>
                  <a:pt x="104204" y="23327"/>
                  <a:pt x="104204" y="52102"/>
                </a:cubicBezTo>
                <a:close/>
              </a:path>
            </a:pathLst>
          </a:custGeom>
          <a:noFill/>
          <a:ln w="19050" cap="rnd">
            <a:solidFill>
              <a:srgbClr val="35397E"/>
            </a:solidFill>
            <a:prstDash val="solid"/>
            <a:round/>
          </a:ln>
        </p:spPr>
        <p:txBody>
          <a:bodyPr rtlCol="0" anchor="ctr"/>
          <a:lstStyle/>
          <a:p>
            <a:endParaRPr lang="en-IN"/>
          </a:p>
        </p:txBody>
      </p:sp>
      <p:sp>
        <p:nvSpPr>
          <p:cNvPr id="73" name="Freeform: Shape 72">
            <a:extLst>
              <a:ext uri="{FF2B5EF4-FFF2-40B4-BE49-F238E27FC236}">
                <a16:creationId xmlns:a16="http://schemas.microsoft.com/office/drawing/2014/main" id="{579FA7A8-3419-D1F4-FB5D-7D41F29681AC}"/>
              </a:ext>
            </a:extLst>
          </p:cNvPr>
          <p:cNvSpPr/>
          <p:nvPr/>
        </p:nvSpPr>
        <p:spPr>
          <a:xfrm>
            <a:off x="10722581" y="2243544"/>
            <a:ext cx="104203" cy="104203"/>
          </a:xfrm>
          <a:custGeom>
            <a:avLst/>
            <a:gdLst>
              <a:gd name="connsiteX0" fmla="*/ 104204 w 104203"/>
              <a:gd name="connsiteY0" fmla="*/ 52102 h 104203"/>
              <a:gd name="connsiteX1" fmla="*/ 52102 w 104203"/>
              <a:gd name="connsiteY1" fmla="*/ 104203 h 104203"/>
              <a:gd name="connsiteX2" fmla="*/ 0 w 104203"/>
              <a:gd name="connsiteY2" fmla="*/ 52102 h 104203"/>
              <a:gd name="connsiteX3" fmla="*/ 52102 w 104203"/>
              <a:gd name="connsiteY3" fmla="*/ 0 h 104203"/>
              <a:gd name="connsiteX4" fmla="*/ 104204 w 104203"/>
              <a:gd name="connsiteY4" fmla="*/ 52102 h 10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203">
                <a:moveTo>
                  <a:pt x="104204" y="52102"/>
                </a:moveTo>
                <a:cubicBezTo>
                  <a:pt x="104204" y="80877"/>
                  <a:pt x="80877" y="104203"/>
                  <a:pt x="52102" y="104203"/>
                </a:cubicBezTo>
                <a:cubicBezTo>
                  <a:pt x="23327" y="104203"/>
                  <a:pt x="0" y="80877"/>
                  <a:pt x="0" y="52102"/>
                </a:cubicBezTo>
                <a:cubicBezTo>
                  <a:pt x="0" y="23327"/>
                  <a:pt x="23327" y="0"/>
                  <a:pt x="52102" y="0"/>
                </a:cubicBezTo>
                <a:cubicBezTo>
                  <a:pt x="80877" y="0"/>
                  <a:pt x="104204" y="23327"/>
                  <a:pt x="104204" y="52102"/>
                </a:cubicBezTo>
                <a:close/>
              </a:path>
            </a:pathLst>
          </a:custGeom>
          <a:noFill/>
          <a:ln w="19050" cap="rnd">
            <a:solidFill>
              <a:srgbClr val="35397E"/>
            </a:solidFill>
            <a:prstDash val="solid"/>
            <a:round/>
          </a:ln>
        </p:spPr>
        <p:txBody>
          <a:bodyPr rtlCol="0" anchor="ctr"/>
          <a:lstStyle/>
          <a:p>
            <a:endParaRPr lang="en-IN"/>
          </a:p>
        </p:txBody>
      </p:sp>
      <p:grpSp>
        <p:nvGrpSpPr>
          <p:cNvPr id="74" name="Graphic 22">
            <a:extLst>
              <a:ext uri="{FF2B5EF4-FFF2-40B4-BE49-F238E27FC236}">
                <a16:creationId xmlns:a16="http://schemas.microsoft.com/office/drawing/2014/main" id="{7F4B0108-1BBF-7195-7C48-5DC0BDD4D17C}"/>
              </a:ext>
            </a:extLst>
          </p:cNvPr>
          <p:cNvGrpSpPr/>
          <p:nvPr/>
        </p:nvGrpSpPr>
        <p:grpSpPr>
          <a:xfrm>
            <a:off x="10760681" y="1888357"/>
            <a:ext cx="529494" cy="313467"/>
            <a:chOff x="10760681" y="1888357"/>
            <a:chExt cx="529494" cy="313467"/>
          </a:xfrm>
          <a:solidFill>
            <a:srgbClr val="44B6E5"/>
          </a:solidFill>
        </p:grpSpPr>
        <p:grpSp>
          <p:nvGrpSpPr>
            <p:cNvPr id="75" name="Graphic 22">
              <a:extLst>
                <a:ext uri="{FF2B5EF4-FFF2-40B4-BE49-F238E27FC236}">
                  <a16:creationId xmlns:a16="http://schemas.microsoft.com/office/drawing/2014/main" id="{C70F2F01-8BA9-7C36-148B-7DFDA889B1B4}"/>
                </a:ext>
              </a:extLst>
            </p:cNvPr>
            <p:cNvGrpSpPr/>
            <p:nvPr/>
          </p:nvGrpSpPr>
          <p:grpSpPr>
            <a:xfrm>
              <a:off x="11011284" y="1888357"/>
              <a:ext cx="28098" cy="306133"/>
              <a:chOff x="11011284" y="1888357"/>
              <a:chExt cx="28098" cy="306133"/>
            </a:xfrm>
            <a:solidFill>
              <a:srgbClr val="44B6E5"/>
            </a:solidFill>
          </p:grpSpPr>
          <p:sp>
            <p:nvSpPr>
              <p:cNvPr id="76" name="Freeform: Shape 75">
                <a:extLst>
                  <a:ext uri="{FF2B5EF4-FFF2-40B4-BE49-F238E27FC236}">
                    <a16:creationId xmlns:a16="http://schemas.microsoft.com/office/drawing/2014/main" id="{464A7061-5737-A2E2-08E5-0962D6B678BE}"/>
                  </a:ext>
                </a:extLst>
              </p:cNvPr>
              <p:cNvSpPr/>
              <p:nvPr/>
            </p:nvSpPr>
            <p:spPr>
              <a:xfrm>
                <a:off x="11011284" y="1888357"/>
                <a:ext cx="28003" cy="27812"/>
              </a:xfrm>
              <a:custGeom>
                <a:avLst/>
                <a:gdLst>
                  <a:gd name="connsiteX0" fmla="*/ 14002 w 28003"/>
                  <a:gd name="connsiteY0" fmla="*/ 27813 h 27812"/>
                  <a:gd name="connsiteX1" fmla="*/ 4096 w 28003"/>
                  <a:gd name="connsiteY1" fmla="*/ 23527 h 27812"/>
                  <a:gd name="connsiteX2" fmla="*/ 1048 w 28003"/>
                  <a:gd name="connsiteY2" fmla="*/ 19050 h 27812"/>
                  <a:gd name="connsiteX3" fmla="*/ 0 w 28003"/>
                  <a:gd name="connsiteY3" fmla="*/ 13907 h 27812"/>
                  <a:gd name="connsiteX4" fmla="*/ 4096 w 28003"/>
                  <a:gd name="connsiteY4" fmla="*/ 4000 h 27812"/>
                  <a:gd name="connsiteX5" fmla="*/ 23908 w 28003"/>
                  <a:gd name="connsiteY5" fmla="*/ 4000 h 27812"/>
                  <a:gd name="connsiteX6" fmla="*/ 28003 w 28003"/>
                  <a:gd name="connsiteY6" fmla="*/ 13907 h 27812"/>
                  <a:gd name="connsiteX7" fmla="*/ 26956 w 28003"/>
                  <a:gd name="connsiteY7" fmla="*/ 19050 h 27812"/>
                  <a:gd name="connsiteX8" fmla="*/ 23908 w 28003"/>
                  <a:gd name="connsiteY8" fmla="*/ 23527 h 27812"/>
                  <a:gd name="connsiteX9" fmla="*/ 14002 w 28003"/>
                  <a:gd name="connsiteY9" fmla="*/ 27813 h 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03" h="27812">
                    <a:moveTo>
                      <a:pt x="14002" y="27813"/>
                    </a:moveTo>
                    <a:cubicBezTo>
                      <a:pt x="10382" y="27813"/>
                      <a:pt x="6953" y="26289"/>
                      <a:pt x="4096" y="23527"/>
                    </a:cubicBezTo>
                    <a:cubicBezTo>
                      <a:pt x="2857" y="22193"/>
                      <a:pt x="2000" y="20764"/>
                      <a:pt x="1048" y="19050"/>
                    </a:cubicBezTo>
                    <a:cubicBezTo>
                      <a:pt x="381" y="17335"/>
                      <a:pt x="0" y="15621"/>
                      <a:pt x="0" y="13907"/>
                    </a:cubicBezTo>
                    <a:cubicBezTo>
                      <a:pt x="0" y="10001"/>
                      <a:pt x="1524" y="6382"/>
                      <a:pt x="4096" y="4000"/>
                    </a:cubicBezTo>
                    <a:cubicBezTo>
                      <a:pt x="9430" y="-1333"/>
                      <a:pt x="18669" y="-1333"/>
                      <a:pt x="23908" y="4000"/>
                    </a:cubicBezTo>
                    <a:cubicBezTo>
                      <a:pt x="26479" y="6572"/>
                      <a:pt x="28003" y="10001"/>
                      <a:pt x="28003" y="13907"/>
                    </a:cubicBezTo>
                    <a:cubicBezTo>
                      <a:pt x="28003" y="15621"/>
                      <a:pt x="27813" y="17335"/>
                      <a:pt x="26956" y="19050"/>
                    </a:cubicBezTo>
                    <a:cubicBezTo>
                      <a:pt x="26289" y="20764"/>
                      <a:pt x="25241" y="22288"/>
                      <a:pt x="23908" y="23527"/>
                    </a:cubicBezTo>
                    <a:cubicBezTo>
                      <a:pt x="21336" y="26289"/>
                      <a:pt x="17717" y="27813"/>
                      <a:pt x="14002" y="27813"/>
                    </a:cubicBezTo>
                    <a:close/>
                  </a:path>
                </a:pathLst>
              </a:custGeom>
              <a:solidFill>
                <a:srgbClr val="44B6E5"/>
              </a:solidFill>
              <a:ln w="19050" cap="flat">
                <a:solidFill>
                  <a:srgbClr val="005EFF"/>
                </a:solidFill>
                <a:prstDash val="solid"/>
                <a:miter/>
              </a:ln>
            </p:spPr>
            <p:txBody>
              <a:bodyPr rtlCol="0" anchor="ctr"/>
              <a:lstStyle/>
              <a:p>
                <a:endParaRPr lang="en-IN"/>
              </a:p>
            </p:txBody>
          </p:sp>
          <p:sp>
            <p:nvSpPr>
              <p:cNvPr id="77" name="Freeform: Shape 76">
                <a:extLst>
                  <a:ext uri="{FF2B5EF4-FFF2-40B4-BE49-F238E27FC236}">
                    <a16:creationId xmlns:a16="http://schemas.microsoft.com/office/drawing/2014/main" id="{3C90040D-B841-E1AD-BC71-06814B8F6F00}"/>
                  </a:ext>
                </a:extLst>
              </p:cNvPr>
              <p:cNvSpPr/>
              <p:nvPr/>
            </p:nvSpPr>
            <p:spPr>
              <a:xfrm>
                <a:off x="11011379" y="1943888"/>
                <a:ext cx="28003" cy="194976"/>
              </a:xfrm>
              <a:custGeom>
                <a:avLst/>
                <a:gdLst>
                  <a:gd name="connsiteX0" fmla="*/ 0 w 28003"/>
                  <a:gd name="connsiteY0" fmla="*/ 180975 h 194976"/>
                  <a:gd name="connsiteX1" fmla="*/ 14002 w 28003"/>
                  <a:gd name="connsiteY1" fmla="*/ 166973 h 194976"/>
                  <a:gd name="connsiteX2" fmla="*/ 14002 w 28003"/>
                  <a:gd name="connsiteY2" fmla="*/ 166973 h 194976"/>
                  <a:gd name="connsiteX3" fmla="*/ 28004 w 28003"/>
                  <a:gd name="connsiteY3" fmla="*/ 180975 h 194976"/>
                  <a:gd name="connsiteX4" fmla="*/ 28004 w 28003"/>
                  <a:gd name="connsiteY4" fmla="*/ 180975 h 194976"/>
                  <a:gd name="connsiteX5" fmla="*/ 14002 w 28003"/>
                  <a:gd name="connsiteY5" fmla="*/ 194977 h 194976"/>
                  <a:gd name="connsiteX6" fmla="*/ 14002 w 28003"/>
                  <a:gd name="connsiteY6" fmla="*/ 194977 h 194976"/>
                  <a:gd name="connsiteX7" fmla="*/ 0 w 28003"/>
                  <a:gd name="connsiteY7" fmla="*/ 180975 h 194976"/>
                  <a:gd name="connsiteX8" fmla="*/ 0 w 28003"/>
                  <a:gd name="connsiteY8" fmla="*/ 125254 h 194976"/>
                  <a:gd name="connsiteX9" fmla="*/ 14002 w 28003"/>
                  <a:gd name="connsiteY9" fmla="*/ 111252 h 194976"/>
                  <a:gd name="connsiteX10" fmla="*/ 14002 w 28003"/>
                  <a:gd name="connsiteY10" fmla="*/ 111252 h 194976"/>
                  <a:gd name="connsiteX11" fmla="*/ 28004 w 28003"/>
                  <a:gd name="connsiteY11" fmla="*/ 125254 h 194976"/>
                  <a:gd name="connsiteX12" fmla="*/ 28004 w 28003"/>
                  <a:gd name="connsiteY12" fmla="*/ 125254 h 194976"/>
                  <a:gd name="connsiteX13" fmla="*/ 14002 w 28003"/>
                  <a:gd name="connsiteY13" fmla="*/ 139255 h 194976"/>
                  <a:gd name="connsiteX14" fmla="*/ 14002 w 28003"/>
                  <a:gd name="connsiteY14" fmla="*/ 139255 h 194976"/>
                  <a:gd name="connsiteX15" fmla="*/ 0 w 28003"/>
                  <a:gd name="connsiteY15" fmla="*/ 125254 h 194976"/>
                  <a:gd name="connsiteX16" fmla="*/ 0 w 28003"/>
                  <a:gd name="connsiteY16" fmla="*/ 69628 h 194976"/>
                  <a:gd name="connsiteX17" fmla="*/ 14002 w 28003"/>
                  <a:gd name="connsiteY17" fmla="*/ 55626 h 194976"/>
                  <a:gd name="connsiteX18" fmla="*/ 14002 w 28003"/>
                  <a:gd name="connsiteY18" fmla="*/ 55626 h 194976"/>
                  <a:gd name="connsiteX19" fmla="*/ 28004 w 28003"/>
                  <a:gd name="connsiteY19" fmla="*/ 69628 h 194976"/>
                  <a:gd name="connsiteX20" fmla="*/ 28004 w 28003"/>
                  <a:gd name="connsiteY20" fmla="*/ 69628 h 194976"/>
                  <a:gd name="connsiteX21" fmla="*/ 14002 w 28003"/>
                  <a:gd name="connsiteY21" fmla="*/ 83629 h 194976"/>
                  <a:gd name="connsiteX22" fmla="*/ 14002 w 28003"/>
                  <a:gd name="connsiteY22" fmla="*/ 83629 h 194976"/>
                  <a:gd name="connsiteX23" fmla="*/ 0 w 28003"/>
                  <a:gd name="connsiteY23" fmla="*/ 69628 h 194976"/>
                  <a:gd name="connsiteX24" fmla="*/ 0 w 28003"/>
                  <a:gd name="connsiteY24" fmla="*/ 14002 h 194976"/>
                  <a:gd name="connsiteX25" fmla="*/ 14002 w 28003"/>
                  <a:gd name="connsiteY25" fmla="*/ 0 h 194976"/>
                  <a:gd name="connsiteX26" fmla="*/ 14002 w 28003"/>
                  <a:gd name="connsiteY26" fmla="*/ 0 h 194976"/>
                  <a:gd name="connsiteX27" fmla="*/ 28004 w 28003"/>
                  <a:gd name="connsiteY27" fmla="*/ 14002 h 194976"/>
                  <a:gd name="connsiteX28" fmla="*/ 28004 w 28003"/>
                  <a:gd name="connsiteY28" fmla="*/ 14002 h 194976"/>
                  <a:gd name="connsiteX29" fmla="*/ 14002 w 28003"/>
                  <a:gd name="connsiteY29" fmla="*/ 28003 h 194976"/>
                  <a:gd name="connsiteX30" fmla="*/ 14002 w 28003"/>
                  <a:gd name="connsiteY30" fmla="*/ 28003 h 194976"/>
                  <a:gd name="connsiteX31" fmla="*/ 0 w 28003"/>
                  <a:gd name="connsiteY31" fmla="*/ 14002 h 19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003" h="194976">
                    <a:moveTo>
                      <a:pt x="0" y="180975"/>
                    </a:moveTo>
                    <a:cubicBezTo>
                      <a:pt x="0" y="173260"/>
                      <a:pt x="6191" y="166973"/>
                      <a:pt x="14002" y="166973"/>
                    </a:cubicBezTo>
                    <a:lnTo>
                      <a:pt x="14002" y="166973"/>
                    </a:lnTo>
                    <a:cubicBezTo>
                      <a:pt x="21717" y="166973"/>
                      <a:pt x="28004" y="173164"/>
                      <a:pt x="28004" y="180975"/>
                    </a:cubicBezTo>
                    <a:lnTo>
                      <a:pt x="28004" y="180975"/>
                    </a:lnTo>
                    <a:cubicBezTo>
                      <a:pt x="28004" y="188690"/>
                      <a:pt x="21812" y="194977"/>
                      <a:pt x="14002" y="194977"/>
                    </a:cubicBezTo>
                    <a:lnTo>
                      <a:pt x="14002" y="194977"/>
                    </a:lnTo>
                    <a:cubicBezTo>
                      <a:pt x="6286" y="194977"/>
                      <a:pt x="0" y="188786"/>
                      <a:pt x="0" y="180975"/>
                    </a:cubicBezTo>
                    <a:close/>
                    <a:moveTo>
                      <a:pt x="0" y="125254"/>
                    </a:moveTo>
                    <a:cubicBezTo>
                      <a:pt x="0" y="117539"/>
                      <a:pt x="6191" y="111252"/>
                      <a:pt x="14002" y="111252"/>
                    </a:cubicBezTo>
                    <a:lnTo>
                      <a:pt x="14002" y="111252"/>
                    </a:lnTo>
                    <a:cubicBezTo>
                      <a:pt x="21717" y="111252"/>
                      <a:pt x="28004" y="117443"/>
                      <a:pt x="28004" y="125254"/>
                    </a:cubicBezTo>
                    <a:lnTo>
                      <a:pt x="28004" y="125254"/>
                    </a:lnTo>
                    <a:cubicBezTo>
                      <a:pt x="28004" y="132969"/>
                      <a:pt x="21812" y="139255"/>
                      <a:pt x="14002" y="139255"/>
                    </a:cubicBezTo>
                    <a:lnTo>
                      <a:pt x="14002" y="139255"/>
                    </a:lnTo>
                    <a:cubicBezTo>
                      <a:pt x="6286" y="139255"/>
                      <a:pt x="0" y="133064"/>
                      <a:pt x="0" y="125254"/>
                    </a:cubicBezTo>
                    <a:close/>
                    <a:moveTo>
                      <a:pt x="0" y="69628"/>
                    </a:moveTo>
                    <a:cubicBezTo>
                      <a:pt x="0" y="61913"/>
                      <a:pt x="6191" y="55626"/>
                      <a:pt x="14002" y="55626"/>
                    </a:cubicBezTo>
                    <a:lnTo>
                      <a:pt x="14002" y="55626"/>
                    </a:lnTo>
                    <a:cubicBezTo>
                      <a:pt x="21717" y="55626"/>
                      <a:pt x="28004" y="61817"/>
                      <a:pt x="28004" y="69628"/>
                    </a:cubicBezTo>
                    <a:lnTo>
                      <a:pt x="28004" y="69628"/>
                    </a:lnTo>
                    <a:cubicBezTo>
                      <a:pt x="28004" y="77343"/>
                      <a:pt x="21812" y="83629"/>
                      <a:pt x="14002" y="83629"/>
                    </a:cubicBezTo>
                    <a:lnTo>
                      <a:pt x="14002" y="83629"/>
                    </a:lnTo>
                    <a:cubicBezTo>
                      <a:pt x="6286" y="83629"/>
                      <a:pt x="0" y="77438"/>
                      <a:pt x="0" y="69628"/>
                    </a:cubicBezTo>
                    <a:close/>
                    <a:moveTo>
                      <a:pt x="0" y="14002"/>
                    </a:moveTo>
                    <a:cubicBezTo>
                      <a:pt x="0" y="6286"/>
                      <a:pt x="6191" y="0"/>
                      <a:pt x="14002" y="0"/>
                    </a:cubicBezTo>
                    <a:lnTo>
                      <a:pt x="14002" y="0"/>
                    </a:lnTo>
                    <a:cubicBezTo>
                      <a:pt x="21717" y="0"/>
                      <a:pt x="28004" y="6191"/>
                      <a:pt x="28004" y="14002"/>
                    </a:cubicBezTo>
                    <a:lnTo>
                      <a:pt x="28004" y="14002"/>
                    </a:lnTo>
                    <a:cubicBezTo>
                      <a:pt x="28004" y="21717"/>
                      <a:pt x="21812" y="28003"/>
                      <a:pt x="14002" y="28003"/>
                    </a:cubicBezTo>
                    <a:lnTo>
                      <a:pt x="14002" y="28003"/>
                    </a:lnTo>
                    <a:cubicBezTo>
                      <a:pt x="6286" y="28003"/>
                      <a:pt x="0" y="21812"/>
                      <a:pt x="0" y="14002"/>
                    </a:cubicBezTo>
                    <a:close/>
                  </a:path>
                </a:pathLst>
              </a:custGeom>
              <a:solidFill>
                <a:srgbClr val="44B6E5"/>
              </a:solidFill>
              <a:ln w="19050" cap="flat">
                <a:solidFill>
                  <a:srgbClr val="005EFF"/>
                </a:solidFill>
                <a:prstDash val="solid"/>
                <a:miter/>
              </a:ln>
            </p:spPr>
            <p:txBody>
              <a:bodyPr rtlCol="0" anchor="ctr"/>
              <a:lstStyle/>
              <a:p>
                <a:endParaRPr lang="en-IN"/>
              </a:p>
            </p:txBody>
          </p:sp>
          <p:sp>
            <p:nvSpPr>
              <p:cNvPr id="78" name="Freeform: Shape 77">
                <a:extLst>
                  <a:ext uri="{FF2B5EF4-FFF2-40B4-BE49-F238E27FC236}">
                    <a16:creationId xmlns:a16="http://schemas.microsoft.com/office/drawing/2014/main" id="{4C762C2F-26E1-A0FE-951E-876217F12408}"/>
                  </a:ext>
                </a:extLst>
              </p:cNvPr>
              <p:cNvSpPr/>
              <p:nvPr/>
            </p:nvSpPr>
            <p:spPr>
              <a:xfrm>
                <a:off x="11011284" y="2166627"/>
                <a:ext cx="27908" cy="27863"/>
              </a:xfrm>
              <a:custGeom>
                <a:avLst/>
                <a:gdLst>
                  <a:gd name="connsiteX0" fmla="*/ 14192 w 27908"/>
                  <a:gd name="connsiteY0" fmla="*/ 27864 h 27863"/>
                  <a:gd name="connsiteX1" fmla="*/ 4096 w 27908"/>
                  <a:gd name="connsiteY1" fmla="*/ 23768 h 27863"/>
                  <a:gd name="connsiteX2" fmla="*/ 1048 w 27908"/>
                  <a:gd name="connsiteY2" fmla="*/ 19291 h 27863"/>
                  <a:gd name="connsiteX3" fmla="*/ 0 w 27908"/>
                  <a:gd name="connsiteY3" fmla="*/ 13957 h 27863"/>
                  <a:gd name="connsiteX4" fmla="*/ 4096 w 27908"/>
                  <a:gd name="connsiteY4" fmla="*/ 4242 h 27863"/>
                  <a:gd name="connsiteX5" fmla="*/ 19336 w 27908"/>
                  <a:gd name="connsiteY5" fmla="*/ 1003 h 27863"/>
                  <a:gd name="connsiteX6" fmla="*/ 23813 w 27908"/>
                  <a:gd name="connsiteY6" fmla="*/ 4242 h 27863"/>
                  <a:gd name="connsiteX7" fmla="*/ 27908 w 27908"/>
                  <a:gd name="connsiteY7" fmla="*/ 13957 h 27863"/>
                  <a:gd name="connsiteX8" fmla="*/ 26860 w 27908"/>
                  <a:gd name="connsiteY8" fmla="*/ 19291 h 27863"/>
                  <a:gd name="connsiteX9" fmla="*/ 23813 w 27908"/>
                  <a:gd name="connsiteY9" fmla="*/ 23768 h 27863"/>
                  <a:gd name="connsiteX10" fmla="*/ 19336 w 27908"/>
                  <a:gd name="connsiteY10" fmla="*/ 26816 h 27863"/>
                  <a:gd name="connsiteX11" fmla="*/ 14192 w 27908"/>
                  <a:gd name="connsiteY11" fmla="*/ 27864 h 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08" h="27863">
                    <a:moveTo>
                      <a:pt x="14192" y="27864"/>
                    </a:moveTo>
                    <a:cubicBezTo>
                      <a:pt x="10573" y="27864"/>
                      <a:pt x="6858" y="26340"/>
                      <a:pt x="4096" y="23768"/>
                    </a:cubicBezTo>
                    <a:cubicBezTo>
                      <a:pt x="2857" y="22434"/>
                      <a:pt x="2000" y="21006"/>
                      <a:pt x="1048" y="19291"/>
                    </a:cubicBezTo>
                    <a:cubicBezTo>
                      <a:pt x="381" y="17577"/>
                      <a:pt x="0" y="15862"/>
                      <a:pt x="0" y="13957"/>
                    </a:cubicBezTo>
                    <a:cubicBezTo>
                      <a:pt x="0" y="10338"/>
                      <a:pt x="1524" y="6623"/>
                      <a:pt x="4096" y="4242"/>
                    </a:cubicBezTo>
                    <a:cubicBezTo>
                      <a:pt x="8192" y="146"/>
                      <a:pt x="14192" y="-1092"/>
                      <a:pt x="19336" y="1003"/>
                    </a:cubicBezTo>
                    <a:cubicBezTo>
                      <a:pt x="21050" y="1860"/>
                      <a:pt x="22574" y="2908"/>
                      <a:pt x="23813" y="4242"/>
                    </a:cubicBezTo>
                    <a:cubicBezTo>
                      <a:pt x="26384" y="6623"/>
                      <a:pt x="27908" y="10242"/>
                      <a:pt x="27908" y="13957"/>
                    </a:cubicBezTo>
                    <a:cubicBezTo>
                      <a:pt x="27908" y="15862"/>
                      <a:pt x="27718" y="17577"/>
                      <a:pt x="26860" y="19291"/>
                    </a:cubicBezTo>
                    <a:cubicBezTo>
                      <a:pt x="26194" y="21006"/>
                      <a:pt x="25146" y="22530"/>
                      <a:pt x="23813" y="23768"/>
                    </a:cubicBezTo>
                    <a:cubicBezTo>
                      <a:pt x="22479" y="25006"/>
                      <a:pt x="21050" y="26149"/>
                      <a:pt x="19336" y="26816"/>
                    </a:cubicBezTo>
                    <a:cubicBezTo>
                      <a:pt x="17621" y="27673"/>
                      <a:pt x="15907" y="27864"/>
                      <a:pt x="14192" y="27864"/>
                    </a:cubicBezTo>
                    <a:close/>
                  </a:path>
                </a:pathLst>
              </a:custGeom>
              <a:solidFill>
                <a:srgbClr val="44B6E5"/>
              </a:solidFill>
              <a:ln w="19050" cap="flat">
                <a:solidFill>
                  <a:srgbClr val="005EFF"/>
                </a:solidFill>
                <a:prstDash val="solid"/>
                <a:miter/>
              </a:ln>
            </p:spPr>
            <p:txBody>
              <a:bodyPr rtlCol="0" anchor="ctr"/>
              <a:lstStyle/>
              <a:p>
                <a:endParaRPr lang="en-IN"/>
              </a:p>
            </p:txBody>
          </p:sp>
        </p:grpSp>
        <p:grpSp>
          <p:nvGrpSpPr>
            <p:cNvPr id="79" name="Graphic 22">
              <a:extLst>
                <a:ext uri="{FF2B5EF4-FFF2-40B4-BE49-F238E27FC236}">
                  <a16:creationId xmlns:a16="http://schemas.microsoft.com/office/drawing/2014/main" id="{C527F0D7-D55E-ECC2-683A-82726F74C4F8}"/>
                </a:ext>
              </a:extLst>
            </p:cNvPr>
            <p:cNvGrpSpPr/>
            <p:nvPr/>
          </p:nvGrpSpPr>
          <p:grpSpPr>
            <a:xfrm>
              <a:off x="10760681" y="2027327"/>
              <a:ext cx="529494" cy="174497"/>
              <a:chOff x="10760681" y="2027327"/>
              <a:chExt cx="529494" cy="174497"/>
            </a:xfrm>
            <a:solidFill>
              <a:srgbClr val="44B6E5"/>
            </a:solidFill>
          </p:grpSpPr>
          <p:sp>
            <p:nvSpPr>
              <p:cNvPr id="80" name="Freeform: Shape 79">
                <a:extLst>
                  <a:ext uri="{FF2B5EF4-FFF2-40B4-BE49-F238E27FC236}">
                    <a16:creationId xmlns:a16="http://schemas.microsoft.com/office/drawing/2014/main" id="{28954714-60CF-C30C-F59B-C3579075C0AF}"/>
                  </a:ext>
                </a:extLst>
              </p:cNvPr>
              <p:cNvSpPr/>
              <p:nvPr/>
            </p:nvSpPr>
            <p:spPr>
              <a:xfrm>
                <a:off x="10760681" y="2173733"/>
                <a:ext cx="27908" cy="28091"/>
              </a:xfrm>
              <a:custGeom>
                <a:avLst/>
                <a:gdLst>
                  <a:gd name="connsiteX0" fmla="*/ 14002 w 27908"/>
                  <a:gd name="connsiteY0" fmla="*/ 28092 h 28091"/>
                  <a:gd name="connsiteX1" fmla="*/ 4096 w 27908"/>
                  <a:gd name="connsiteY1" fmla="*/ 23996 h 28091"/>
                  <a:gd name="connsiteX2" fmla="*/ 1048 w 27908"/>
                  <a:gd name="connsiteY2" fmla="*/ 19233 h 28091"/>
                  <a:gd name="connsiteX3" fmla="*/ 0 w 27908"/>
                  <a:gd name="connsiteY3" fmla="*/ 14090 h 28091"/>
                  <a:gd name="connsiteX4" fmla="*/ 4096 w 27908"/>
                  <a:gd name="connsiteY4" fmla="*/ 4184 h 28091"/>
                  <a:gd name="connsiteX5" fmla="*/ 19336 w 27908"/>
                  <a:gd name="connsiteY5" fmla="*/ 1136 h 28091"/>
                  <a:gd name="connsiteX6" fmla="*/ 23813 w 27908"/>
                  <a:gd name="connsiteY6" fmla="*/ 4184 h 28091"/>
                  <a:gd name="connsiteX7" fmla="*/ 27908 w 27908"/>
                  <a:gd name="connsiteY7" fmla="*/ 14090 h 28091"/>
                  <a:gd name="connsiteX8" fmla="*/ 26860 w 27908"/>
                  <a:gd name="connsiteY8" fmla="*/ 19233 h 28091"/>
                  <a:gd name="connsiteX9" fmla="*/ 23813 w 27908"/>
                  <a:gd name="connsiteY9" fmla="*/ 23996 h 28091"/>
                  <a:gd name="connsiteX10" fmla="*/ 13907 w 27908"/>
                  <a:gd name="connsiteY10" fmla="*/ 28092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08" h="28091">
                    <a:moveTo>
                      <a:pt x="14002" y="28092"/>
                    </a:moveTo>
                    <a:cubicBezTo>
                      <a:pt x="10382" y="28092"/>
                      <a:pt x="6668" y="26568"/>
                      <a:pt x="4096" y="23996"/>
                    </a:cubicBezTo>
                    <a:cubicBezTo>
                      <a:pt x="2762" y="22662"/>
                      <a:pt x="1715" y="20948"/>
                      <a:pt x="1048" y="19233"/>
                    </a:cubicBezTo>
                    <a:cubicBezTo>
                      <a:pt x="381" y="17709"/>
                      <a:pt x="0" y="15804"/>
                      <a:pt x="0" y="14090"/>
                    </a:cubicBezTo>
                    <a:cubicBezTo>
                      <a:pt x="0" y="10185"/>
                      <a:pt x="1524" y="6756"/>
                      <a:pt x="4096" y="4184"/>
                    </a:cubicBezTo>
                    <a:cubicBezTo>
                      <a:pt x="8001" y="88"/>
                      <a:pt x="14192" y="-1150"/>
                      <a:pt x="19336" y="1136"/>
                    </a:cubicBezTo>
                    <a:cubicBezTo>
                      <a:pt x="21050" y="1803"/>
                      <a:pt x="22574" y="2850"/>
                      <a:pt x="23813" y="4184"/>
                    </a:cubicBezTo>
                    <a:cubicBezTo>
                      <a:pt x="26384" y="6756"/>
                      <a:pt x="27908" y="10185"/>
                      <a:pt x="27908" y="14090"/>
                    </a:cubicBezTo>
                    <a:cubicBezTo>
                      <a:pt x="27908" y="15804"/>
                      <a:pt x="27432" y="17709"/>
                      <a:pt x="26860" y="19233"/>
                    </a:cubicBezTo>
                    <a:cubicBezTo>
                      <a:pt x="26194" y="20948"/>
                      <a:pt x="25146" y="22662"/>
                      <a:pt x="23813" y="23996"/>
                    </a:cubicBezTo>
                    <a:cubicBezTo>
                      <a:pt x="21241" y="26568"/>
                      <a:pt x="17621" y="28092"/>
                      <a:pt x="13907" y="28092"/>
                    </a:cubicBezTo>
                    <a:close/>
                  </a:path>
                </a:pathLst>
              </a:custGeom>
              <a:solidFill>
                <a:srgbClr val="44B6E5"/>
              </a:solidFill>
              <a:ln w="19050" cap="flat">
                <a:solidFill>
                  <a:srgbClr val="005EFF"/>
                </a:solidFill>
                <a:prstDash val="solid"/>
                <a:miter/>
              </a:ln>
            </p:spPr>
            <p:txBody>
              <a:bodyPr rtlCol="0" anchor="ctr"/>
              <a:lstStyle/>
              <a:p>
                <a:endParaRPr lang="en-IN"/>
              </a:p>
            </p:txBody>
          </p:sp>
          <p:sp>
            <p:nvSpPr>
              <p:cNvPr id="81" name="Freeform: Shape 80">
                <a:extLst>
                  <a:ext uri="{FF2B5EF4-FFF2-40B4-BE49-F238E27FC236}">
                    <a16:creationId xmlns:a16="http://schemas.microsoft.com/office/drawing/2014/main" id="{27BF93E1-C73F-F8C9-316E-50AE9E45E5A7}"/>
                  </a:ext>
                </a:extLst>
              </p:cNvPr>
              <p:cNvSpPr/>
              <p:nvPr/>
            </p:nvSpPr>
            <p:spPr>
              <a:xfrm>
                <a:off x="10760776" y="2076094"/>
                <a:ext cx="28003" cy="76962"/>
              </a:xfrm>
              <a:custGeom>
                <a:avLst/>
                <a:gdLst>
                  <a:gd name="connsiteX0" fmla="*/ 0 w 28003"/>
                  <a:gd name="connsiteY0" fmla="*/ 62960 h 76962"/>
                  <a:gd name="connsiteX1" fmla="*/ 14002 w 28003"/>
                  <a:gd name="connsiteY1" fmla="*/ 48768 h 76962"/>
                  <a:gd name="connsiteX2" fmla="*/ 14002 w 28003"/>
                  <a:gd name="connsiteY2" fmla="*/ 48768 h 76962"/>
                  <a:gd name="connsiteX3" fmla="*/ 28004 w 28003"/>
                  <a:gd name="connsiteY3" fmla="*/ 62960 h 76962"/>
                  <a:gd name="connsiteX4" fmla="*/ 28004 w 28003"/>
                  <a:gd name="connsiteY4" fmla="*/ 62960 h 76962"/>
                  <a:gd name="connsiteX5" fmla="*/ 14002 w 28003"/>
                  <a:gd name="connsiteY5" fmla="*/ 76962 h 76962"/>
                  <a:gd name="connsiteX6" fmla="*/ 14002 w 28003"/>
                  <a:gd name="connsiteY6" fmla="*/ 76962 h 76962"/>
                  <a:gd name="connsiteX7" fmla="*/ 0 w 28003"/>
                  <a:gd name="connsiteY7" fmla="*/ 62960 h 76962"/>
                  <a:gd name="connsiteX8" fmla="*/ 0 w 28003"/>
                  <a:gd name="connsiteY8" fmla="*/ 14002 h 76962"/>
                  <a:gd name="connsiteX9" fmla="*/ 14002 w 28003"/>
                  <a:gd name="connsiteY9" fmla="*/ 0 h 76962"/>
                  <a:gd name="connsiteX10" fmla="*/ 14002 w 28003"/>
                  <a:gd name="connsiteY10" fmla="*/ 0 h 76962"/>
                  <a:gd name="connsiteX11" fmla="*/ 28004 w 28003"/>
                  <a:gd name="connsiteY11" fmla="*/ 14002 h 76962"/>
                  <a:gd name="connsiteX12" fmla="*/ 28004 w 28003"/>
                  <a:gd name="connsiteY12" fmla="*/ 14002 h 76962"/>
                  <a:gd name="connsiteX13" fmla="*/ 14002 w 28003"/>
                  <a:gd name="connsiteY13" fmla="*/ 28004 h 76962"/>
                  <a:gd name="connsiteX14" fmla="*/ 14002 w 28003"/>
                  <a:gd name="connsiteY14" fmla="*/ 28004 h 76962"/>
                  <a:gd name="connsiteX15" fmla="*/ 0 w 28003"/>
                  <a:gd name="connsiteY15" fmla="*/ 14002 h 7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03" h="76962">
                    <a:moveTo>
                      <a:pt x="0" y="62960"/>
                    </a:moveTo>
                    <a:cubicBezTo>
                      <a:pt x="0" y="55245"/>
                      <a:pt x="6191" y="48768"/>
                      <a:pt x="14002" y="48768"/>
                    </a:cubicBezTo>
                    <a:lnTo>
                      <a:pt x="14002" y="48768"/>
                    </a:lnTo>
                    <a:cubicBezTo>
                      <a:pt x="21717" y="48768"/>
                      <a:pt x="28004" y="55245"/>
                      <a:pt x="28004" y="62960"/>
                    </a:cubicBezTo>
                    <a:lnTo>
                      <a:pt x="28004" y="62960"/>
                    </a:lnTo>
                    <a:cubicBezTo>
                      <a:pt x="28004" y="70485"/>
                      <a:pt x="21812" y="76962"/>
                      <a:pt x="14002" y="76962"/>
                    </a:cubicBezTo>
                    <a:lnTo>
                      <a:pt x="14002" y="76962"/>
                    </a:lnTo>
                    <a:cubicBezTo>
                      <a:pt x="6286" y="76962"/>
                      <a:pt x="0" y="70485"/>
                      <a:pt x="0" y="62960"/>
                    </a:cubicBezTo>
                    <a:close/>
                    <a:moveTo>
                      <a:pt x="0" y="14002"/>
                    </a:moveTo>
                    <a:cubicBezTo>
                      <a:pt x="0" y="6286"/>
                      <a:pt x="6191" y="0"/>
                      <a:pt x="14002" y="0"/>
                    </a:cubicBezTo>
                    <a:lnTo>
                      <a:pt x="14002" y="0"/>
                    </a:lnTo>
                    <a:cubicBezTo>
                      <a:pt x="21717" y="0"/>
                      <a:pt x="28004" y="6191"/>
                      <a:pt x="28004" y="14002"/>
                    </a:cubicBezTo>
                    <a:lnTo>
                      <a:pt x="28004" y="14002"/>
                    </a:lnTo>
                    <a:cubicBezTo>
                      <a:pt x="28004" y="21717"/>
                      <a:pt x="21812" y="28004"/>
                      <a:pt x="14002" y="28004"/>
                    </a:cubicBezTo>
                    <a:lnTo>
                      <a:pt x="14002" y="28004"/>
                    </a:lnTo>
                    <a:cubicBezTo>
                      <a:pt x="6286" y="28004"/>
                      <a:pt x="0" y="21812"/>
                      <a:pt x="0" y="14002"/>
                    </a:cubicBezTo>
                    <a:close/>
                  </a:path>
                </a:pathLst>
              </a:custGeom>
              <a:solidFill>
                <a:srgbClr val="44B6E5"/>
              </a:solidFill>
              <a:ln w="19050" cap="flat">
                <a:solidFill>
                  <a:srgbClr val="005EFF"/>
                </a:solidFill>
                <a:prstDash val="solid"/>
                <a:miter/>
              </a:ln>
            </p:spPr>
            <p:txBody>
              <a:bodyPr rtlCol="0" anchor="ctr"/>
              <a:lstStyle/>
              <a:p>
                <a:endParaRPr lang="en-IN"/>
              </a:p>
            </p:txBody>
          </p:sp>
          <p:sp>
            <p:nvSpPr>
              <p:cNvPr id="82" name="Freeform: Shape 81">
                <a:extLst>
                  <a:ext uri="{FF2B5EF4-FFF2-40B4-BE49-F238E27FC236}">
                    <a16:creationId xmlns:a16="http://schemas.microsoft.com/office/drawing/2014/main" id="{17F4A9FC-47C9-CA70-E5D1-F11ACBCE0CEA}"/>
                  </a:ext>
                </a:extLst>
              </p:cNvPr>
              <p:cNvSpPr/>
              <p:nvPr/>
            </p:nvSpPr>
            <p:spPr>
              <a:xfrm>
                <a:off x="10760681" y="2027517"/>
                <a:ext cx="28003" cy="27717"/>
              </a:xfrm>
              <a:custGeom>
                <a:avLst/>
                <a:gdLst>
                  <a:gd name="connsiteX0" fmla="*/ 14002 w 28003"/>
                  <a:gd name="connsiteY0" fmla="*/ 27718 h 27717"/>
                  <a:gd name="connsiteX1" fmla="*/ 4096 w 28003"/>
                  <a:gd name="connsiteY1" fmla="*/ 23622 h 27717"/>
                  <a:gd name="connsiteX2" fmla="*/ 0 w 28003"/>
                  <a:gd name="connsiteY2" fmla="*/ 13906 h 27717"/>
                  <a:gd name="connsiteX3" fmla="*/ 4096 w 28003"/>
                  <a:gd name="connsiteY3" fmla="*/ 4000 h 27717"/>
                  <a:gd name="connsiteX4" fmla="*/ 23908 w 28003"/>
                  <a:gd name="connsiteY4" fmla="*/ 4000 h 27717"/>
                  <a:gd name="connsiteX5" fmla="*/ 28004 w 28003"/>
                  <a:gd name="connsiteY5" fmla="*/ 13906 h 27717"/>
                  <a:gd name="connsiteX6" fmla="*/ 26956 w 28003"/>
                  <a:gd name="connsiteY6" fmla="*/ 19050 h 27717"/>
                  <a:gd name="connsiteX7" fmla="*/ 23908 w 28003"/>
                  <a:gd name="connsiteY7" fmla="*/ 23527 h 27717"/>
                  <a:gd name="connsiteX8" fmla="*/ 14002 w 28003"/>
                  <a:gd name="connsiteY8" fmla="*/ 27622 h 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3" h="27717">
                    <a:moveTo>
                      <a:pt x="14002" y="27718"/>
                    </a:moveTo>
                    <a:cubicBezTo>
                      <a:pt x="10382" y="27718"/>
                      <a:pt x="6668" y="26384"/>
                      <a:pt x="4096" y="23622"/>
                    </a:cubicBezTo>
                    <a:cubicBezTo>
                      <a:pt x="1524" y="21050"/>
                      <a:pt x="0" y="17621"/>
                      <a:pt x="0" y="13906"/>
                    </a:cubicBezTo>
                    <a:cubicBezTo>
                      <a:pt x="0" y="10001"/>
                      <a:pt x="1524" y="6572"/>
                      <a:pt x="4096" y="4000"/>
                    </a:cubicBezTo>
                    <a:cubicBezTo>
                      <a:pt x="9239" y="-1333"/>
                      <a:pt x="18669" y="-1333"/>
                      <a:pt x="23908" y="4000"/>
                    </a:cubicBezTo>
                    <a:cubicBezTo>
                      <a:pt x="26480" y="6572"/>
                      <a:pt x="28004" y="10192"/>
                      <a:pt x="28004" y="13906"/>
                    </a:cubicBezTo>
                    <a:cubicBezTo>
                      <a:pt x="28004" y="15621"/>
                      <a:pt x="27527" y="17335"/>
                      <a:pt x="26956" y="19050"/>
                    </a:cubicBezTo>
                    <a:cubicBezTo>
                      <a:pt x="26289" y="20765"/>
                      <a:pt x="25241" y="22289"/>
                      <a:pt x="23908" y="23527"/>
                    </a:cubicBezTo>
                    <a:cubicBezTo>
                      <a:pt x="21336" y="26289"/>
                      <a:pt x="17717" y="27622"/>
                      <a:pt x="14002" y="27622"/>
                    </a:cubicBezTo>
                    <a:close/>
                  </a:path>
                </a:pathLst>
              </a:custGeom>
              <a:solidFill>
                <a:srgbClr val="44B6E5"/>
              </a:solidFill>
              <a:ln w="19050" cap="flat">
                <a:solidFill>
                  <a:srgbClr val="005EFF"/>
                </a:solidFill>
                <a:prstDash val="solid"/>
                <a:miter/>
              </a:ln>
            </p:spPr>
            <p:txBody>
              <a:bodyPr rtlCol="0" anchor="ctr"/>
              <a:lstStyle/>
              <a:p>
                <a:endParaRPr lang="en-IN"/>
              </a:p>
            </p:txBody>
          </p:sp>
          <p:sp>
            <p:nvSpPr>
              <p:cNvPr id="83" name="Freeform: Shape 82">
                <a:extLst>
                  <a:ext uri="{FF2B5EF4-FFF2-40B4-BE49-F238E27FC236}">
                    <a16:creationId xmlns:a16="http://schemas.microsoft.com/office/drawing/2014/main" id="{87644EF3-0167-5568-B93C-525594A5D14B}"/>
                  </a:ext>
                </a:extLst>
              </p:cNvPr>
              <p:cNvSpPr/>
              <p:nvPr/>
            </p:nvSpPr>
            <p:spPr>
              <a:xfrm>
                <a:off x="10816593" y="2027327"/>
                <a:ext cx="417671" cy="28003"/>
              </a:xfrm>
              <a:custGeom>
                <a:avLst/>
                <a:gdLst>
                  <a:gd name="connsiteX0" fmla="*/ 389668 w 417671"/>
                  <a:gd name="connsiteY0" fmla="*/ 14192 h 28003"/>
                  <a:gd name="connsiteX1" fmla="*/ 403670 w 417671"/>
                  <a:gd name="connsiteY1" fmla="*/ 0 h 28003"/>
                  <a:gd name="connsiteX2" fmla="*/ 403670 w 417671"/>
                  <a:gd name="connsiteY2" fmla="*/ 0 h 28003"/>
                  <a:gd name="connsiteX3" fmla="*/ 417671 w 417671"/>
                  <a:gd name="connsiteY3" fmla="*/ 14192 h 28003"/>
                  <a:gd name="connsiteX4" fmla="*/ 417671 w 417671"/>
                  <a:gd name="connsiteY4" fmla="*/ 14192 h 28003"/>
                  <a:gd name="connsiteX5" fmla="*/ 403670 w 417671"/>
                  <a:gd name="connsiteY5" fmla="*/ 28003 h 28003"/>
                  <a:gd name="connsiteX6" fmla="*/ 403670 w 417671"/>
                  <a:gd name="connsiteY6" fmla="*/ 28003 h 28003"/>
                  <a:gd name="connsiteX7" fmla="*/ 389668 w 417671"/>
                  <a:gd name="connsiteY7" fmla="*/ 14192 h 28003"/>
                  <a:gd name="connsiteX8" fmla="*/ 334042 w 417671"/>
                  <a:gd name="connsiteY8" fmla="*/ 14192 h 28003"/>
                  <a:gd name="connsiteX9" fmla="*/ 348044 w 417671"/>
                  <a:gd name="connsiteY9" fmla="*/ 0 h 28003"/>
                  <a:gd name="connsiteX10" fmla="*/ 348044 w 417671"/>
                  <a:gd name="connsiteY10" fmla="*/ 0 h 28003"/>
                  <a:gd name="connsiteX11" fmla="*/ 362045 w 417671"/>
                  <a:gd name="connsiteY11" fmla="*/ 14192 h 28003"/>
                  <a:gd name="connsiteX12" fmla="*/ 362045 w 417671"/>
                  <a:gd name="connsiteY12" fmla="*/ 14192 h 28003"/>
                  <a:gd name="connsiteX13" fmla="*/ 348044 w 417671"/>
                  <a:gd name="connsiteY13" fmla="*/ 28003 h 28003"/>
                  <a:gd name="connsiteX14" fmla="*/ 348044 w 417671"/>
                  <a:gd name="connsiteY14" fmla="*/ 28003 h 28003"/>
                  <a:gd name="connsiteX15" fmla="*/ 334042 w 417671"/>
                  <a:gd name="connsiteY15" fmla="*/ 14192 h 28003"/>
                  <a:gd name="connsiteX16" fmla="*/ 278416 w 417671"/>
                  <a:gd name="connsiteY16" fmla="*/ 14192 h 28003"/>
                  <a:gd name="connsiteX17" fmla="*/ 292418 w 417671"/>
                  <a:gd name="connsiteY17" fmla="*/ 0 h 28003"/>
                  <a:gd name="connsiteX18" fmla="*/ 292418 w 417671"/>
                  <a:gd name="connsiteY18" fmla="*/ 0 h 28003"/>
                  <a:gd name="connsiteX19" fmla="*/ 306419 w 417671"/>
                  <a:gd name="connsiteY19" fmla="*/ 14192 h 28003"/>
                  <a:gd name="connsiteX20" fmla="*/ 306419 w 417671"/>
                  <a:gd name="connsiteY20" fmla="*/ 14192 h 28003"/>
                  <a:gd name="connsiteX21" fmla="*/ 292418 w 417671"/>
                  <a:gd name="connsiteY21" fmla="*/ 28003 h 28003"/>
                  <a:gd name="connsiteX22" fmla="*/ 292418 w 417671"/>
                  <a:gd name="connsiteY22" fmla="*/ 28003 h 28003"/>
                  <a:gd name="connsiteX23" fmla="*/ 278416 w 417671"/>
                  <a:gd name="connsiteY23" fmla="*/ 14192 h 28003"/>
                  <a:gd name="connsiteX24" fmla="*/ 222790 w 417671"/>
                  <a:gd name="connsiteY24" fmla="*/ 14192 h 28003"/>
                  <a:gd name="connsiteX25" fmla="*/ 236791 w 417671"/>
                  <a:gd name="connsiteY25" fmla="*/ 0 h 28003"/>
                  <a:gd name="connsiteX26" fmla="*/ 236791 w 417671"/>
                  <a:gd name="connsiteY26" fmla="*/ 0 h 28003"/>
                  <a:gd name="connsiteX27" fmla="*/ 250793 w 417671"/>
                  <a:gd name="connsiteY27" fmla="*/ 14192 h 28003"/>
                  <a:gd name="connsiteX28" fmla="*/ 250793 w 417671"/>
                  <a:gd name="connsiteY28" fmla="*/ 14192 h 28003"/>
                  <a:gd name="connsiteX29" fmla="*/ 236791 w 417671"/>
                  <a:gd name="connsiteY29" fmla="*/ 28003 h 28003"/>
                  <a:gd name="connsiteX30" fmla="*/ 236791 w 417671"/>
                  <a:gd name="connsiteY30" fmla="*/ 28003 h 28003"/>
                  <a:gd name="connsiteX31" fmla="*/ 222790 w 417671"/>
                  <a:gd name="connsiteY31" fmla="*/ 14192 h 28003"/>
                  <a:gd name="connsiteX32" fmla="*/ 167164 w 417671"/>
                  <a:gd name="connsiteY32" fmla="*/ 14192 h 28003"/>
                  <a:gd name="connsiteX33" fmla="*/ 181165 w 417671"/>
                  <a:gd name="connsiteY33" fmla="*/ 0 h 28003"/>
                  <a:gd name="connsiteX34" fmla="*/ 181165 w 417671"/>
                  <a:gd name="connsiteY34" fmla="*/ 0 h 28003"/>
                  <a:gd name="connsiteX35" fmla="*/ 195167 w 417671"/>
                  <a:gd name="connsiteY35" fmla="*/ 14192 h 28003"/>
                  <a:gd name="connsiteX36" fmla="*/ 195167 w 417671"/>
                  <a:gd name="connsiteY36" fmla="*/ 14192 h 28003"/>
                  <a:gd name="connsiteX37" fmla="*/ 181165 w 417671"/>
                  <a:gd name="connsiteY37" fmla="*/ 28003 h 28003"/>
                  <a:gd name="connsiteX38" fmla="*/ 181165 w 417671"/>
                  <a:gd name="connsiteY38" fmla="*/ 28003 h 28003"/>
                  <a:gd name="connsiteX39" fmla="*/ 167164 w 417671"/>
                  <a:gd name="connsiteY39" fmla="*/ 14192 h 28003"/>
                  <a:gd name="connsiteX40" fmla="*/ 111252 w 417671"/>
                  <a:gd name="connsiteY40" fmla="*/ 14192 h 28003"/>
                  <a:gd name="connsiteX41" fmla="*/ 125444 w 417671"/>
                  <a:gd name="connsiteY41" fmla="*/ 0 h 28003"/>
                  <a:gd name="connsiteX42" fmla="*/ 125444 w 417671"/>
                  <a:gd name="connsiteY42" fmla="*/ 0 h 28003"/>
                  <a:gd name="connsiteX43" fmla="*/ 139446 w 417671"/>
                  <a:gd name="connsiteY43" fmla="*/ 14192 h 28003"/>
                  <a:gd name="connsiteX44" fmla="*/ 139446 w 417671"/>
                  <a:gd name="connsiteY44" fmla="*/ 14192 h 28003"/>
                  <a:gd name="connsiteX45" fmla="*/ 125444 w 417671"/>
                  <a:gd name="connsiteY45" fmla="*/ 28003 h 28003"/>
                  <a:gd name="connsiteX46" fmla="*/ 125444 w 417671"/>
                  <a:gd name="connsiteY46" fmla="*/ 28003 h 28003"/>
                  <a:gd name="connsiteX47" fmla="*/ 111252 w 417671"/>
                  <a:gd name="connsiteY47" fmla="*/ 14192 h 28003"/>
                  <a:gd name="connsiteX48" fmla="*/ 55626 w 417671"/>
                  <a:gd name="connsiteY48" fmla="*/ 14192 h 28003"/>
                  <a:gd name="connsiteX49" fmla="*/ 69628 w 417671"/>
                  <a:gd name="connsiteY49" fmla="*/ 0 h 28003"/>
                  <a:gd name="connsiteX50" fmla="*/ 69628 w 417671"/>
                  <a:gd name="connsiteY50" fmla="*/ 0 h 28003"/>
                  <a:gd name="connsiteX51" fmla="*/ 83630 w 417671"/>
                  <a:gd name="connsiteY51" fmla="*/ 14192 h 28003"/>
                  <a:gd name="connsiteX52" fmla="*/ 83630 w 417671"/>
                  <a:gd name="connsiteY52" fmla="*/ 14192 h 28003"/>
                  <a:gd name="connsiteX53" fmla="*/ 69628 w 417671"/>
                  <a:gd name="connsiteY53" fmla="*/ 28003 h 28003"/>
                  <a:gd name="connsiteX54" fmla="*/ 69628 w 417671"/>
                  <a:gd name="connsiteY54" fmla="*/ 28003 h 28003"/>
                  <a:gd name="connsiteX55" fmla="*/ 55626 w 417671"/>
                  <a:gd name="connsiteY55" fmla="*/ 14192 h 28003"/>
                  <a:gd name="connsiteX56" fmla="*/ 0 w 417671"/>
                  <a:gd name="connsiteY56" fmla="*/ 14192 h 28003"/>
                  <a:gd name="connsiteX57" fmla="*/ 14002 w 417671"/>
                  <a:gd name="connsiteY57" fmla="*/ 0 h 28003"/>
                  <a:gd name="connsiteX58" fmla="*/ 14002 w 417671"/>
                  <a:gd name="connsiteY58" fmla="*/ 0 h 28003"/>
                  <a:gd name="connsiteX59" fmla="*/ 28004 w 417671"/>
                  <a:gd name="connsiteY59" fmla="*/ 14192 h 28003"/>
                  <a:gd name="connsiteX60" fmla="*/ 28004 w 417671"/>
                  <a:gd name="connsiteY60" fmla="*/ 14192 h 28003"/>
                  <a:gd name="connsiteX61" fmla="*/ 14002 w 417671"/>
                  <a:gd name="connsiteY61" fmla="*/ 28003 h 28003"/>
                  <a:gd name="connsiteX62" fmla="*/ 14002 w 417671"/>
                  <a:gd name="connsiteY62" fmla="*/ 28003 h 28003"/>
                  <a:gd name="connsiteX63" fmla="*/ 0 w 417671"/>
                  <a:gd name="connsiteY63" fmla="*/ 14192 h 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17671" h="28003">
                    <a:moveTo>
                      <a:pt x="389668" y="14192"/>
                    </a:moveTo>
                    <a:cubicBezTo>
                      <a:pt x="389668" y="6477"/>
                      <a:pt x="395859" y="0"/>
                      <a:pt x="403670" y="0"/>
                    </a:cubicBezTo>
                    <a:lnTo>
                      <a:pt x="403670" y="0"/>
                    </a:lnTo>
                    <a:cubicBezTo>
                      <a:pt x="411385" y="0"/>
                      <a:pt x="417671" y="6477"/>
                      <a:pt x="417671" y="14192"/>
                    </a:cubicBezTo>
                    <a:lnTo>
                      <a:pt x="417671" y="14192"/>
                    </a:lnTo>
                    <a:cubicBezTo>
                      <a:pt x="417671" y="21717"/>
                      <a:pt x="411480" y="28003"/>
                      <a:pt x="403670" y="28003"/>
                    </a:cubicBezTo>
                    <a:lnTo>
                      <a:pt x="403670" y="28003"/>
                    </a:lnTo>
                    <a:cubicBezTo>
                      <a:pt x="395954" y="28003"/>
                      <a:pt x="389668" y="21812"/>
                      <a:pt x="389668" y="14192"/>
                    </a:cubicBezTo>
                    <a:close/>
                    <a:moveTo>
                      <a:pt x="334042" y="14192"/>
                    </a:moveTo>
                    <a:cubicBezTo>
                      <a:pt x="334042" y="6477"/>
                      <a:pt x="340233" y="0"/>
                      <a:pt x="348044" y="0"/>
                    </a:cubicBezTo>
                    <a:lnTo>
                      <a:pt x="348044" y="0"/>
                    </a:lnTo>
                    <a:cubicBezTo>
                      <a:pt x="355759" y="0"/>
                      <a:pt x="362045" y="6477"/>
                      <a:pt x="362045" y="14192"/>
                    </a:cubicBezTo>
                    <a:lnTo>
                      <a:pt x="362045" y="14192"/>
                    </a:lnTo>
                    <a:cubicBezTo>
                      <a:pt x="362045" y="21717"/>
                      <a:pt x="355854" y="28003"/>
                      <a:pt x="348044" y="28003"/>
                    </a:cubicBezTo>
                    <a:lnTo>
                      <a:pt x="348044" y="28003"/>
                    </a:lnTo>
                    <a:cubicBezTo>
                      <a:pt x="340328" y="28003"/>
                      <a:pt x="334042" y="21812"/>
                      <a:pt x="334042" y="14192"/>
                    </a:cubicBezTo>
                    <a:close/>
                    <a:moveTo>
                      <a:pt x="278416" y="14192"/>
                    </a:moveTo>
                    <a:cubicBezTo>
                      <a:pt x="278416" y="6477"/>
                      <a:pt x="284607" y="0"/>
                      <a:pt x="292418" y="0"/>
                    </a:cubicBezTo>
                    <a:lnTo>
                      <a:pt x="292418" y="0"/>
                    </a:lnTo>
                    <a:cubicBezTo>
                      <a:pt x="300133" y="0"/>
                      <a:pt x="306419" y="6477"/>
                      <a:pt x="306419" y="14192"/>
                    </a:cubicBezTo>
                    <a:lnTo>
                      <a:pt x="306419" y="14192"/>
                    </a:lnTo>
                    <a:cubicBezTo>
                      <a:pt x="306419" y="21717"/>
                      <a:pt x="300228" y="28003"/>
                      <a:pt x="292418" y="28003"/>
                    </a:cubicBezTo>
                    <a:lnTo>
                      <a:pt x="292418" y="28003"/>
                    </a:lnTo>
                    <a:cubicBezTo>
                      <a:pt x="284702" y="28003"/>
                      <a:pt x="278416" y="21812"/>
                      <a:pt x="278416" y="14192"/>
                    </a:cubicBezTo>
                    <a:close/>
                    <a:moveTo>
                      <a:pt x="222790" y="14192"/>
                    </a:moveTo>
                    <a:cubicBezTo>
                      <a:pt x="222790" y="6477"/>
                      <a:pt x="228981" y="0"/>
                      <a:pt x="236791" y="0"/>
                    </a:cubicBezTo>
                    <a:lnTo>
                      <a:pt x="236791" y="0"/>
                    </a:lnTo>
                    <a:cubicBezTo>
                      <a:pt x="244507" y="0"/>
                      <a:pt x="250793" y="6477"/>
                      <a:pt x="250793" y="14192"/>
                    </a:cubicBezTo>
                    <a:lnTo>
                      <a:pt x="250793" y="14192"/>
                    </a:lnTo>
                    <a:cubicBezTo>
                      <a:pt x="250793" y="21717"/>
                      <a:pt x="244602" y="28003"/>
                      <a:pt x="236791" y="28003"/>
                    </a:cubicBezTo>
                    <a:lnTo>
                      <a:pt x="236791" y="28003"/>
                    </a:lnTo>
                    <a:cubicBezTo>
                      <a:pt x="229076" y="28003"/>
                      <a:pt x="222790" y="21812"/>
                      <a:pt x="222790" y="14192"/>
                    </a:cubicBezTo>
                    <a:close/>
                    <a:moveTo>
                      <a:pt x="167164" y="14192"/>
                    </a:moveTo>
                    <a:cubicBezTo>
                      <a:pt x="167164" y="6477"/>
                      <a:pt x="173355" y="0"/>
                      <a:pt x="181165" y="0"/>
                    </a:cubicBezTo>
                    <a:lnTo>
                      <a:pt x="181165" y="0"/>
                    </a:lnTo>
                    <a:cubicBezTo>
                      <a:pt x="188881" y="0"/>
                      <a:pt x="195167" y="6477"/>
                      <a:pt x="195167" y="14192"/>
                    </a:cubicBezTo>
                    <a:lnTo>
                      <a:pt x="195167" y="14192"/>
                    </a:lnTo>
                    <a:cubicBezTo>
                      <a:pt x="195167" y="21717"/>
                      <a:pt x="188976" y="28003"/>
                      <a:pt x="181165" y="28003"/>
                    </a:cubicBezTo>
                    <a:lnTo>
                      <a:pt x="181165" y="28003"/>
                    </a:lnTo>
                    <a:cubicBezTo>
                      <a:pt x="173450" y="28003"/>
                      <a:pt x="167164" y="21812"/>
                      <a:pt x="167164" y="14192"/>
                    </a:cubicBezTo>
                    <a:close/>
                    <a:moveTo>
                      <a:pt x="111252" y="14192"/>
                    </a:moveTo>
                    <a:cubicBezTo>
                      <a:pt x="111252" y="6477"/>
                      <a:pt x="117729" y="0"/>
                      <a:pt x="125444" y="0"/>
                    </a:cubicBezTo>
                    <a:lnTo>
                      <a:pt x="125444" y="0"/>
                    </a:lnTo>
                    <a:cubicBezTo>
                      <a:pt x="132969" y="0"/>
                      <a:pt x="139446" y="6477"/>
                      <a:pt x="139446" y="14192"/>
                    </a:cubicBezTo>
                    <a:lnTo>
                      <a:pt x="139446" y="14192"/>
                    </a:lnTo>
                    <a:cubicBezTo>
                      <a:pt x="139446" y="21717"/>
                      <a:pt x="132969" y="28003"/>
                      <a:pt x="125444" y="28003"/>
                    </a:cubicBezTo>
                    <a:lnTo>
                      <a:pt x="125444" y="28003"/>
                    </a:lnTo>
                    <a:cubicBezTo>
                      <a:pt x="117729" y="28003"/>
                      <a:pt x="111252" y="21812"/>
                      <a:pt x="111252" y="14192"/>
                    </a:cubicBezTo>
                    <a:close/>
                    <a:moveTo>
                      <a:pt x="55626" y="14192"/>
                    </a:moveTo>
                    <a:cubicBezTo>
                      <a:pt x="55626" y="6477"/>
                      <a:pt x="62103" y="0"/>
                      <a:pt x="69628" y="0"/>
                    </a:cubicBezTo>
                    <a:lnTo>
                      <a:pt x="69628" y="0"/>
                    </a:lnTo>
                    <a:cubicBezTo>
                      <a:pt x="77343" y="0"/>
                      <a:pt x="83630" y="6477"/>
                      <a:pt x="83630" y="14192"/>
                    </a:cubicBezTo>
                    <a:lnTo>
                      <a:pt x="83630" y="14192"/>
                    </a:lnTo>
                    <a:cubicBezTo>
                      <a:pt x="83630" y="21717"/>
                      <a:pt x="77438" y="28003"/>
                      <a:pt x="69628" y="28003"/>
                    </a:cubicBezTo>
                    <a:lnTo>
                      <a:pt x="69628" y="28003"/>
                    </a:lnTo>
                    <a:cubicBezTo>
                      <a:pt x="62103" y="28003"/>
                      <a:pt x="55626" y="21812"/>
                      <a:pt x="55626" y="14192"/>
                    </a:cubicBezTo>
                    <a:close/>
                    <a:moveTo>
                      <a:pt x="0" y="14192"/>
                    </a:moveTo>
                    <a:cubicBezTo>
                      <a:pt x="0" y="6477"/>
                      <a:pt x="6191" y="0"/>
                      <a:pt x="14002" y="0"/>
                    </a:cubicBezTo>
                    <a:lnTo>
                      <a:pt x="14002" y="0"/>
                    </a:lnTo>
                    <a:cubicBezTo>
                      <a:pt x="21717" y="0"/>
                      <a:pt x="28004" y="6477"/>
                      <a:pt x="28004" y="14192"/>
                    </a:cubicBezTo>
                    <a:lnTo>
                      <a:pt x="28004" y="14192"/>
                    </a:lnTo>
                    <a:cubicBezTo>
                      <a:pt x="28004" y="21717"/>
                      <a:pt x="21812" y="28003"/>
                      <a:pt x="14002" y="28003"/>
                    </a:cubicBezTo>
                    <a:lnTo>
                      <a:pt x="14002" y="28003"/>
                    </a:lnTo>
                    <a:cubicBezTo>
                      <a:pt x="6286" y="28003"/>
                      <a:pt x="0" y="21812"/>
                      <a:pt x="0" y="14192"/>
                    </a:cubicBezTo>
                    <a:close/>
                  </a:path>
                </a:pathLst>
              </a:custGeom>
              <a:solidFill>
                <a:srgbClr val="44B6E5"/>
              </a:solidFill>
              <a:ln w="19050" cap="flat">
                <a:solidFill>
                  <a:srgbClr val="005EFF"/>
                </a:solidFill>
                <a:prstDash val="solid"/>
                <a:miter/>
              </a:ln>
            </p:spPr>
            <p:txBody>
              <a:bodyPr rtlCol="0" anchor="ctr"/>
              <a:lstStyle/>
              <a:p>
                <a:endParaRPr lang="en-IN"/>
              </a:p>
            </p:txBody>
          </p:sp>
          <p:sp>
            <p:nvSpPr>
              <p:cNvPr id="84" name="Freeform: Shape 83">
                <a:extLst>
                  <a:ext uri="{FF2B5EF4-FFF2-40B4-BE49-F238E27FC236}">
                    <a16:creationId xmlns:a16="http://schemas.microsoft.com/office/drawing/2014/main" id="{85F0E7D8-1E1D-53B7-C1F5-952A5E5F6B54}"/>
                  </a:ext>
                </a:extLst>
              </p:cNvPr>
              <p:cNvSpPr/>
              <p:nvPr/>
            </p:nvSpPr>
            <p:spPr>
              <a:xfrm>
                <a:off x="11261791" y="2027612"/>
                <a:ext cx="28193" cy="27717"/>
              </a:xfrm>
              <a:custGeom>
                <a:avLst/>
                <a:gdLst>
                  <a:gd name="connsiteX0" fmla="*/ 14288 w 28193"/>
                  <a:gd name="connsiteY0" fmla="*/ 27623 h 27717"/>
                  <a:gd name="connsiteX1" fmla="*/ 4381 w 28193"/>
                  <a:gd name="connsiteY1" fmla="*/ 23527 h 27717"/>
                  <a:gd name="connsiteX2" fmla="*/ 1333 w 28193"/>
                  <a:gd name="connsiteY2" fmla="*/ 19050 h 27717"/>
                  <a:gd name="connsiteX3" fmla="*/ 0 w 28193"/>
                  <a:gd name="connsiteY3" fmla="*/ 13907 h 27717"/>
                  <a:gd name="connsiteX4" fmla="*/ 4286 w 28193"/>
                  <a:gd name="connsiteY4" fmla="*/ 4001 h 27717"/>
                  <a:gd name="connsiteX5" fmla="*/ 24098 w 28193"/>
                  <a:gd name="connsiteY5" fmla="*/ 4001 h 27717"/>
                  <a:gd name="connsiteX6" fmla="*/ 28194 w 28193"/>
                  <a:gd name="connsiteY6" fmla="*/ 13907 h 27717"/>
                  <a:gd name="connsiteX7" fmla="*/ 24098 w 28193"/>
                  <a:gd name="connsiteY7" fmla="*/ 23622 h 27717"/>
                  <a:gd name="connsiteX8" fmla="*/ 14192 w 28193"/>
                  <a:gd name="connsiteY8" fmla="*/ 27718 h 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3" h="27717">
                    <a:moveTo>
                      <a:pt x="14288" y="27623"/>
                    </a:moveTo>
                    <a:cubicBezTo>
                      <a:pt x="10382" y="27623"/>
                      <a:pt x="6953" y="26289"/>
                      <a:pt x="4381" y="23527"/>
                    </a:cubicBezTo>
                    <a:cubicBezTo>
                      <a:pt x="3048" y="22288"/>
                      <a:pt x="2000" y="20764"/>
                      <a:pt x="1333" y="19050"/>
                    </a:cubicBezTo>
                    <a:cubicBezTo>
                      <a:pt x="476" y="17335"/>
                      <a:pt x="0" y="15621"/>
                      <a:pt x="0" y="13907"/>
                    </a:cubicBezTo>
                    <a:cubicBezTo>
                      <a:pt x="0" y="10287"/>
                      <a:pt x="1524" y="6572"/>
                      <a:pt x="4286" y="4001"/>
                    </a:cubicBezTo>
                    <a:cubicBezTo>
                      <a:pt x="9430" y="-1334"/>
                      <a:pt x="18669" y="-1334"/>
                      <a:pt x="24098" y="4001"/>
                    </a:cubicBezTo>
                    <a:cubicBezTo>
                      <a:pt x="26670" y="6572"/>
                      <a:pt x="28194" y="10001"/>
                      <a:pt x="28194" y="13907"/>
                    </a:cubicBezTo>
                    <a:cubicBezTo>
                      <a:pt x="28194" y="17526"/>
                      <a:pt x="26670" y="20955"/>
                      <a:pt x="24098" y="23622"/>
                    </a:cubicBezTo>
                    <a:cubicBezTo>
                      <a:pt x="21336" y="26384"/>
                      <a:pt x="17907" y="27718"/>
                      <a:pt x="14192" y="27718"/>
                    </a:cubicBezTo>
                    <a:close/>
                  </a:path>
                </a:pathLst>
              </a:custGeom>
              <a:solidFill>
                <a:srgbClr val="44B6E5"/>
              </a:solidFill>
              <a:ln w="19050" cap="flat">
                <a:solidFill>
                  <a:srgbClr val="005EFF"/>
                </a:solidFill>
                <a:prstDash val="solid"/>
                <a:miter/>
              </a:ln>
            </p:spPr>
            <p:txBody>
              <a:bodyPr rtlCol="0" anchor="ctr"/>
              <a:lstStyle/>
              <a:p>
                <a:endParaRPr lang="en-IN"/>
              </a:p>
            </p:txBody>
          </p:sp>
          <p:sp>
            <p:nvSpPr>
              <p:cNvPr id="85" name="Freeform: Shape 84">
                <a:extLst>
                  <a:ext uri="{FF2B5EF4-FFF2-40B4-BE49-F238E27FC236}">
                    <a16:creationId xmlns:a16="http://schemas.microsoft.com/office/drawing/2014/main" id="{7070252B-9CF7-8B35-9BF9-AB11DC4D82E7}"/>
                  </a:ext>
                </a:extLst>
              </p:cNvPr>
              <p:cNvSpPr/>
              <p:nvPr/>
            </p:nvSpPr>
            <p:spPr>
              <a:xfrm>
                <a:off x="11261981" y="2076094"/>
                <a:ext cx="28194" cy="76962"/>
              </a:xfrm>
              <a:custGeom>
                <a:avLst/>
                <a:gdLst>
                  <a:gd name="connsiteX0" fmla="*/ 0 w 28194"/>
                  <a:gd name="connsiteY0" fmla="*/ 62960 h 76962"/>
                  <a:gd name="connsiteX1" fmla="*/ 14192 w 28194"/>
                  <a:gd name="connsiteY1" fmla="*/ 48768 h 76962"/>
                  <a:gd name="connsiteX2" fmla="*/ 14192 w 28194"/>
                  <a:gd name="connsiteY2" fmla="*/ 48768 h 76962"/>
                  <a:gd name="connsiteX3" fmla="*/ 28194 w 28194"/>
                  <a:gd name="connsiteY3" fmla="*/ 62960 h 76962"/>
                  <a:gd name="connsiteX4" fmla="*/ 28194 w 28194"/>
                  <a:gd name="connsiteY4" fmla="*/ 62960 h 76962"/>
                  <a:gd name="connsiteX5" fmla="*/ 14192 w 28194"/>
                  <a:gd name="connsiteY5" fmla="*/ 76962 h 76962"/>
                  <a:gd name="connsiteX6" fmla="*/ 14192 w 28194"/>
                  <a:gd name="connsiteY6" fmla="*/ 76962 h 76962"/>
                  <a:gd name="connsiteX7" fmla="*/ 0 w 28194"/>
                  <a:gd name="connsiteY7" fmla="*/ 62960 h 76962"/>
                  <a:gd name="connsiteX8" fmla="*/ 0 w 28194"/>
                  <a:gd name="connsiteY8" fmla="*/ 14002 h 76962"/>
                  <a:gd name="connsiteX9" fmla="*/ 14192 w 28194"/>
                  <a:gd name="connsiteY9" fmla="*/ 0 h 76962"/>
                  <a:gd name="connsiteX10" fmla="*/ 14192 w 28194"/>
                  <a:gd name="connsiteY10" fmla="*/ 0 h 76962"/>
                  <a:gd name="connsiteX11" fmla="*/ 28194 w 28194"/>
                  <a:gd name="connsiteY11" fmla="*/ 14002 h 76962"/>
                  <a:gd name="connsiteX12" fmla="*/ 28194 w 28194"/>
                  <a:gd name="connsiteY12" fmla="*/ 14002 h 76962"/>
                  <a:gd name="connsiteX13" fmla="*/ 14192 w 28194"/>
                  <a:gd name="connsiteY13" fmla="*/ 28004 h 76962"/>
                  <a:gd name="connsiteX14" fmla="*/ 14192 w 28194"/>
                  <a:gd name="connsiteY14" fmla="*/ 28004 h 76962"/>
                  <a:gd name="connsiteX15" fmla="*/ 0 w 28194"/>
                  <a:gd name="connsiteY15" fmla="*/ 14002 h 7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94" h="76962">
                    <a:moveTo>
                      <a:pt x="0" y="62960"/>
                    </a:moveTo>
                    <a:cubicBezTo>
                      <a:pt x="0" y="55245"/>
                      <a:pt x="6477" y="48768"/>
                      <a:pt x="14192" y="48768"/>
                    </a:cubicBezTo>
                    <a:lnTo>
                      <a:pt x="14192" y="48768"/>
                    </a:lnTo>
                    <a:cubicBezTo>
                      <a:pt x="21717" y="48768"/>
                      <a:pt x="28194" y="55245"/>
                      <a:pt x="28194" y="62960"/>
                    </a:cubicBezTo>
                    <a:lnTo>
                      <a:pt x="28194" y="62960"/>
                    </a:lnTo>
                    <a:cubicBezTo>
                      <a:pt x="28194" y="70485"/>
                      <a:pt x="21717" y="76962"/>
                      <a:pt x="14192" y="76962"/>
                    </a:cubicBezTo>
                    <a:lnTo>
                      <a:pt x="14192" y="76962"/>
                    </a:lnTo>
                    <a:cubicBezTo>
                      <a:pt x="6477" y="76962"/>
                      <a:pt x="0" y="70485"/>
                      <a:pt x="0" y="62960"/>
                    </a:cubicBezTo>
                    <a:close/>
                    <a:moveTo>
                      <a:pt x="0" y="14002"/>
                    </a:moveTo>
                    <a:cubicBezTo>
                      <a:pt x="0" y="6477"/>
                      <a:pt x="6477" y="0"/>
                      <a:pt x="14192" y="0"/>
                    </a:cubicBezTo>
                    <a:lnTo>
                      <a:pt x="14192" y="0"/>
                    </a:lnTo>
                    <a:cubicBezTo>
                      <a:pt x="21717" y="0"/>
                      <a:pt x="28194" y="6477"/>
                      <a:pt x="28194" y="14002"/>
                    </a:cubicBezTo>
                    <a:lnTo>
                      <a:pt x="28194" y="14002"/>
                    </a:lnTo>
                    <a:cubicBezTo>
                      <a:pt x="28194" y="21717"/>
                      <a:pt x="21717" y="28004"/>
                      <a:pt x="14192" y="28004"/>
                    </a:cubicBezTo>
                    <a:lnTo>
                      <a:pt x="14192" y="28004"/>
                    </a:lnTo>
                    <a:cubicBezTo>
                      <a:pt x="6477" y="28004"/>
                      <a:pt x="0" y="21812"/>
                      <a:pt x="0" y="14002"/>
                    </a:cubicBezTo>
                    <a:close/>
                  </a:path>
                </a:pathLst>
              </a:custGeom>
              <a:solidFill>
                <a:srgbClr val="44B6E5"/>
              </a:solidFill>
              <a:ln w="19050" cap="flat">
                <a:solidFill>
                  <a:srgbClr val="005EFF"/>
                </a:solidFill>
                <a:prstDash val="solid"/>
                <a:miter/>
              </a:ln>
            </p:spPr>
            <p:txBody>
              <a:bodyPr rtlCol="0" anchor="ctr"/>
              <a:lstStyle/>
              <a:p>
                <a:endParaRPr lang="en-IN"/>
              </a:p>
            </p:txBody>
          </p:sp>
          <p:sp>
            <p:nvSpPr>
              <p:cNvPr id="86" name="Freeform: Shape 85">
                <a:extLst>
                  <a:ext uri="{FF2B5EF4-FFF2-40B4-BE49-F238E27FC236}">
                    <a16:creationId xmlns:a16="http://schemas.microsoft.com/office/drawing/2014/main" id="{B9545534-CFC8-47AC-724B-982774FF711B}"/>
                  </a:ext>
                </a:extLst>
              </p:cNvPr>
              <p:cNvSpPr/>
              <p:nvPr/>
            </p:nvSpPr>
            <p:spPr>
              <a:xfrm>
                <a:off x="11261886" y="2173916"/>
                <a:ext cx="28193" cy="27908"/>
              </a:xfrm>
              <a:custGeom>
                <a:avLst/>
                <a:gdLst>
                  <a:gd name="connsiteX0" fmla="*/ 14192 w 28193"/>
                  <a:gd name="connsiteY0" fmla="*/ 27908 h 27908"/>
                  <a:gd name="connsiteX1" fmla="*/ 4286 w 28193"/>
                  <a:gd name="connsiteY1" fmla="*/ 23812 h 27908"/>
                  <a:gd name="connsiteX2" fmla="*/ 0 w 28193"/>
                  <a:gd name="connsiteY2" fmla="*/ 13906 h 27908"/>
                  <a:gd name="connsiteX3" fmla="*/ 4286 w 28193"/>
                  <a:gd name="connsiteY3" fmla="*/ 4001 h 27908"/>
                  <a:gd name="connsiteX4" fmla="*/ 24098 w 28193"/>
                  <a:gd name="connsiteY4" fmla="*/ 4001 h 27908"/>
                  <a:gd name="connsiteX5" fmla="*/ 28194 w 28193"/>
                  <a:gd name="connsiteY5" fmla="*/ 13906 h 27908"/>
                  <a:gd name="connsiteX6" fmla="*/ 24098 w 28193"/>
                  <a:gd name="connsiteY6" fmla="*/ 23812 h 27908"/>
                  <a:gd name="connsiteX7" fmla="*/ 14192 w 28193"/>
                  <a:gd name="connsiteY7" fmla="*/ 27908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3" h="27908">
                    <a:moveTo>
                      <a:pt x="14192" y="27908"/>
                    </a:moveTo>
                    <a:cubicBezTo>
                      <a:pt x="10573" y="27908"/>
                      <a:pt x="6858" y="26384"/>
                      <a:pt x="4286" y="23812"/>
                    </a:cubicBezTo>
                    <a:cubicBezTo>
                      <a:pt x="1524" y="21050"/>
                      <a:pt x="0" y="17621"/>
                      <a:pt x="0" y="13906"/>
                    </a:cubicBezTo>
                    <a:cubicBezTo>
                      <a:pt x="0" y="10001"/>
                      <a:pt x="1524" y="6572"/>
                      <a:pt x="4286" y="4001"/>
                    </a:cubicBezTo>
                    <a:cubicBezTo>
                      <a:pt x="9430" y="-1334"/>
                      <a:pt x="18669" y="-1334"/>
                      <a:pt x="24098" y="4001"/>
                    </a:cubicBezTo>
                    <a:cubicBezTo>
                      <a:pt x="26670" y="6572"/>
                      <a:pt x="28194" y="10001"/>
                      <a:pt x="28194" y="13906"/>
                    </a:cubicBezTo>
                    <a:cubicBezTo>
                      <a:pt x="28194" y="17526"/>
                      <a:pt x="26670" y="20955"/>
                      <a:pt x="24098" y="23812"/>
                    </a:cubicBezTo>
                    <a:cubicBezTo>
                      <a:pt x="21336" y="26384"/>
                      <a:pt x="17621" y="27908"/>
                      <a:pt x="14192" y="27908"/>
                    </a:cubicBezTo>
                    <a:close/>
                  </a:path>
                </a:pathLst>
              </a:custGeom>
              <a:solidFill>
                <a:srgbClr val="44B6E5"/>
              </a:solidFill>
              <a:ln w="19050" cap="flat">
                <a:solidFill>
                  <a:srgbClr val="005EFF"/>
                </a:solidFill>
                <a:prstDash val="solid"/>
                <a:miter/>
              </a:ln>
            </p:spPr>
            <p:txBody>
              <a:bodyPr rtlCol="0" anchor="ctr"/>
              <a:lstStyle/>
              <a:p>
                <a:endParaRPr lang="en-IN"/>
              </a:p>
            </p:txBody>
          </p:sp>
        </p:grpSp>
      </p:grpSp>
      <p:sp>
        <p:nvSpPr>
          <p:cNvPr id="91" name="Freeform: Shape 90">
            <a:extLst>
              <a:ext uri="{FF2B5EF4-FFF2-40B4-BE49-F238E27FC236}">
                <a16:creationId xmlns:a16="http://schemas.microsoft.com/office/drawing/2014/main" id="{47B3F927-D182-15B9-F8AF-944C2AAA6333}"/>
              </a:ext>
            </a:extLst>
          </p:cNvPr>
          <p:cNvSpPr/>
          <p:nvPr/>
        </p:nvSpPr>
        <p:spPr>
          <a:xfrm>
            <a:off x="3250463" y="4387865"/>
            <a:ext cx="384238" cy="134588"/>
          </a:xfrm>
          <a:custGeom>
            <a:avLst/>
            <a:gdLst>
              <a:gd name="connsiteX0" fmla="*/ 384238 w 384238"/>
              <a:gd name="connsiteY0" fmla="*/ 134588 h 134588"/>
              <a:gd name="connsiteX1" fmla="*/ 14478 w 384238"/>
              <a:gd name="connsiteY1" fmla="*/ 134588 h 134588"/>
              <a:gd name="connsiteX2" fmla="*/ 0 w 384238"/>
              <a:gd name="connsiteY2" fmla="*/ 72485 h 134588"/>
              <a:gd name="connsiteX3" fmla="*/ 357378 w 384238"/>
              <a:gd name="connsiteY3" fmla="*/ 0 h 134588"/>
              <a:gd name="connsiteX4" fmla="*/ 384238 w 384238"/>
              <a:gd name="connsiteY4" fmla="*/ 134588 h 134588"/>
              <a:gd name="connsiteX5" fmla="*/ 384238 w 384238"/>
              <a:gd name="connsiteY5" fmla="*/ 134588 h 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38" h="134588">
                <a:moveTo>
                  <a:pt x="384238" y="134588"/>
                </a:moveTo>
                <a:lnTo>
                  <a:pt x="14478" y="134588"/>
                </a:lnTo>
                <a:lnTo>
                  <a:pt x="0" y="72485"/>
                </a:lnTo>
                <a:lnTo>
                  <a:pt x="357378" y="0"/>
                </a:lnTo>
                <a:lnTo>
                  <a:pt x="384238" y="134588"/>
                </a:lnTo>
                <a:lnTo>
                  <a:pt x="384238" y="134588"/>
                </a:lnTo>
                <a:close/>
              </a:path>
            </a:pathLst>
          </a:custGeom>
          <a:noFill/>
          <a:ln w="19050" cap="flat">
            <a:solidFill>
              <a:schemeClr val="accent1"/>
            </a:solidFill>
            <a:prstDash val="solid"/>
            <a:miter/>
          </a:ln>
        </p:spPr>
        <p:txBody>
          <a:bodyPr rtlCol="0" anchor="ctr"/>
          <a:lstStyle/>
          <a:p>
            <a:endParaRPr lang="en-IN"/>
          </a:p>
        </p:txBody>
      </p:sp>
      <p:sp>
        <p:nvSpPr>
          <p:cNvPr id="92" name="Freeform: Shape 91">
            <a:extLst>
              <a:ext uri="{FF2B5EF4-FFF2-40B4-BE49-F238E27FC236}">
                <a16:creationId xmlns:a16="http://schemas.microsoft.com/office/drawing/2014/main" id="{B2D525C1-4B05-1D78-789F-52D7DCFDFBB0}"/>
              </a:ext>
            </a:extLst>
          </p:cNvPr>
          <p:cNvSpPr/>
          <p:nvPr/>
        </p:nvSpPr>
        <p:spPr>
          <a:xfrm>
            <a:off x="3198837" y="4398247"/>
            <a:ext cx="473011" cy="434816"/>
          </a:xfrm>
          <a:custGeom>
            <a:avLst/>
            <a:gdLst>
              <a:gd name="connsiteX0" fmla="*/ 123920 w 473011"/>
              <a:gd name="connsiteY0" fmla="*/ 47625 h 434816"/>
              <a:gd name="connsiteX1" fmla="*/ 90869 w 473011"/>
              <a:gd name="connsiteY1" fmla="*/ 0 h 434816"/>
              <a:gd name="connsiteX2" fmla="*/ 18574 w 473011"/>
              <a:gd name="connsiteY2" fmla="*/ 0 h 434816"/>
              <a:gd name="connsiteX3" fmla="*/ 0 w 473011"/>
              <a:gd name="connsiteY3" fmla="*/ 20669 h 434816"/>
              <a:gd name="connsiteX4" fmla="*/ 0 w 473011"/>
              <a:gd name="connsiteY4" fmla="*/ 416147 h 434816"/>
              <a:gd name="connsiteX5" fmla="*/ 18574 w 473011"/>
              <a:gd name="connsiteY5" fmla="*/ 434816 h 434816"/>
              <a:gd name="connsiteX6" fmla="*/ 454438 w 473011"/>
              <a:gd name="connsiteY6" fmla="*/ 434816 h 434816"/>
              <a:gd name="connsiteX7" fmla="*/ 473012 w 473011"/>
              <a:gd name="connsiteY7" fmla="*/ 416147 h 434816"/>
              <a:gd name="connsiteX8" fmla="*/ 473012 w 473011"/>
              <a:gd name="connsiteY8" fmla="*/ 64103 h 434816"/>
              <a:gd name="connsiteX9" fmla="*/ 454438 w 473011"/>
              <a:gd name="connsiteY9" fmla="*/ 43434 h 434816"/>
              <a:gd name="connsiteX10" fmla="*/ 419291 w 473011"/>
              <a:gd name="connsiteY10" fmla="*/ 43434 h 4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011" h="434816">
                <a:moveTo>
                  <a:pt x="123920" y="47625"/>
                </a:moveTo>
                <a:cubicBezTo>
                  <a:pt x="123920" y="47625"/>
                  <a:pt x="103251" y="0"/>
                  <a:pt x="90869" y="0"/>
                </a:cubicBezTo>
                <a:lnTo>
                  <a:pt x="18574" y="0"/>
                </a:lnTo>
                <a:cubicBezTo>
                  <a:pt x="8287" y="0"/>
                  <a:pt x="0" y="8287"/>
                  <a:pt x="0" y="20669"/>
                </a:cubicBezTo>
                <a:lnTo>
                  <a:pt x="0" y="416147"/>
                </a:lnTo>
                <a:cubicBezTo>
                  <a:pt x="0" y="426530"/>
                  <a:pt x="8287" y="434816"/>
                  <a:pt x="18574" y="434816"/>
                </a:cubicBezTo>
                <a:lnTo>
                  <a:pt x="454438" y="434816"/>
                </a:lnTo>
                <a:cubicBezTo>
                  <a:pt x="464725" y="434816"/>
                  <a:pt x="473012" y="426530"/>
                  <a:pt x="473012" y="416147"/>
                </a:cubicBezTo>
                <a:lnTo>
                  <a:pt x="473012" y="64103"/>
                </a:lnTo>
                <a:cubicBezTo>
                  <a:pt x="473012" y="53721"/>
                  <a:pt x="464725" y="43434"/>
                  <a:pt x="454438" y="43434"/>
                </a:cubicBezTo>
                <a:lnTo>
                  <a:pt x="419291" y="43434"/>
                </a:lnTo>
              </a:path>
            </a:pathLst>
          </a:custGeom>
          <a:noFill/>
          <a:ln w="19050" cap="flat">
            <a:solidFill>
              <a:srgbClr val="0A1264"/>
            </a:solidFill>
            <a:prstDash val="solid"/>
            <a:miter/>
          </a:ln>
        </p:spPr>
        <p:txBody>
          <a:bodyPr rtlCol="0" anchor="ctr"/>
          <a:lstStyle/>
          <a:p>
            <a:endParaRPr lang="en-IN"/>
          </a:p>
        </p:txBody>
      </p:sp>
      <p:sp>
        <p:nvSpPr>
          <p:cNvPr id="93" name="Freeform: Shape 92">
            <a:extLst>
              <a:ext uri="{FF2B5EF4-FFF2-40B4-BE49-F238E27FC236}">
                <a16:creationId xmlns:a16="http://schemas.microsoft.com/office/drawing/2014/main" id="{E93E9027-C879-6F3D-9937-8E2D717E82D9}"/>
              </a:ext>
            </a:extLst>
          </p:cNvPr>
          <p:cNvSpPr/>
          <p:nvPr/>
        </p:nvSpPr>
        <p:spPr>
          <a:xfrm>
            <a:off x="3198837" y="4522454"/>
            <a:ext cx="473011" cy="9525"/>
          </a:xfrm>
          <a:custGeom>
            <a:avLst/>
            <a:gdLst>
              <a:gd name="connsiteX0" fmla="*/ 473012 w 473011"/>
              <a:gd name="connsiteY0" fmla="*/ 0 h 9525"/>
              <a:gd name="connsiteX1" fmla="*/ 0 w 473011"/>
              <a:gd name="connsiteY1" fmla="*/ 0 h 9525"/>
            </a:gdLst>
            <a:ahLst/>
            <a:cxnLst>
              <a:cxn ang="0">
                <a:pos x="connsiteX0" y="connsiteY0"/>
              </a:cxn>
              <a:cxn ang="0">
                <a:pos x="connsiteX1" y="connsiteY1"/>
              </a:cxn>
            </a:cxnLst>
            <a:rect l="l" t="t" r="r" b="b"/>
            <a:pathLst>
              <a:path w="473011" h="9525">
                <a:moveTo>
                  <a:pt x="473012" y="0"/>
                </a:moveTo>
                <a:lnTo>
                  <a:pt x="0" y="0"/>
                </a:lnTo>
              </a:path>
            </a:pathLst>
          </a:custGeom>
          <a:ln w="14288" cap="flat">
            <a:solidFill>
              <a:schemeClr val="accent1"/>
            </a:solidFill>
            <a:prstDash val="solid"/>
            <a:miter/>
          </a:ln>
        </p:spPr>
        <p:txBody>
          <a:bodyPr rtlCol="0" anchor="ctr"/>
          <a:lstStyle/>
          <a:p>
            <a:endParaRPr lang="en-IN"/>
          </a:p>
        </p:txBody>
      </p:sp>
      <p:sp>
        <p:nvSpPr>
          <p:cNvPr id="98" name="Freeform: Shape 97">
            <a:extLst>
              <a:ext uri="{FF2B5EF4-FFF2-40B4-BE49-F238E27FC236}">
                <a16:creationId xmlns:a16="http://schemas.microsoft.com/office/drawing/2014/main" id="{8E77AAD2-29C4-6CB4-7A85-C067709CBCBA}"/>
              </a:ext>
            </a:extLst>
          </p:cNvPr>
          <p:cNvSpPr/>
          <p:nvPr/>
        </p:nvSpPr>
        <p:spPr>
          <a:xfrm>
            <a:off x="7180333" y="4649517"/>
            <a:ext cx="100202" cy="9525"/>
          </a:xfrm>
          <a:custGeom>
            <a:avLst/>
            <a:gdLst>
              <a:gd name="connsiteX0" fmla="*/ 0 w 100202"/>
              <a:gd name="connsiteY0" fmla="*/ 0 h 9525"/>
              <a:gd name="connsiteX1" fmla="*/ 100203 w 100202"/>
              <a:gd name="connsiteY1" fmla="*/ 0 h 9525"/>
            </a:gdLst>
            <a:ahLst/>
            <a:cxnLst>
              <a:cxn ang="0">
                <a:pos x="connsiteX0" y="connsiteY0"/>
              </a:cxn>
              <a:cxn ang="0">
                <a:pos x="connsiteX1" y="connsiteY1"/>
              </a:cxn>
            </a:cxnLst>
            <a:rect l="l" t="t" r="r" b="b"/>
            <a:pathLst>
              <a:path w="100202" h="9525">
                <a:moveTo>
                  <a:pt x="0" y="0"/>
                </a:moveTo>
                <a:lnTo>
                  <a:pt x="100203" y="0"/>
                </a:lnTo>
              </a:path>
            </a:pathLst>
          </a:custGeom>
          <a:ln w="19050" cap="flat">
            <a:solidFill>
              <a:srgbClr val="005EFF"/>
            </a:solidFill>
            <a:prstDash val="solid"/>
            <a:miter/>
          </a:ln>
        </p:spPr>
        <p:txBody>
          <a:bodyPr rtlCol="0" anchor="ctr"/>
          <a:lstStyle/>
          <a:p>
            <a:endParaRPr lang="en-IN"/>
          </a:p>
        </p:txBody>
      </p:sp>
      <p:sp>
        <p:nvSpPr>
          <p:cNvPr id="99" name="Freeform: Shape 98">
            <a:extLst>
              <a:ext uri="{FF2B5EF4-FFF2-40B4-BE49-F238E27FC236}">
                <a16:creationId xmlns:a16="http://schemas.microsoft.com/office/drawing/2014/main" id="{4569DD73-B809-5325-EDD1-3AF6BD94343B}"/>
              </a:ext>
            </a:extLst>
          </p:cNvPr>
          <p:cNvSpPr/>
          <p:nvPr/>
        </p:nvSpPr>
        <p:spPr>
          <a:xfrm>
            <a:off x="7180333" y="4609417"/>
            <a:ext cx="200406" cy="9525"/>
          </a:xfrm>
          <a:custGeom>
            <a:avLst/>
            <a:gdLst>
              <a:gd name="connsiteX0" fmla="*/ 0 w 200406"/>
              <a:gd name="connsiteY0" fmla="*/ 0 h 9525"/>
              <a:gd name="connsiteX1" fmla="*/ 200406 w 200406"/>
              <a:gd name="connsiteY1" fmla="*/ 0 h 9525"/>
            </a:gdLst>
            <a:ahLst/>
            <a:cxnLst>
              <a:cxn ang="0">
                <a:pos x="connsiteX0" y="connsiteY0"/>
              </a:cxn>
              <a:cxn ang="0">
                <a:pos x="connsiteX1" y="connsiteY1"/>
              </a:cxn>
            </a:cxnLst>
            <a:rect l="l" t="t" r="r" b="b"/>
            <a:pathLst>
              <a:path w="200406" h="9525">
                <a:moveTo>
                  <a:pt x="0" y="0"/>
                </a:moveTo>
                <a:lnTo>
                  <a:pt x="200406" y="0"/>
                </a:lnTo>
              </a:path>
            </a:pathLst>
          </a:custGeom>
          <a:ln w="19050" cap="flat">
            <a:solidFill>
              <a:srgbClr val="005EFF"/>
            </a:solidFill>
            <a:prstDash val="solid"/>
            <a:miter/>
          </a:ln>
        </p:spPr>
        <p:txBody>
          <a:bodyPr rtlCol="0" anchor="ctr"/>
          <a:lstStyle/>
          <a:p>
            <a:endParaRPr lang="en-IN"/>
          </a:p>
        </p:txBody>
      </p:sp>
      <p:sp>
        <p:nvSpPr>
          <p:cNvPr id="100" name="Freeform: Shape 99">
            <a:extLst>
              <a:ext uri="{FF2B5EF4-FFF2-40B4-BE49-F238E27FC236}">
                <a16:creationId xmlns:a16="http://schemas.microsoft.com/office/drawing/2014/main" id="{070D3196-65BB-37D7-73B4-8B29C5973C62}"/>
              </a:ext>
            </a:extLst>
          </p:cNvPr>
          <p:cNvSpPr/>
          <p:nvPr/>
        </p:nvSpPr>
        <p:spPr>
          <a:xfrm>
            <a:off x="7180333" y="4569317"/>
            <a:ext cx="200406" cy="9525"/>
          </a:xfrm>
          <a:custGeom>
            <a:avLst/>
            <a:gdLst>
              <a:gd name="connsiteX0" fmla="*/ 0 w 200406"/>
              <a:gd name="connsiteY0" fmla="*/ 0 h 9525"/>
              <a:gd name="connsiteX1" fmla="*/ 200406 w 200406"/>
              <a:gd name="connsiteY1" fmla="*/ 0 h 9525"/>
            </a:gdLst>
            <a:ahLst/>
            <a:cxnLst>
              <a:cxn ang="0">
                <a:pos x="connsiteX0" y="connsiteY0"/>
              </a:cxn>
              <a:cxn ang="0">
                <a:pos x="connsiteX1" y="connsiteY1"/>
              </a:cxn>
            </a:cxnLst>
            <a:rect l="l" t="t" r="r" b="b"/>
            <a:pathLst>
              <a:path w="200406" h="9525">
                <a:moveTo>
                  <a:pt x="0" y="0"/>
                </a:moveTo>
                <a:lnTo>
                  <a:pt x="200406" y="0"/>
                </a:lnTo>
              </a:path>
            </a:pathLst>
          </a:custGeom>
          <a:ln w="19050" cap="flat">
            <a:solidFill>
              <a:srgbClr val="005EFF"/>
            </a:solidFill>
            <a:prstDash val="solid"/>
            <a:miter/>
          </a:ln>
        </p:spPr>
        <p:txBody>
          <a:bodyPr rtlCol="0" anchor="ctr"/>
          <a:lstStyle/>
          <a:p>
            <a:endParaRPr lang="en-IN"/>
          </a:p>
        </p:txBody>
      </p:sp>
      <p:sp>
        <p:nvSpPr>
          <p:cNvPr id="101" name="Freeform: Shape 100">
            <a:extLst>
              <a:ext uri="{FF2B5EF4-FFF2-40B4-BE49-F238E27FC236}">
                <a16:creationId xmlns:a16="http://schemas.microsoft.com/office/drawing/2014/main" id="{AD743329-A2AC-43EC-EF1F-753D2273D75E}"/>
              </a:ext>
            </a:extLst>
          </p:cNvPr>
          <p:cNvSpPr/>
          <p:nvPr/>
        </p:nvSpPr>
        <p:spPr>
          <a:xfrm>
            <a:off x="7180333" y="4529216"/>
            <a:ext cx="200406" cy="9525"/>
          </a:xfrm>
          <a:custGeom>
            <a:avLst/>
            <a:gdLst>
              <a:gd name="connsiteX0" fmla="*/ 0 w 200406"/>
              <a:gd name="connsiteY0" fmla="*/ 0 h 9525"/>
              <a:gd name="connsiteX1" fmla="*/ 200406 w 200406"/>
              <a:gd name="connsiteY1" fmla="*/ 0 h 9525"/>
            </a:gdLst>
            <a:ahLst/>
            <a:cxnLst>
              <a:cxn ang="0">
                <a:pos x="connsiteX0" y="connsiteY0"/>
              </a:cxn>
              <a:cxn ang="0">
                <a:pos x="connsiteX1" y="connsiteY1"/>
              </a:cxn>
            </a:cxnLst>
            <a:rect l="l" t="t" r="r" b="b"/>
            <a:pathLst>
              <a:path w="200406" h="9525">
                <a:moveTo>
                  <a:pt x="0" y="0"/>
                </a:moveTo>
                <a:lnTo>
                  <a:pt x="200406" y="0"/>
                </a:lnTo>
              </a:path>
            </a:pathLst>
          </a:custGeom>
          <a:ln w="19050" cap="flat">
            <a:solidFill>
              <a:srgbClr val="005EFF"/>
            </a:solidFill>
            <a:prstDash val="solid"/>
            <a:miter/>
          </a:ln>
        </p:spPr>
        <p:txBody>
          <a:bodyPr rtlCol="0" anchor="ctr"/>
          <a:lstStyle/>
          <a:p>
            <a:endParaRPr lang="en-IN"/>
          </a:p>
        </p:txBody>
      </p:sp>
      <p:sp>
        <p:nvSpPr>
          <p:cNvPr id="102" name="Freeform: Shape 101">
            <a:extLst>
              <a:ext uri="{FF2B5EF4-FFF2-40B4-BE49-F238E27FC236}">
                <a16:creationId xmlns:a16="http://schemas.microsoft.com/office/drawing/2014/main" id="{CBB9E96D-0FBB-7463-E4BA-3D2E01A650E9}"/>
              </a:ext>
            </a:extLst>
          </p:cNvPr>
          <p:cNvSpPr/>
          <p:nvPr/>
        </p:nvSpPr>
        <p:spPr>
          <a:xfrm>
            <a:off x="7080035" y="4388913"/>
            <a:ext cx="320801" cy="461010"/>
          </a:xfrm>
          <a:custGeom>
            <a:avLst/>
            <a:gdLst>
              <a:gd name="connsiteX0" fmla="*/ 320802 w 320801"/>
              <a:gd name="connsiteY0" fmla="*/ 436055 h 461010"/>
              <a:gd name="connsiteX1" fmla="*/ 320802 w 320801"/>
              <a:gd name="connsiteY1" fmla="*/ 461010 h 461010"/>
              <a:gd name="connsiteX2" fmla="*/ 0 w 320801"/>
              <a:gd name="connsiteY2" fmla="*/ 461010 h 461010"/>
              <a:gd name="connsiteX3" fmla="*/ 0 w 320801"/>
              <a:gd name="connsiteY3" fmla="*/ 0 h 461010"/>
              <a:gd name="connsiteX4" fmla="*/ 300704 w 320801"/>
              <a:gd name="connsiteY4" fmla="*/ 0 h 46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01" h="461010">
                <a:moveTo>
                  <a:pt x="320802" y="436055"/>
                </a:moveTo>
                <a:lnTo>
                  <a:pt x="320802" y="461010"/>
                </a:lnTo>
                <a:lnTo>
                  <a:pt x="0" y="461010"/>
                </a:lnTo>
                <a:lnTo>
                  <a:pt x="0" y="0"/>
                </a:lnTo>
                <a:lnTo>
                  <a:pt x="300704" y="0"/>
                </a:lnTo>
              </a:path>
            </a:pathLst>
          </a:custGeom>
          <a:noFill/>
          <a:ln w="14288" cap="flat">
            <a:solidFill>
              <a:srgbClr val="0A1264"/>
            </a:solidFill>
            <a:prstDash val="solid"/>
            <a:miter/>
          </a:ln>
        </p:spPr>
        <p:txBody>
          <a:bodyPr rtlCol="0" anchor="ctr"/>
          <a:lstStyle/>
          <a:p>
            <a:endParaRPr lang="en-IN"/>
          </a:p>
        </p:txBody>
      </p:sp>
      <p:sp>
        <p:nvSpPr>
          <p:cNvPr id="103" name="Freeform: Shape 102">
            <a:extLst>
              <a:ext uri="{FF2B5EF4-FFF2-40B4-BE49-F238E27FC236}">
                <a16:creationId xmlns:a16="http://schemas.microsoft.com/office/drawing/2014/main" id="{B0BA1D8D-1471-C1EF-F861-8B53DC2A1C66}"/>
              </a:ext>
            </a:extLst>
          </p:cNvPr>
          <p:cNvSpPr/>
          <p:nvPr/>
        </p:nvSpPr>
        <p:spPr>
          <a:xfrm>
            <a:off x="7120135" y="4388913"/>
            <a:ext cx="320801" cy="360807"/>
          </a:xfrm>
          <a:custGeom>
            <a:avLst/>
            <a:gdLst>
              <a:gd name="connsiteX0" fmla="*/ 0 w 320801"/>
              <a:gd name="connsiteY0" fmla="*/ 360807 h 360807"/>
              <a:gd name="connsiteX1" fmla="*/ 0 w 320801"/>
              <a:gd name="connsiteY1" fmla="*/ 0 h 360807"/>
              <a:gd name="connsiteX2" fmla="*/ 320802 w 320801"/>
              <a:gd name="connsiteY2" fmla="*/ 0 h 360807"/>
              <a:gd name="connsiteX3" fmla="*/ 320802 w 320801"/>
              <a:gd name="connsiteY3" fmla="*/ 360807 h 360807"/>
            </a:gdLst>
            <a:ahLst/>
            <a:cxnLst>
              <a:cxn ang="0">
                <a:pos x="connsiteX0" y="connsiteY0"/>
              </a:cxn>
              <a:cxn ang="0">
                <a:pos x="connsiteX1" y="connsiteY1"/>
              </a:cxn>
              <a:cxn ang="0">
                <a:pos x="connsiteX2" y="connsiteY2"/>
              </a:cxn>
              <a:cxn ang="0">
                <a:pos x="connsiteX3" y="connsiteY3"/>
              </a:cxn>
            </a:cxnLst>
            <a:rect l="l" t="t" r="r" b="b"/>
            <a:pathLst>
              <a:path w="320801" h="360807">
                <a:moveTo>
                  <a:pt x="0" y="360807"/>
                </a:moveTo>
                <a:lnTo>
                  <a:pt x="0" y="0"/>
                </a:lnTo>
                <a:lnTo>
                  <a:pt x="320802" y="0"/>
                </a:lnTo>
                <a:lnTo>
                  <a:pt x="320802" y="360807"/>
                </a:lnTo>
              </a:path>
            </a:pathLst>
          </a:custGeom>
          <a:noFill/>
          <a:ln w="14288" cap="flat">
            <a:solidFill>
              <a:srgbClr val="0A1264"/>
            </a:solidFill>
            <a:prstDash val="solid"/>
            <a:miter/>
          </a:ln>
        </p:spPr>
        <p:txBody>
          <a:bodyPr rtlCol="0" anchor="ctr"/>
          <a:lstStyle/>
          <a:p>
            <a:endParaRPr lang="en-IN"/>
          </a:p>
        </p:txBody>
      </p:sp>
      <p:sp>
        <p:nvSpPr>
          <p:cNvPr id="104" name="Freeform: Shape 103">
            <a:extLst>
              <a:ext uri="{FF2B5EF4-FFF2-40B4-BE49-F238E27FC236}">
                <a16:creationId xmlns:a16="http://schemas.microsoft.com/office/drawing/2014/main" id="{10621823-5A01-ED48-00CF-CE00F0890EC7}"/>
              </a:ext>
            </a:extLst>
          </p:cNvPr>
          <p:cNvSpPr/>
          <p:nvPr/>
        </p:nvSpPr>
        <p:spPr>
          <a:xfrm>
            <a:off x="7039935" y="4388913"/>
            <a:ext cx="40100" cy="461105"/>
          </a:xfrm>
          <a:custGeom>
            <a:avLst/>
            <a:gdLst>
              <a:gd name="connsiteX0" fmla="*/ 0 w 40100"/>
              <a:gd name="connsiteY0" fmla="*/ 0 h 461105"/>
              <a:gd name="connsiteX1" fmla="*/ 40100 w 40100"/>
              <a:gd name="connsiteY1" fmla="*/ 0 h 461105"/>
              <a:gd name="connsiteX2" fmla="*/ 40100 w 40100"/>
              <a:gd name="connsiteY2" fmla="*/ 461105 h 461105"/>
              <a:gd name="connsiteX3" fmla="*/ 0 w 40100"/>
              <a:gd name="connsiteY3" fmla="*/ 461105 h 461105"/>
            </a:gdLst>
            <a:ahLst/>
            <a:cxnLst>
              <a:cxn ang="0">
                <a:pos x="connsiteX0" y="connsiteY0"/>
              </a:cxn>
              <a:cxn ang="0">
                <a:pos x="connsiteX1" y="connsiteY1"/>
              </a:cxn>
              <a:cxn ang="0">
                <a:pos x="connsiteX2" y="connsiteY2"/>
              </a:cxn>
              <a:cxn ang="0">
                <a:pos x="connsiteX3" y="connsiteY3"/>
              </a:cxn>
            </a:cxnLst>
            <a:rect l="l" t="t" r="r" b="b"/>
            <a:pathLst>
              <a:path w="40100" h="461105">
                <a:moveTo>
                  <a:pt x="0" y="0"/>
                </a:moveTo>
                <a:lnTo>
                  <a:pt x="40100" y="0"/>
                </a:lnTo>
                <a:lnTo>
                  <a:pt x="40100" y="461105"/>
                </a:lnTo>
                <a:lnTo>
                  <a:pt x="0" y="461105"/>
                </a:lnTo>
                <a:close/>
              </a:path>
            </a:pathLst>
          </a:custGeom>
          <a:noFill/>
          <a:ln w="14288" cap="flat">
            <a:solidFill>
              <a:srgbClr val="0A1264"/>
            </a:solidFill>
            <a:prstDash val="solid"/>
            <a:miter/>
          </a:ln>
        </p:spPr>
        <p:txBody>
          <a:bodyPr rtlCol="0" anchor="ctr"/>
          <a:lstStyle/>
          <a:p>
            <a:endParaRPr lang="en-IN"/>
          </a:p>
        </p:txBody>
      </p:sp>
      <p:sp>
        <p:nvSpPr>
          <p:cNvPr id="105" name="Freeform: Shape 104">
            <a:extLst>
              <a:ext uri="{FF2B5EF4-FFF2-40B4-BE49-F238E27FC236}">
                <a16:creationId xmlns:a16="http://schemas.microsoft.com/office/drawing/2014/main" id="{CC92B707-1F0C-28A1-29C1-866EF57DED7A}"/>
              </a:ext>
            </a:extLst>
          </p:cNvPr>
          <p:cNvSpPr/>
          <p:nvPr/>
        </p:nvSpPr>
        <p:spPr>
          <a:xfrm>
            <a:off x="7120135" y="4749720"/>
            <a:ext cx="380904" cy="40100"/>
          </a:xfrm>
          <a:custGeom>
            <a:avLst/>
            <a:gdLst>
              <a:gd name="connsiteX0" fmla="*/ 40100 w 380904"/>
              <a:gd name="connsiteY0" fmla="*/ 40100 h 40100"/>
              <a:gd name="connsiteX1" fmla="*/ 340805 w 380904"/>
              <a:gd name="connsiteY1" fmla="*/ 40100 h 40100"/>
              <a:gd name="connsiteX2" fmla="*/ 380905 w 380904"/>
              <a:gd name="connsiteY2" fmla="*/ 0 h 40100"/>
              <a:gd name="connsiteX3" fmla="*/ 80200 w 380904"/>
              <a:gd name="connsiteY3" fmla="*/ 0 h 40100"/>
              <a:gd name="connsiteX4" fmla="*/ 40100 w 380904"/>
              <a:gd name="connsiteY4" fmla="*/ 40100 h 40100"/>
              <a:gd name="connsiteX5" fmla="*/ 0 w 380904"/>
              <a:gd name="connsiteY5" fmla="*/ 0 h 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04" h="40100">
                <a:moveTo>
                  <a:pt x="40100" y="40100"/>
                </a:moveTo>
                <a:lnTo>
                  <a:pt x="340805" y="40100"/>
                </a:lnTo>
                <a:cubicBezTo>
                  <a:pt x="362903" y="40100"/>
                  <a:pt x="380905" y="22193"/>
                  <a:pt x="380905" y="0"/>
                </a:cubicBezTo>
                <a:lnTo>
                  <a:pt x="80200" y="0"/>
                </a:lnTo>
                <a:cubicBezTo>
                  <a:pt x="80200" y="22098"/>
                  <a:pt x="62294" y="40100"/>
                  <a:pt x="40100" y="40100"/>
                </a:cubicBezTo>
                <a:cubicBezTo>
                  <a:pt x="17907" y="40100"/>
                  <a:pt x="0" y="22193"/>
                  <a:pt x="0" y="0"/>
                </a:cubicBezTo>
              </a:path>
            </a:pathLst>
          </a:custGeom>
          <a:noFill/>
          <a:ln w="14288" cap="flat">
            <a:solidFill>
              <a:srgbClr val="0A1264"/>
            </a:solidFill>
            <a:prstDash val="solid"/>
            <a:miter/>
          </a:ln>
        </p:spPr>
        <p:txBody>
          <a:bodyPr rtlCol="0" anchor="ctr"/>
          <a:lstStyle/>
          <a:p>
            <a:endParaRPr lang="en-IN"/>
          </a:p>
        </p:txBody>
      </p:sp>
      <p:grpSp>
        <p:nvGrpSpPr>
          <p:cNvPr id="106" name="Graphic 15">
            <a:extLst>
              <a:ext uri="{FF2B5EF4-FFF2-40B4-BE49-F238E27FC236}">
                <a16:creationId xmlns:a16="http://schemas.microsoft.com/office/drawing/2014/main" id="{F43A0382-DD4D-6033-05EB-41523B6D5836}"/>
              </a:ext>
            </a:extLst>
          </p:cNvPr>
          <p:cNvGrpSpPr/>
          <p:nvPr/>
        </p:nvGrpSpPr>
        <p:grpSpPr>
          <a:xfrm>
            <a:off x="7174999" y="4435776"/>
            <a:ext cx="219456" cy="19240"/>
            <a:chOff x="7174999" y="4435776"/>
            <a:chExt cx="219456" cy="19240"/>
          </a:xfrm>
          <a:solidFill>
            <a:srgbClr val="78BE43"/>
          </a:solidFill>
        </p:grpSpPr>
        <p:sp>
          <p:nvSpPr>
            <p:cNvPr id="107" name="Freeform: Shape 106">
              <a:extLst>
                <a:ext uri="{FF2B5EF4-FFF2-40B4-BE49-F238E27FC236}">
                  <a16:creationId xmlns:a16="http://schemas.microsoft.com/office/drawing/2014/main" id="{8FD15203-D226-BD0A-C98C-58C845D0EBE9}"/>
                </a:ext>
              </a:extLst>
            </p:cNvPr>
            <p:cNvSpPr/>
            <p:nvPr/>
          </p:nvSpPr>
          <p:spPr>
            <a:xfrm>
              <a:off x="7174999"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764"/>
                    <a:pt x="19050" y="9525"/>
                  </a:cubicBezTo>
                  <a:cubicBezTo>
                    <a:pt x="19050" y="4286"/>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sp>
          <p:nvSpPr>
            <p:cNvPr id="108" name="Freeform: Shape 107">
              <a:extLst>
                <a:ext uri="{FF2B5EF4-FFF2-40B4-BE49-F238E27FC236}">
                  <a16:creationId xmlns:a16="http://schemas.microsoft.com/office/drawing/2014/main" id="{CC5B4CA2-548C-0374-8ACF-DF72C4C2AD12}"/>
                </a:ext>
              </a:extLst>
            </p:cNvPr>
            <p:cNvSpPr/>
            <p:nvPr/>
          </p:nvSpPr>
          <p:spPr>
            <a:xfrm>
              <a:off x="7215099"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764"/>
                    <a:pt x="19050" y="9525"/>
                  </a:cubicBezTo>
                  <a:cubicBezTo>
                    <a:pt x="19050" y="4286"/>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sp>
          <p:nvSpPr>
            <p:cNvPr id="109" name="Freeform: Shape 108">
              <a:extLst>
                <a:ext uri="{FF2B5EF4-FFF2-40B4-BE49-F238E27FC236}">
                  <a16:creationId xmlns:a16="http://schemas.microsoft.com/office/drawing/2014/main" id="{4A3F1D12-3EB5-B043-5EB0-AFC9600FD0F1}"/>
                </a:ext>
              </a:extLst>
            </p:cNvPr>
            <p:cNvSpPr/>
            <p:nvPr/>
          </p:nvSpPr>
          <p:spPr>
            <a:xfrm>
              <a:off x="7255104"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859"/>
                    <a:pt x="19050" y="9525"/>
                  </a:cubicBezTo>
                  <a:cubicBezTo>
                    <a:pt x="19050" y="4191"/>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sp>
          <p:nvSpPr>
            <p:cNvPr id="110" name="Freeform: Shape 109">
              <a:extLst>
                <a:ext uri="{FF2B5EF4-FFF2-40B4-BE49-F238E27FC236}">
                  <a16:creationId xmlns:a16="http://schemas.microsoft.com/office/drawing/2014/main" id="{CDCE8D4C-F955-2429-1D30-78CC5A43FF95}"/>
                </a:ext>
              </a:extLst>
            </p:cNvPr>
            <p:cNvSpPr/>
            <p:nvPr/>
          </p:nvSpPr>
          <p:spPr>
            <a:xfrm>
              <a:off x="7295205"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859"/>
                    <a:pt x="19050" y="9525"/>
                  </a:cubicBezTo>
                  <a:cubicBezTo>
                    <a:pt x="19050" y="4191"/>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sp>
          <p:nvSpPr>
            <p:cNvPr id="111" name="Freeform: Shape 110">
              <a:extLst>
                <a:ext uri="{FF2B5EF4-FFF2-40B4-BE49-F238E27FC236}">
                  <a16:creationId xmlns:a16="http://schemas.microsoft.com/office/drawing/2014/main" id="{4C618AD4-20F8-9E4B-687A-C804307EDB6C}"/>
                </a:ext>
              </a:extLst>
            </p:cNvPr>
            <p:cNvSpPr/>
            <p:nvPr/>
          </p:nvSpPr>
          <p:spPr>
            <a:xfrm>
              <a:off x="7335305"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764"/>
                    <a:pt x="19050" y="9525"/>
                  </a:cubicBezTo>
                  <a:cubicBezTo>
                    <a:pt x="19050" y="4286"/>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sp>
          <p:nvSpPr>
            <p:cNvPr id="112" name="Freeform: Shape 111">
              <a:extLst>
                <a:ext uri="{FF2B5EF4-FFF2-40B4-BE49-F238E27FC236}">
                  <a16:creationId xmlns:a16="http://schemas.microsoft.com/office/drawing/2014/main" id="{467C19EE-5E60-E4A1-7FBA-2FC4B7E959C0}"/>
                </a:ext>
              </a:extLst>
            </p:cNvPr>
            <p:cNvSpPr/>
            <p:nvPr/>
          </p:nvSpPr>
          <p:spPr>
            <a:xfrm>
              <a:off x="7375405"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764"/>
                    <a:pt x="19050" y="9525"/>
                  </a:cubicBezTo>
                  <a:cubicBezTo>
                    <a:pt x="19050" y="4286"/>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grpSp>
    </p:spTree>
    <p:extLst>
      <p:ext uri="{BB962C8B-B14F-4D97-AF65-F5344CB8AC3E}">
        <p14:creationId xmlns:p14="http://schemas.microsoft.com/office/powerpoint/2010/main" val="1359253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2A241B-0CD5-9803-A024-C8F7ACD96979}"/>
              </a:ext>
            </a:extLst>
          </p:cNvPr>
          <p:cNvSpPr>
            <a:spLocks noGrp="1"/>
          </p:cNvSpPr>
          <p:nvPr>
            <p:ph type="title"/>
          </p:nvPr>
        </p:nvSpPr>
        <p:spPr bwMode="auto"/>
        <p:txBody>
          <a:bodyPr/>
          <a:lstStyle/>
          <a:p>
            <a:r>
              <a:rPr lang="en-US" dirty="0"/>
              <a:t>E, S and G issuer profile scoring scale</a:t>
            </a:r>
          </a:p>
        </p:txBody>
      </p:sp>
      <p:sp>
        <p:nvSpPr>
          <p:cNvPr id="7" name="Text Placeholder 17">
            <a:extLst>
              <a:ext uri="{FF2B5EF4-FFF2-40B4-BE49-F238E27FC236}">
                <a16:creationId xmlns:a16="http://schemas.microsoft.com/office/drawing/2014/main" id="{3424E896-EAD9-2643-AD0D-804BEEAD0856}"/>
              </a:ext>
            </a:extLst>
          </p:cNvPr>
          <p:cNvSpPr>
            <a:spLocks noGrp="1"/>
          </p:cNvSpPr>
          <p:nvPr>
            <p:ph type="body" sz="quarter" idx="21"/>
          </p:nvPr>
        </p:nvSpPr>
        <p:spPr>
          <a:xfrm>
            <a:off x="546100" y="1127125"/>
            <a:ext cx="10877497" cy="295275"/>
          </a:xfrm>
        </p:spPr>
        <p:txBody>
          <a:bodyPr/>
          <a:lstStyle/>
          <a:p>
            <a:r>
              <a:rPr lang="en-US" dirty="0"/>
              <a:t>Assessed on a five-point scale</a:t>
            </a:r>
          </a:p>
        </p:txBody>
      </p:sp>
      <p:sp>
        <p:nvSpPr>
          <p:cNvPr id="176" name="Footer Placeholder 11">
            <a:extLst>
              <a:ext uri="{FF2B5EF4-FFF2-40B4-BE49-F238E27FC236}">
                <a16:creationId xmlns:a16="http://schemas.microsoft.com/office/drawing/2014/main" id="{09A945D0-950E-7279-12D3-638B07AF81B0}"/>
              </a:ext>
            </a:extLst>
          </p:cNvPr>
          <p:cNvSpPr>
            <a:spLocks noGrp="1"/>
          </p:cNvSpPr>
          <p:nvPr>
            <p:ph type="ftr" sz="quarter" idx="11"/>
          </p:nvPr>
        </p:nvSpPr>
        <p:spPr>
          <a:xfrm>
            <a:off x="4994615" y="6311900"/>
            <a:ext cx="5448300" cy="269875"/>
          </a:xfrm>
        </p:spPr>
        <p:txBody>
          <a:bodyPr/>
          <a:lstStyle/>
          <a:p>
            <a:r>
              <a:rPr lang="en-US" dirty="0"/>
              <a:t>ESG 2024</a:t>
            </a:r>
          </a:p>
        </p:txBody>
      </p:sp>
      <p:sp>
        <p:nvSpPr>
          <p:cNvPr id="181" name="Slide Number Placeholder 2">
            <a:extLst>
              <a:ext uri="{FF2B5EF4-FFF2-40B4-BE49-F238E27FC236}">
                <a16:creationId xmlns:a16="http://schemas.microsoft.com/office/drawing/2014/main" id="{EB8C4110-49EC-0A22-7567-CB659BA7FD22}"/>
              </a:ext>
            </a:extLst>
          </p:cNvPr>
          <p:cNvSpPr>
            <a:spLocks noGrp="1"/>
          </p:cNvSpPr>
          <p:nvPr>
            <p:ph type="sldNum" sz="quarter" idx="12"/>
          </p:nvPr>
        </p:nvSpPr>
        <p:spPr>
          <a:xfrm>
            <a:off x="10641353" y="6311900"/>
            <a:ext cx="1209674" cy="269875"/>
          </a:xfrm>
        </p:spPr>
        <p:txBody>
          <a:bodyPr/>
          <a:lstStyle/>
          <a:p>
            <a:fld id="{862A5111-985B-C14D-9115-5787026182A8}" type="slidenum">
              <a:rPr lang="en-US" sz="1100" smtClean="0">
                <a:solidFill>
                  <a:schemeClr val="accent1">
                    <a:lumMod val="60000"/>
                    <a:lumOff val="40000"/>
                  </a:schemeClr>
                </a:solidFill>
              </a:rPr>
              <a:t>13</a:t>
            </a:fld>
            <a:endParaRPr lang="en-US" sz="1100" dirty="0">
              <a:solidFill>
                <a:schemeClr val="accent1">
                  <a:lumMod val="60000"/>
                  <a:lumOff val="40000"/>
                </a:schemeClr>
              </a:solidFill>
            </a:endParaRPr>
          </a:p>
        </p:txBody>
      </p:sp>
      <p:sp>
        <p:nvSpPr>
          <p:cNvPr id="20" name="Text Placeholder 16">
            <a:extLst>
              <a:ext uri="{FF2B5EF4-FFF2-40B4-BE49-F238E27FC236}">
                <a16:creationId xmlns:a16="http://schemas.microsoft.com/office/drawing/2014/main" id="{B6F18318-8D2F-6BA9-F94A-3D964AE8DC9E}"/>
              </a:ext>
            </a:extLst>
          </p:cNvPr>
          <p:cNvSpPr txBox="1">
            <a:spLocks/>
          </p:cNvSpPr>
          <p:nvPr/>
        </p:nvSpPr>
        <p:spPr>
          <a:xfrm>
            <a:off x="546100" y="6019800"/>
            <a:ext cx="6851650" cy="289560"/>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spcAft>
                <a:spcPts val="600"/>
              </a:spcAft>
              <a:buFont typeface="GT America Regular"/>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Font typeface="GT America Regular" charset="0"/>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Clr>
                <a:schemeClr val="accent1"/>
              </a:buClr>
              <a:buFont typeface="GT America Regular" pitchFamily="50" charset="0"/>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ClrTx/>
              <a:buFont typeface="GT America Regular" pitchFamily="50" charset="0"/>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Clr>
                <a:schemeClr val="accent1"/>
              </a:buClr>
              <a:buFont typeface="GT America Regular" charset="0"/>
              <a:buNone/>
              <a:tabLst/>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ClrTx/>
              <a:buFont typeface="GT America Regular" pitchFamily="50" charset="0"/>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Clr>
                <a:schemeClr val="accent1"/>
              </a:buClr>
              <a:buFont typeface="GT America Regular" charset="0"/>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ClrTx/>
              <a:buFont typeface="GT America Regular" pitchFamily="50" charset="0"/>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Clr>
                <a:schemeClr val="accent1"/>
              </a:buClr>
              <a:buFont typeface="GT America Regular" charset="0"/>
              <a:buNone/>
              <a:defRPr lang="en-US" sz="600" b="0" i="0" kern="1200" dirty="0">
                <a:solidFill>
                  <a:srgbClr val="75787B"/>
                </a:solidFill>
                <a:latin typeface="+mn-lt"/>
                <a:ea typeface="GT America Regular" charset="0"/>
                <a:cs typeface="GT America Regular" charset="0"/>
              </a:defRPr>
            </a:lvl9pPr>
          </a:lstStyle>
          <a:p>
            <a:r>
              <a:rPr lang="en-US" sz="700" i="1" dirty="0"/>
              <a:t>Source: Moody’s Ratings</a:t>
            </a:r>
          </a:p>
        </p:txBody>
      </p:sp>
      <p:sp>
        <p:nvSpPr>
          <p:cNvPr id="22" name="object 2">
            <a:extLst>
              <a:ext uri="{FF2B5EF4-FFF2-40B4-BE49-F238E27FC236}">
                <a16:creationId xmlns:a16="http://schemas.microsoft.com/office/drawing/2014/main" id="{510B88C0-310D-C458-0054-CDA8562E7959}"/>
              </a:ext>
            </a:extLst>
          </p:cNvPr>
          <p:cNvSpPr/>
          <p:nvPr/>
        </p:nvSpPr>
        <p:spPr>
          <a:xfrm>
            <a:off x="546100" y="2636673"/>
            <a:ext cx="11091863" cy="874088"/>
          </a:xfrm>
          <a:custGeom>
            <a:avLst/>
            <a:gdLst/>
            <a:ahLst/>
            <a:cxnLst/>
            <a:rect l="l" t="t" r="r" b="b"/>
            <a:pathLst>
              <a:path w="11307445" h="880745">
                <a:moveTo>
                  <a:pt x="11307368" y="880541"/>
                </a:moveTo>
                <a:lnTo>
                  <a:pt x="0" y="880541"/>
                </a:lnTo>
                <a:lnTo>
                  <a:pt x="0" y="0"/>
                </a:lnTo>
                <a:lnTo>
                  <a:pt x="11307368" y="0"/>
                </a:lnTo>
                <a:lnTo>
                  <a:pt x="11307368" y="880541"/>
                </a:lnTo>
                <a:close/>
              </a:path>
            </a:pathLst>
          </a:custGeom>
          <a:solidFill>
            <a:schemeClr val="bg1">
              <a:lumMod val="95000"/>
            </a:schemeClr>
          </a:solidFill>
        </p:spPr>
        <p:txBody>
          <a:bodyPr wrap="square" lIns="0" tIns="0" rIns="0" bIns="0" rtlCol="0"/>
          <a:lstStyle/>
          <a:p>
            <a:endParaRPr dirty="0"/>
          </a:p>
        </p:txBody>
      </p:sp>
      <p:sp>
        <p:nvSpPr>
          <p:cNvPr id="111" name="object 2">
            <a:extLst>
              <a:ext uri="{FF2B5EF4-FFF2-40B4-BE49-F238E27FC236}">
                <a16:creationId xmlns:a16="http://schemas.microsoft.com/office/drawing/2014/main" id="{B86BC02E-DE31-059C-C9B7-42909D7D631D}"/>
              </a:ext>
            </a:extLst>
          </p:cNvPr>
          <p:cNvSpPr/>
          <p:nvPr/>
        </p:nvSpPr>
        <p:spPr>
          <a:xfrm>
            <a:off x="562556" y="4349255"/>
            <a:ext cx="11091863" cy="953143"/>
          </a:xfrm>
          <a:custGeom>
            <a:avLst/>
            <a:gdLst/>
            <a:ahLst/>
            <a:cxnLst/>
            <a:rect l="l" t="t" r="r" b="b"/>
            <a:pathLst>
              <a:path w="11307445" h="880745">
                <a:moveTo>
                  <a:pt x="11307368" y="880541"/>
                </a:moveTo>
                <a:lnTo>
                  <a:pt x="0" y="880541"/>
                </a:lnTo>
                <a:lnTo>
                  <a:pt x="0" y="0"/>
                </a:lnTo>
                <a:lnTo>
                  <a:pt x="11307368" y="0"/>
                </a:lnTo>
                <a:lnTo>
                  <a:pt x="11307368" y="880541"/>
                </a:lnTo>
                <a:close/>
              </a:path>
            </a:pathLst>
          </a:custGeom>
          <a:solidFill>
            <a:schemeClr val="bg1">
              <a:lumMod val="95000"/>
            </a:schemeClr>
          </a:solidFill>
        </p:spPr>
        <p:txBody>
          <a:bodyPr wrap="square" lIns="0" tIns="0" rIns="0" bIns="0" rtlCol="0"/>
          <a:lstStyle/>
          <a:p>
            <a:endParaRPr dirty="0"/>
          </a:p>
        </p:txBody>
      </p:sp>
      <p:sp>
        <p:nvSpPr>
          <p:cNvPr id="112" name="object 3">
            <a:extLst>
              <a:ext uri="{FF2B5EF4-FFF2-40B4-BE49-F238E27FC236}">
                <a16:creationId xmlns:a16="http://schemas.microsoft.com/office/drawing/2014/main" id="{88236CD2-3D1A-9872-0768-2F247BF8CE88}"/>
              </a:ext>
            </a:extLst>
          </p:cNvPr>
          <p:cNvSpPr/>
          <p:nvPr/>
        </p:nvSpPr>
        <p:spPr>
          <a:xfrm flipV="1">
            <a:off x="564305" y="6114741"/>
            <a:ext cx="11081637" cy="45719"/>
          </a:xfrm>
          <a:custGeom>
            <a:avLst/>
            <a:gdLst/>
            <a:ahLst/>
            <a:cxnLst/>
            <a:rect l="l" t="t" r="r" b="b"/>
            <a:pathLst>
              <a:path w="11530965">
                <a:moveTo>
                  <a:pt x="0" y="0"/>
                </a:moveTo>
                <a:lnTo>
                  <a:pt x="11530749" y="0"/>
                </a:lnTo>
              </a:path>
            </a:pathLst>
          </a:custGeom>
          <a:ln w="19050">
            <a:solidFill>
              <a:schemeClr val="accent4"/>
            </a:solidFill>
          </a:ln>
        </p:spPr>
        <p:txBody>
          <a:bodyPr wrap="square" lIns="0" tIns="0" rIns="0" bIns="0" rtlCol="0"/>
          <a:lstStyle/>
          <a:p>
            <a:endParaRPr dirty="0"/>
          </a:p>
        </p:txBody>
      </p:sp>
      <p:sp>
        <p:nvSpPr>
          <p:cNvPr id="114" name="object 40">
            <a:extLst>
              <a:ext uri="{FF2B5EF4-FFF2-40B4-BE49-F238E27FC236}">
                <a16:creationId xmlns:a16="http://schemas.microsoft.com/office/drawing/2014/main" id="{31B8BB69-C869-AE60-37D0-05EECB1C4463}"/>
              </a:ext>
            </a:extLst>
          </p:cNvPr>
          <p:cNvSpPr txBox="1">
            <a:spLocks/>
          </p:cNvSpPr>
          <p:nvPr/>
        </p:nvSpPr>
        <p:spPr>
          <a:xfrm>
            <a:off x="1710294" y="1519659"/>
            <a:ext cx="815351" cy="246221"/>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pPr algn="ctr"/>
            <a:r>
              <a:rPr lang="en-US" sz="1600" dirty="0">
                <a:latin typeface="+mn-lt"/>
              </a:rPr>
              <a:t>Score</a:t>
            </a:r>
            <a:endParaRPr lang="en-US" sz="1800" dirty="0">
              <a:latin typeface="+mn-lt"/>
            </a:endParaRPr>
          </a:p>
        </p:txBody>
      </p:sp>
      <p:sp>
        <p:nvSpPr>
          <p:cNvPr id="115" name="object 46">
            <a:extLst>
              <a:ext uri="{FF2B5EF4-FFF2-40B4-BE49-F238E27FC236}">
                <a16:creationId xmlns:a16="http://schemas.microsoft.com/office/drawing/2014/main" id="{14B8C6E7-0303-3DCA-47C1-A3A038CF7900}"/>
              </a:ext>
            </a:extLst>
          </p:cNvPr>
          <p:cNvSpPr txBox="1"/>
          <p:nvPr/>
        </p:nvSpPr>
        <p:spPr>
          <a:xfrm>
            <a:off x="2919223" y="1511140"/>
            <a:ext cx="1259840" cy="259045"/>
          </a:xfrm>
          <a:prstGeom prst="rect">
            <a:avLst/>
          </a:prstGeom>
        </p:spPr>
        <p:txBody>
          <a:bodyPr vert="horz" wrap="square" lIns="0" tIns="12700" rIns="0" bIns="0" rtlCol="0">
            <a:spAutoFit/>
          </a:bodyPr>
          <a:lstStyle/>
          <a:p>
            <a:pPr marL="12700">
              <a:spcBef>
                <a:spcPts val="100"/>
              </a:spcBef>
            </a:pPr>
            <a:r>
              <a:rPr sz="1600" spc="50" dirty="0">
                <a:cs typeface="Arial"/>
              </a:rPr>
              <a:t>Definition</a:t>
            </a:r>
            <a:endParaRPr sz="1600" dirty="0">
              <a:cs typeface="Arial"/>
            </a:endParaRPr>
          </a:p>
        </p:txBody>
      </p:sp>
      <p:grpSp>
        <p:nvGrpSpPr>
          <p:cNvPr id="116" name="Group 115">
            <a:extLst>
              <a:ext uri="{FF2B5EF4-FFF2-40B4-BE49-F238E27FC236}">
                <a16:creationId xmlns:a16="http://schemas.microsoft.com/office/drawing/2014/main" id="{41D17647-AF43-85C7-FE5C-B079320F11B0}"/>
              </a:ext>
            </a:extLst>
          </p:cNvPr>
          <p:cNvGrpSpPr/>
          <p:nvPr/>
        </p:nvGrpSpPr>
        <p:grpSpPr>
          <a:xfrm>
            <a:off x="1621346" y="1983397"/>
            <a:ext cx="0" cy="3941884"/>
            <a:chOff x="1630224" y="2054420"/>
            <a:chExt cx="0" cy="3941884"/>
          </a:xfrm>
        </p:grpSpPr>
        <p:sp>
          <p:nvSpPr>
            <p:cNvPr id="117" name="object 6">
              <a:extLst>
                <a:ext uri="{FF2B5EF4-FFF2-40B4-BE49-F238E27FC236}">
                  <a16:creationId xmlns:a16="http://schemas.microsoft.com/office/drawing/2014/main" id="{9F8355DE-C25F-12AD-10F0-5BBE3437DC56}"/>
                </a:ext>
              </a:extLst>
            </p:cNvPr>
            <p:cNvSpPr/>
            <p:nvPr/>
          </p:nvSpPr>
          <p:spPr>
            <a:xfrm>
              <a:off x="1630224" y="2054420"/>
              <a:ext cx="0" cy="464184"/>
            </a:xfrm>
            <a:custGeom>
              <a:avLst/>
              <a:gdLst/>
              <a:ahLst/>
              <a:cxnLst/>
              <a:rect l="l" t="t" r="r" b="b"/>
              <a:pathLst>
                <a:path h="464184">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18" name="object 9">
              <a:extLst>
                <a:ext uri="{FF2B5EF4-FFF2-40B4-BE49-F238E27FC236}">
                  <a16:creationId xmlns:a16="http://schemas.microsoft.com/office/drawing/2014/main" id="{7CDB7FBB-679E-06C8-D71E-63C51A8535FF}"/>
                </a:ext>
              </a:extLst>
            </p:cNvPr>
            <p:cNvSpPr/>
            <p:nvPr/>
          </p:nvSpPr>
          <p:spPr>
            <a:xfrm>
              <a:off x="1630224" y="2927296"/>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19" name="object 12">
              <a:extLst>
                <a:ext uri="{FF2B5EF4-FFF2-40B4-BE49-F238E27FC236}">
                  <a16:creationId xmlns:a16="http://schemas.microsoft.com/office/drawing/2014/main" id="{CC4F88B3-D5DD-F35D-CD8C-00B8C6705B5C}"/>
                </a:ext>
              </a:extLst>
            </p:cNvPr>
            <p:cNvSpPr/>
            <p:nvPr/>
          </p:nvSpPr>
          <p:spPr>
            <a:xfrm>
              <a:off x="1630224" y="3820538"/>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0" name="object 15">
              <a:extLst>
                <a:ext uri="{FF2B5EF4-FFF2-40B4-BE49-F238E27FC236}">
                  <a16:creationId xmlns:a16="http://schemas.microsoft.com/office/drawing/2014/main" id="{4FCA3D78-6D1D-A6E1-82CD-C0AFFE023098}"/>
                </a:ext>
              </a:extLst>
            </p:cNvPr>
            <p:cNvSpPr/>
            <p:nvPr/>
          </p:nvSpPr>
          <p:spPr>
            <a:xfrm>
              <a:off x="1630224" y="4663440"/>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1" name="object 18">
              <a:extLst>
                <a:ext uri="{FF2B5EF4-FFF2-40B4-BE49-F238E27FC236}">
                  <a16:creationId xmlns:a16="http://schemas.microsoft.com/office/drawing/2014/main" id="{87651303-6AC7-AB15-8F5D-5DEB3BB6413C}"/>
                </a:ext>
              </a:extLst>
            </p:cNvPr>
            <p:cNvSpPr/>
            <p:nvPr/>
          </p:nvSpPr>
          <p:spPr>
            <a:xfrm>
              <a:off x="1630224" y="5532120"/>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grpSp>
      <p:grpSp>
        <p:nvGrpSpPr>
          <p:cNvPr id="122" name="Group 121">
            <a:extLst>
              <a:ext uri="{FF2B5EF4-FFF2-40B4-BE49-F238E27FC236}">
                <a16:creationId xmlns:a16="http://schemas.microsoft.com/office/drawing/2014/main" id="{EA1F4D7D-7479-2E67-2CBA-752EAEC8A1B4}"/>
              </a:ext>
            </a:extLst>
          </p:cNvPr>
          <p:cNvGrpSpPr/>
          <p:nvPr/>
        </p:nvGrpSpPr>
        <p:grpSpPr>
          <a:xfrm>
            <a:off x="2540048" y="1983397"/>
            <a:ext cx="0" cy="3941884"/>
            <a:chOff x="1630224" y="2054420"/>
            <a:chExt cx="0" cy="3941884"/>
          </a:xfrm>
        </p:grpSpPr>
        <p:sp>
          <p:nvSpPr>
            <p:cNvPr id="123" name="object 6">
              <a:extLst>
                <a:ext uri="{FF2B5EF4-FFF2-40B4-BE49-F238E27FC236}">
                  <a16:creationId xmlns:a16="http://schemas.microsoft.com/office/drawing/2014/main" id="{72CFD9C0-299B-B90B-418F-14B794E7A191}"/>
                </a:ext>
              </a:extLst>
            </p:cNvPr>
            <p:cNvSpPr/>
            <p:nvPr/>
          </p:nvSpPr>
          <p:spPr>
            <a:xfrm>
              <a:off x="1630224" y="2054420"/>
              <a:ext cx="0" cy="464184"/>
            </a:xfrm>
            <a:custGeom>
              <a:avLst/>
              <a:gdLst/>
              <a:ahLst/>
              <a:cxnLst/>
              <a:rect l="l" t="t" r="r" b="b"/>
              <a:pathLst>
                <a:path h="464184">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4" name="object 9">
              <a:extLst>
                <a:ext uri="{FF2B5EF4-FFF2-40B4-BE49-F238E27FC236}">
                  <a16:creationId xmlns:a16="http://schemas.microsoft.com/office/drawing/2014/main" id="{83610ECB-E8F3-3432-9247-4AF810C0D417}"/>
                </a:ext>
              </a:extLst>
            </p:cNvPr>
            <p:cNvSpPr/>
            <p:nvPr/>
          </p:nvSpPr>
          <p:spPr>
            <a:xfrm>
              <a:off x="1630224" y="2927296"/>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5" name="object 12">
              <a:extLst>
                <a:ext uri="{FF2B5EF4-FFF2-40B4-BE49-F238E27FC236}">
                  <a16:creationId xmlns:a16="http://schemas.microsoft.com/office/drawing/2014/main" id="{EDF4FBBF-9672-474D-D94C-88FF74B0989B}"/>
                </a:ext>
              </a:extLst>
            </p:cNvPr>
            <p:cNvSpPr/>
            <p:nvPr/>
          </p:nvSpPr>
          <p:spPr>
            <a:xfrm>
              <a:off x="1630224" y="3820538"/>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6" name="object 15">
              <a:extLst>
                <a:ext uri="{FF2B5EF4-FFF2-40B4-BE49-F238E27FC236}">
                  <a16:creationId xmlns:a16="http://schemas.microsoft.com/office/drawing/2014/main" id="{22D94C6A-CFC1-0547-A027-CF578DE785B5}"/>
                </a:ext>
              </a:extLst>
            </p:cNvPr>
            <p:cNvSpPr/>
            <p:nvPr/>
          </p:nvSpPr>
          <p:spPr>
            <a:xfrm>
              <a:off x="1630224" y="4663440"/>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7" name="object 18">
              <a:extLst>
                <a:ext uri="{FF2B5EF4-FFF2-40B4-BE49-F238E27FC236}">
                  <a16:creationId xmlns:a16="http://schemas.microsoft.com/office/drawing/2014/main" id="{1C6A7C25-558C-6782-BA0D-ABD0582E3D96}"/>
                </a:ext>
              </a:extLst>
            </p:cNvPr>
            <p:cNvSpPr/>
            <p:nvPr/>
          </p:nvSpPr>
          <p:spPr>
            <a:xfrm>
              <a:off x="1630224" y="5532120"/>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grpSp>
      <p:pic>
        <p:nvPicPr>
          <p:cNvPr id="160" name="Graphic 159">
            <a:extLst>
              <a:ext uri="{FF2B5EF4-FFF2-40B4-BE49-F238E27FC236}">
                <a16:creationId xmlns:a16="http://schemas.microsoft.com/office/drawing/2014/main" id="{5615AB57-AFD1-5DF8-87EC-248C6579A9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581" y="1990364"/>
            <a:ext cx="657225" cy="361950"/>
          </a:xfrm>
          <a:prstGeom prst="rect">
            <a:avLst/>
          </a:prstGeom>
        </p:spPr>
      </p:pic>
      <p:pic>
        <p:nvPicPr>
          <p:cNvPr id="161" name="Graphic 160">
            <a:extLst>
              <a:ext uri="{FF2B5EF4-FFF2-40B4-BE49-F238E27FC236}">
                <a16:creationId xmlns:a16="http://schemas.microsoft.com/office/drawing/2014/main" id="{756C3BB5-4754-AFDD-1C70-37EFDCD570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726" y="2867917"/>
            <a:ext cx="657225" cy="342900"/>
          </a:xfrm>
          <a:prstGeom prst="rect">
            <a:avLst/>
          </a:prstGeom>
        </p:spPr>
      </p:pic>
      <p:pic>
        <p:nvPicPr>
          <p:cNvPr id="162" name="Graphic 161">
            <a:extLst>
              <a:ext uri="{FF2B5EF4-FFF2-40B4-BE49-F238E27FC236}">
                <a16:creationId xmlns:a16="http://schemas.microsoft.com/office/drawing/2014/main" id="{BB95A751-C177-F068-5F85-8B7C4D23CF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092" y="3778802"/>
            <a:ext cx="657225" cy="352425"/>
          </a:xfrm>
          <a:prstGeom prst="rect">
            <a:avLst/>
          </a:prstGeom>
        </p:spPr>
      </p:pic>
      <p:pic>
        <p:nvPicPr>
          <p:cNvPr id="163" name="Graphic 162">
            <a:extLst>
              <a:ext uri="{FF2B5EF4-FFF2-40B4-BE49-F238E27FC236}">
                <a16:creationId xmlns:a16="http://schemas.microsoft.com/office/drawing/2014/main" id="{11D739F5-3ED5-E896-EF18-7A423D4756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471" y="4662483"/>
            <a:ext cx="657225" cy="361950"/>
          </a:xfrm>
          <a:prstGeom prst="rect">
            <a:avLst/>
          </a:prstGeom>
        </p:spPr>
      </p:pic>
      <p:pic>
        <p:nvPicPr>
          <p:cNvPr id="164" name="Graphic 163">
            <a:extLst>
              <a:ext uri="{FF2B5EF4-FFF2-40B4-BE49-F238E27FC236}">
                <a16:creationId xmlns:a16="http://schemas.microsoft.com/office/drawing/2014/main" id="{859DCFC0-0559-DB3B-30D6-50E5D55FE8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9580" y="5564829"/>
            <a:ext cx="657225" cy="371475"/>
          </a:xfrm>
          <a:prstGeom prst="rect">
            <a:avLst/>
          </a:prstGeom>
        </p:spPr>
      </p:pic>
      <p:sp>
        <p:nvSpPr>
          <p:cNvPr id="165" name="object 40">
            <a:extLst>
              <a:ext uri="{FF2B5EF4-FFF2-40B4-BE49-F238E27FC236}">
                <a16:creationId xmlns:a16="http://schemas.microsoft.com/office/drawing/2014/main" id="{5BC4BC39-062B-F543-CE10-112505EE39F9}"/>
              </a:ext>
            </a:extLst>
          </p:cNvPr>
          <p:cNvSpPr txBox="1"/>
          <p:nvPr/>
        </p:nvSpPr>
        <p:spPr>
          <a:xfrm>
            <a:off x="1871183" y="1825091"/>
            <a:ext cx="493572" cy="692497"/>
          </a:xfrm>
          <a:prstGeom prst="rect">
            <a:avLst/>
          </a:prstGeom>
        </p:spPr>
        <p:txBody>
          <a:bodyPr vert="horz" wrap="square" lIns="0" tIns="12700" rIns="0" bIns="0" rtlCol="0">
            <a:spAutoFit/>
          </a:bodyPr>
          <a:lstStyle/>
          <a:p>
            <a:pPr marL="12700" algn="ctr">
              <a:lnSpc>
                <a:spcPts val="1820"/>
              </a:lnSpc>
              <a:spcBef>
                <a:spcPts val="100"/>
              </a:spcBef>
            </a:pPr>
            <a:r>
              <a:rPr sz="1500" b="1" spc="105" dirty="0">
                <a:solidFill>
                  <a:srgbClr val="78BE43"/>
                </a:solidFill>
                <a:cs typeface="Arial"/>
              </a:rPr>
              <a:t>E-1</a:t>
            </a:r>
            <a:r>
              <a:rPr sz="1500" b="1" spc="-285" dirty="0">
                <a:solidFill>
                  <a:srgbClr val="78BE43"/>
                </a:solidFill>
                <a:cs typeface="Arial"/>
              </a:rPr>
              <a:t> </a:t>
            </a:r>
            <a:endParaRPr sz="1500" dirty="0">
              <a:cs typeface="Arial"/>
            </a:endParaRPr>
          </a:p>
          <a:p>
            <a:pPr marL="19685" algn="ctr">
              <a:lnSpc>
                <a:spcPts val="1725"/>
              </a:lnSpc>
            </a:pPr>
            <a:r>
              <a:rPr sz="1500" b="1" spc="100" dirty="0">
                <a:solidFill>
                  <a:srgbClr val="78BE43"/>
                </a:solidFill>
                <a:cs typeface="Arial"/>
              </a:rPr>
              <a:t>S-1</a:t>
            </a:r>
            <a:endParaRPr sz="1500" dirty="0">
              <a:cs typeface="Arial"/>
            </a:endParaRPr>
          </a:p>
          <a:p>
            <a:pPr marL="21590" algn="ctr">
              <a:lnSpc>
                <a:spcPts val="1820"/>
              </a:lnSpc>
            </a:pPr>
            <a:r>
              <a:rPr sz="1500" b="1" dirty="0">
                <a:solidFill>
                  <a:srgbClr val="78BE43"/>
                </a:solidFill>
                <a:cs typeface="Arial"/>
              </a:rPr>
              <a:t>G-1</a:t>
            </a:r>
            <a:endParaRPr sz="1500" dirty="0">
              <a:cs typeface="Arial"/>
            </a:endParaRPr>
          </a:p>
        </p:txBody>
      </p:sp>
      <p:sp>
        <p:nvSpPr>
          <p:cNvPr id="166" name="object 41">
            <a:extLst>
              <a:ext uri="{FF2B5EF4-FFF2-40B4-BE49-F238E27FC236}">
                <a16:creationId xmlns:a16="http://schemas.microsoft.com/office/drawing/2014/main" id="{9F46D3AA-A321-FEAD-0A4C-9E38C88E741F}"/>
              </a:ext>
            </a:extLst>
          </p:cNvPr>
          <p:cNvSpPr txBox="1"/>
          <p:nvPr/>
        </p:nvSpPr>
        <p:spPr>
          <a:xfrm>
            <a:off x="1904270" y="2693119"/>
            <a:ext cx="427399" cy="692497"/>
          </a:xfrm>
          <a:prstGeom prst="rect">
            <a:avLst/>
          </a:prstGeom>
        </p:spPr>
        <p:txBody>
          <a:bodyPr vert="horz" wrap="square" lIns="0" tIns="12700" rIns="0" bIns="0" rtlCol="0">
            <a:spAutoFit/>
          </a:bodyPr>
          <a:lstStyle/>
          <a:p>
            <a:pPr algn="ctr">
              <a:lnSpc>
                <a:spcPts val="1820"/>
              </a:lnSpc>
              <a:spcBef>
                <a:spcPts val="100"/>
              </a:spcBef>
            </a:pPr>
            <a:r>
              <a:rPr sz="1500" b="1" spc="70" dirty="0">
                <a:solidFill>
                  <a:srgbClr val="129EDA"/>
                </a:solidFill>
                <a:cs typeface="Arial"/>
              </a:rPr>
              <a:t>E</a:t>
            </a:r>
            <a:r>
              <a:rPr sz="1500" b="1" spc="40" dirty="0">
                <a:solidFill>
                  <a:srgbClr val="129EDA"/>
                </a:solidFill>
                <a:cs typeface="Arial"/>
              </a:rPr>
              <a:t>-2</a:t>
            </a:r>
            <a:endParaRPr sz="1500" dirty="0">
              <a:cs typeface="Arial"/>
            </a:endParaRPr>
          </a:p>
          <a:p>
            <a:pPr marL="1905" algn="ctr">
              <a:lnSpc>
                <a:spcPts val="1725"/>
              </a:lnSpc>
            </a:pPr>
            <a:r>
              <a:rPr sz="1500" b="1" spc="40" dirty="0">
                <a:solidFill>
                  <a:srgbClr val="129EDA"/>
                </a:solidFill>
                <a:cs typeface="Arial"/>
              </a:rPr>
              <a:t>S-2</a:t>
            </a:r>
            <a:endParaRPr sz="1500" dirty="0">
              <a:cs typeface="Arial"/>
            </a:endParaRPr>
          </a:p>
          <a:p>
            <a:pPr marL="635" algn="ctr">
              <a:lnSpc>
                <a:spcPts val="1820"/>
              </a:lnSpc>
            </a:pPr>
            <a:r>
              <a:rPr sz="1500" b="1" spc="-40" dirty="0">
                <a:solidFill>
                  <a:srgbClr val="129EDA"/>
                </a:solidFill>
                <a:cs typeface="Arial"/>
              </a:rPr>
              <a:t>G-2</a:t>
            </a:r>
            <a:endParaRPr sz="1500" dirty="0">
              <a:cs typeface="Arial"/>
            </a:endParaRPr>
          </a:p>
        </p:txBody>
      </p:sp>
      <p:sp>
        <p:nvSpPr>
          <p:cNvPr id="167" name="object 42">
            <a:extLst>
              <a:ext uri="{FF2B5EF4-FFF2-40B4-BE49-F238E27FC236}">
                <a16:creationId xmlns:a16="http://schemas.microsoft.com/office/drawing/2014/main" id="{A8E18EE5-162E-5800-F930-AA0C3459B6BD}"/>
              </a:ext>
            </a:extLst>
          </p:cNvPr>
          <p:cNvSpPr txBox="1"/>
          <p:nvPr/>
        </p:nvSpPr>
        <p:spPr>
          <a:xfrm>
            <a:off x="1882082" y="3608766"/>
            <a:ext cx="471774" cy="692497"/>
          </a:xfrm>
          <a:prstGeom prst="rect">
            <a:avLst/>
          </a:prstGeom>
        </p:spPr>
        <p:txBody>
          <a:bodyPr vert="horz" wrap="square" lIns="0" tIns="12700" rIns="0" bIns="0" rtlCol="0">
            <a:spAutoFit/>
          </a:bodyPr>
          <a:lstStyle/>
          <a:p>
            <a:pPr marL="12700" algn="ctr">
              <a:lnSpc>
                <a:spcPts val="1820"/>
              </a:lnSpc>
              <a:spcBef>
                <a:spcPts val="100"/>
              </a:spcBef>
            </a:pPr>
            <a:r>
              <a:rPr sz="1500" b="1" spc="110" dirty="0">
                <a:solidFill>
                  <a:srgbClr val="FCDA21"/>
                </a:solidFill>
                <a:cs typeface="Arial"/>
              </a:rPr>
              <a:t>E-3</a:t>
            </a:r>
            <a:endParaRPr sz="1500" dirty="0">
              <a:cs typeface="Arial"/>
            </a:endParaRPr>
          </a:p>
          <a:p>
            <a:pPr marL="15240" algn="ctr">
              <a:lnSpc>
                <a:spcPts val="1725"/>
              </a:lnSpc>
            </a:pPr>
            <a:r>
              <a:rPr sz="1500" b="1" spc="85" dirty="0">
                <a:solidFill>
                  <a:srgbClr val="FCDA21"/>
                </a:solidFill>
                <a:cs typeface="Arial"/>
              </a:rPr>
              <a:t>S-3</a:t>
            </a:r>
            <a:endParaRPr sz="1500" dirty="0">
              <a:cs typeface="Arial"/>
            </a:endParaRPr>
          </a:p>
          <a:p>
            <a:pPr marL="17780" algn="ctr">
              <a:lnSpc>
                <a:spcPts val="1820"/>
              </a:lnSpc>
            </a:pPr>
            <a:r>
              <a:rPr sz="1500" b="1" spc="-20" dirty="0">
                <a:solidFill>
                  <a:srgbClr val="FCDA21"/>
                </a:solidFill>
                <a:cs typeface="Arial"/>
              </a:rPr>
              <a:t>G-3</a:t>
            </a:r>
            <a:endParaRPr sz="1500" dirty="0">
              <a:cs typeface="Arial"/>
            </a:endParaRPr>
          </a:p>
        </p:txBody>
      </p:sp>
      <p:sp>
        <p:nvSpPr>
          <p:cNvPr id="168" name="object 43">
            <a:extLst>
              <a:ext uri="{FF2B5EF4-FFF2-40B4-BE49-F238E27FC236}">
                <a16:creationId xmlns:a16="http://schemas.microsoft.com/office/drawing/2014/main" id="{5639DDEB-B2A5-6D04-8E9E-9A04EB85969E}"/>
              </a:ext>
            </a:extLst>
          </p:cNvPr>
          <p:cNvSpPr txBox="1"/>
          <p:nvPr/>
        </p:nvSpPr>
        <p:spPr>
          <a:xfrm>
            <a:off x="1894538" y="4489763"/>
            <a:ext cx="446862" cy="692497"/>
          </a:xfrm>
          <a:prstGeom prst="rect">
            <a:avLst/>
          </a:prstGeom>
        </p:spPr>
        <p:txBody>
          <a:bodyPr vert="horz" wrap="square" lIns="0" tIns="12700" rIns="0" bIns="0" rtlCol="0">
            <a:spAutoFit/>
          </a:bodyPr>
          <a:lstStyle/>
          <a:p>
            <a:pPr algn="ctr">
              <a:lnSpc>
                <a:spcPts val="1820"/>
              </a:lnSpc>
              <a:spcBef>
                <a:spcPts val="100"/>
              </a:spcBef>
            </a:pPr>
            <a:r>
              <a:rPr sz="1500" b="1" spc="135" dirty="0">
                <a:solidFill>
                  <a:srgbClr val="E15425"/>
                </a:solidFill>
                <a:cs typeface="Arial"/>
              </a:rPr>
              <a:t>E</a:t>
            </a:r>
            <a:r>
              <a:rPr sz="1500" b="1" spc="70" dirty="0">
                <a:solidFill>
                  <a:srgbClr val="E15425"/>
                </a:solidFill>
                <a:cs typeface="Arial"/>
              </a:rPr>
              <a:t>-4</a:t>
            </a:r>
            <a:endParaRPr sz="1500" dirty="0">
              <a:cs typeface="Arial"/>
            </a:endParaRPr>
          </a:p>
          <a:p>
            <a:pPr marL="7620" algn="ctr">
              <a:lnSpc>
                <a:spcPts val="1725"/>
              </a:lnSpc>
            </a:pPr>
            <a:r>
              <a:rPr sz="1500" b="1" spc="40" dirty="0">
                <a:solidFill>
                  <a:srgbClr val="E15425"/>
                </a:solidFill>
                <a:cs typeface="Arial"/>
              </a:rPr>
              <a:t>S-4</a:t>
            </a:r>
            <a:endParaRPr sz="1500" dirty="0">
              <a:cs typeface="Arial"/>
            </a:endParaRPr>
          </a:p>
          <a:p>
            <a:pPr marL="6985" algn="ctr">
              <a:lnSpc>
                <a:spcPts val="1820"/>
              </a:lnSpc>
            </a:pPr>
            <a:r>
              <a:rPr sz="1500" b="1" spc="-40" dirty="0">
                <a:solidFill>
                  <a:srgbClr val="E15425"/>
                </a:solidFill>
                <a:cs typeface="Arial"/>
              </a:rPr>
              <a:t>G-4</a:t>
            </a:r>
            <a:endParaRPr sz="1500" dirty="0">
              <a:cs typeface="Arial"/>
            </a:endParaRPr>
          </a:p>
        </p:txBody>
      </p:sp>
      <p:sp>
        <p:nvSpPr>
          <p:cNvPr id="169" name="object 44">
            <a:extLst>
              <a:ext uri="{FF2B5EF4-FFF2-40B4-BE49-F238E27FC236}">
                <a16:creationId xmlns:a16="http://schemas.microsoft.com/office/drawing/2014/main" id="{802F9B7E-2CB5-196C-570B-AF628586FB23}"/>
              </a:ext>
            </a:extLst>
          </p:cNvPr>
          <p:cNvSpPr txBox="1"/>
          <p:nvPr/>
        </p:nvSpPr>
        <p:spPr>
          <a:xfrm>
            <a:off x="1882082" y="5404318"/>
            <a:ext cx="471774" cy="692497"/>
          </a:xfrm>
          <a:prstGeom prst="rect">
            <a:avLst/>
          </a:prstGeom>
        </p:spPr>
        <p:txBody>
          <a:bodyPr vert="horz" wrap="square" lIns="0" tIns="12700" rIns="0" bIns="0" rtlCol="0">
            <a:spAutoFit/>
          </a:bodyPr>
          <a:lstStyle/>
          <a:p>
            <a:pPr marL="12700" algn="ctr">
              <a:lnSpc>
                <a:spcPts val="1820"/>
              </a:lnSpc>
              <a:spcBef>
                <a:spcPts val="100"/>
              </a:spcBef>
            </a:pPr>
            <a:r>
              <a:rPr sz="1500" b="1" spc="110" dirty="0">
                <a:solidFill>
                  <a:srgbClr val="BA1F31"/>
                </a:solidFill>
                <a:cs typeface="Arial"/>
              </a:rPr>
              <a:t>E-5</a:t>
            </a:r>
            <a:endParaRPr sz="1500" dirty="0">
              <a:cs typeface="Arial"/>
            </a:endParaRPr>
          </a:p>
          <a:p>
            <a:pPr marL="15240" algn="ctr">
              <a:lnSpc>
                <a:spcPts val="1725"/>
              </a:lnSpc>
            </a:pPr>
            <a:r>
              <a:rPr sz="1500" b="1" spc="85" dirty="0">
                <a:solidFill>
                  <a:srgbClr val="BA1F31"/>
                </a:solidFill>
                <a:cs typeface="Arial"/>
              </a:rPr>
              <a:t>S-5</a:t>
            </a:r>
            <a:endParaRPr sz="1500" dirty="0">
              <a:cs typeface="Arial"/>
            </a:endParaRPr>
          </a:p>
          <a:p>
            <a:pPr marL="17780" algn="ctr">
              <a:lnSpc>
                <a:spcPts val="1820"/>
              </a:lnSpc>
            </a:pPr>
            <a:r>
              <a:rPr sz="1500" b="1" spc="-20" dirty="0">
                <a:solidFill>
                  <a:srgbClr val="BA1F31"/>
                </a:solidFill>
                <a:cs typeface="Arial"/>
              </a:rPr>
              <a:t>G-5</a:t>
            </a:r>
            <a:endParaRPr sz="1500" dirty="0">
              <a:cs typeface="Arial"/>
            </a:endParaRPr>
          </a:p>
        </p:txBody>
      </p:sp>
      <p:graphicFrame>
        <p:nvGraphicFramePr>
          <p:cNvPr id="170" name="Table 169">
            <a:extLst>
              <a:ext uri="{FF2B5EF4-FFF2-40B4-BE49-F238E27FC236}">
                <a16:creationId xmlns:a16="http://schemas.microsoft.com/office/drawing/2014/main" id="{8BE4CD53-A900-A63D-3219-1AFB27269BF8}"/>
              </a:ext>
            </a:extLst>
          </p:cNvPr>
          <p:cNvGraphicFramePr>
            <a:graphicFrameLocks noGrp="1"/>
          </p:cNvGraphicFramePr>
          <p:nvPr>
            <p:extLst>
              <p:ext uri="{D42A27DB-BD31-4B8C-83A1-F6EECF244321}">
                <p14:modId xmlns:p14="http://schemas.microsoft.com/office/powerpoint/2010/main" val="3898648034"/>
              </p:ext>
            </p:extLst>
          </p:nvPr>
        </p:nvGraphicFramePr>
        <p:xfrm>
          <a:off x="2658813" y="1785842"/>
          <a:ext cx="9059249" cy="4383663"/>
        </p:xfrm>
        <a:graphic>
          <a:graphicData uri="http://schemas.openxmlformats.org/drawingml/2006/table">
            <a:tbl>
              <a:tblPr firstRow="1" firstCol="1" bandRow="1"/>
              <a:tblGrid>
                <a:gridCol w="199548">
                  <a:extLst>
                    <a:ext uri="{9D8B030D-6E8A-4147-A177-3AD203B41FA5}">
                      <a16:colId xmlns:a16="http://schemas.microsoft.com/office/drawing/2014/main" val="4013987967"/>
                    </a:ext>
                  </a:extLst>
                </a:gridCol>
                <a:gridCol w="8859701">
                  <a:extLst>
                    <a:ext uri="{9D8B030D-6E8A-4147-A177-3AD203B41FA5}">
                      <a16:colId xmlns:a16="http://schemas.microsoft.com/office/drawing/2014/main" val="244682539"/>
                    </a:ext>
                  </a:extLst>
                </a:gridCol>
              </a:tblGrid>
              <a:tr h="859947">
                <a:tc>
                  <a:txBody>
                    <a:bodyPr/>
                    <a:lstStyle/>
                    <a:p>
                      <a:pPr marL="0" marR="0" algn="ctr">
                        <a:lnSpc>
                          <a:spcPct val="95000"/>
                        </a:lnSpc>
                        <a:spcBef>
                          <a:spcPts val="250"/>
                        </a:spcBef>
                        <a:spcAft>
                          <a:spcPts val="250"/>
                        </a:spcAft>
                        <a:tabLst>
                          <a:tab pos="118745" algn="l"/>
                        </a:tabLst>
                      </a:pPr>
                      <a:r>
                        <a:rPr lang="en-US" sz="700" dirty="0">
                          <a:effectLst/>
                          <a:latin typeface="Bliss Pro Light" panose="02010006030000020004" pitchFamily="50" charset="0"/>
                          <a:ea typeface="Times New Roman" panose="02020603050405020304" pitchFamily="18" charset="0"/>
                          <a:cs typeface="Times New Roman" panose="02020603050405020304" pitchFamily="18" charset="0"/>
                        </a:rPr>
                        <a:t> </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91440" marR="0" lvl="0" algn="l">
                        <a:lnSpc>
                          <a:spcPct val="95000"/>
                        </a:lnSpc>
                        <a:spcBef>
                          <a:spcPts val="250"/>
                        </a:spcBef>
                        <a:spcAft>
                          <a:spcPts val="250"/>
                        </a:spcAft>
                        <a:tabLst>
                          <a:tab pos="118745" algn="l"/>
                        </a:tabLst>
                      </a:pPr>
                      <a:r>
                        <a:rPr lang="en-US" sz="1000" dirty="0">
                          <a:solidFill>
                            <a:srgbClr val="53565A"/>
                          </a:solidFill>
                          <a:effectLst/>
                          <a:latin typeface="+mn-lt"/>
                          <a:ea typeface="Times New Roman" panose="02020603050405020304" pitchFamily="18" charset="0"/>
                          <a:cs typeface="Times New Roman" panose="02020603050405020304" pitchFamily="18" charset="0"/>
                        </a:rPr>
                        <a:t>Issuers or transactions with an issuer profile score of 1 typically have exposures to E or S issues that carry material credit benefits. </a:t>
                      </a:r>
                    </a:p>
                    <a:p>
                      <a:pPr marL="91440" marR="0" lvl="0" algn="l">
                        <a:lnSpc>
                          <a:spcPct val="95000"/>
                        </a:lnSpc>
                        <a:spcBef>
                          <a:spcPts val="250"/>
                        </a:spcBef>
                        <a:spcAft>
                          <a:spcPts val="250"/>
                        </a:spcAft>
                        <a:tabLst>
                          <a:tab pos="118745" algn="l"/>
                        </a:tabLst>
                      </a:pPr>
                      <a:r>
                        <a:rPr lang="en-US" sz="1000" dirty="0">
                          <a:solidFill>
                            <a:srgbClr val="53565A"/>
                          </a:solidFill>
                          <a:effectLst/>
                          <a:latin typeface="+mn-lt"/>
                          <a:ea typeface="Times New Roman" panose="02020603050405020304" pitchFamily="18" charset="0"/>
                          <a:cs typeface="Times New Roman" panose="02020603050405020304" pitchFamily="18" charset="0"/>
                        </a:rPr>
                        <a:t>For G, issuers or transactions typically have exposure to G considerations that, in the context of their sector, positions them strongly, with material credit benefits. </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8706126"/>
                  </a:ext>
                </a:extLst>
              </a:tr>
              <a:tr h="859947">
                <a:tc>
                  <a:txBody>
                    <a:bodyPr/>
                    <a:lstStyle/>
                    <a:p>
                      <a:pPr marL="0" marR="0" algn="ctr">
                        <a:lnSpc>
                          <a:spcPct val="95000"/>
                        </a:lnSpc>
                        <a:spcBef>
                          <a:spcPts val="250"/>
                        </a:spcBef>
                        <a:spcAft>
                          <a:spcPts val="250"/>
                        </a:spcAft>
                        <a:tabLst>
                          <a:tab pos="118745" algn="l"/>
                        </a:tabLst>
                      </a:pPr>
                      <a:r>
                        <a:rPr lang="en-US" sz="700" dirty="0">
                          <a:effectLst/>
                          <a:latin typeface="Bliss Pro Light" panose="02010006030000020004" pitchFamily="50" charset="0"/>
                          <a:ea typeface="Times New Roman" panose="02020603050405020304" pitchFamily="18" charset="0"/>
                          <a:cs typeface="Times New Roman" panose="02020603050405020304" pitchFamily="18" charset="0"/>
                        </a:rPr>
                        <a:t> </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91440" marR="0" lvl="0" algn="l">
                        <a:lnSpc>
                          <a:spcPct val="95000"/>
                        </a:lnSpc>
                        <a:spcBef>
                          <a:spcPts val="250"/>
                        </a:spcBef>
                        <a:spcAft>
                          <a:spcPts val="250"/>
                        </a:spcAft>
                        <a:tabLst>
                          <a:tab pos="118745" algn="l"/>
                        </a:tabLst>
                      </a:pPr>
                      <a:r>
                        <a:rPr lang="en-US" sz="1000" dirty="0">
                          <a:solidFill>
                            <a:srgbClr val="53565A"/>
                          </a:solidFill>
                          <a:effectLst/>
                          <a:latin typeface="+mn-lt"/>
                          <a:ea typeface="Times New Roman" panose="02020603050405020304" pitchFamily="18" charset="0"/>
                          <a:cs typeface="Times New Roman" panose="02020603050405020304" pitchFamily="18" charset="0"/>
                        </a:rPr>
                        <a:t>Issuers or transactions with an issuer profile score of 2 typically have exposures to E or S issues that are not material in differentiating credit quality. In other words, they could be overall slightly credit-positive, credit neutral, or slightly credit-negative. An issuer or transaction may have a IPS score of 2 because the exposure is not material or because there are mitigants specifically related to any E or S risks that are sufficient to offset those risks. </a:t>
                      </a:r>
                    </a:p>
                    <a:p>
                      <a:pPr marL="91440" marR="0" lvl="0" algn="l">
                        <a:lnSpc>
                          <a:spcPct val="95000"/>
                        </a:lnSpc>
                        <a:spcBef>
                          <a:spcPts val="250"/>
                        </a:spcBef>
                        <a:spcAft>
                          <a:spcPts val="250"/>
                        </a:spcAft>
                        <a:tabLst>
                          <a:tab pos="118745" algn="l"/>
                        </a:tabLst>
                      </a:pPr>
                      <a:r>
                        <a:rPr lang="en-US" sz="1000" dirty="0">
                          <a:solidFill>
                            <a:srgbClr val="53565A"/>
                          </a:solidFill>
                          <a:effectLst/>
                          <a:latin typeface="+mn-lt"/>
                          <a:ea typeface="Times New Roman" panose="02020603050405020304" pitchFamily="18" charset="0"/>
                          <a:cs typeface="Times New Roman" panose="02020603050405020304" pitchFamily="18" charset="0"/>
                        </a:rPr>
                        <a:t>Issuers or transactions with an issuer profile score of 2 typically have exposure to G considerations that, in the context of their sector, positions them as average, and the exposure is overall neither credit-positive nor negative. </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6988658"/>
                  </a:ext>
                </a:extLst>
              </a:tr>
              <a:tr h="837588">
                <a:tc>
                  <a:txBody>
                    <a:bodyPr/>
                    <a:lstStyle/>
                    <a:p>
                      <a:pPr marL="0" marR="0" algn="ctr">
                        <a:lnSpc>
                          <a:spcPct val="95000"/>
                        </a:lnSpc>
                        <a:spcBef>
                          <a:spcPts val="250"/>
                        </a:spcBef>
                        <a:spcAft>
                          <a:spcPts val="250"/>
                        </a:spcAft>
                        <a:tabLst>
                          <a:tab pos="118745" algn="l"/>
                        </a:tabLst>
                      </a:pPr>
                      <a:r>
                        <a:rPr lang="en-US" sz="700" dirty="0">
                          <a:effectLst/>
                          <a:latin typeface="Bliss Pro Light" panose="02010006030000020004" pitchFamily="50" charset="0"/>
                          <a:ea typeface="Times New Roman" panose="02020603050405020304" pitchFamily="18" charset="0"/>
                          <a:cs typeface="Times New Roman" panose="02020603050405020304" pitchFamily="18" charset="0"/>
                        </a:rPr>
                        <a:t> </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9CE07"/>
                    </a:solidFill>
                  </a:tcPr>
                </a:tc>
                <a:tc>
                  <a:txBody>
                    <a:bodyPr/>
                    <a:lstStyle/>
                    <a:p>
                      <a:pPr marL="91440" marR="0" lvl="0" algn="l">
                        <a:lnSpc>
                          <a:spcPct val="95000"/>
                        </a:lnSpc>
                        <a:spcBef>
                          <a:spcPts val="250"/>
                        </a:spcBef>
                        <a:spcAft>
                          <a:spcPts val="250"/>
                        </a:spcAft>
                        <a:tabLst>
                          <a:tab pos="118745" algn="l"/>
                        </a:tabLst>
                      </a:pPr>
                      <a:r>
                        <a:rPr lang="en-US" sz="1000" dirty="0">
                          <a:solidFill>
                            <a:srgbClr val="53565A"/>
                          </a:solidFill>
                          <a:latin typeface="+mn-lt"/>
                        </a:rPr>
                        <a:t>Issuers or transactions with an issuer profile score of 3 typically have moderate credit exposures to E or S risks. These issuers may demonstrate some mitigants specifically related to the identified E or S risks, but they are not sufficiently material to fully offset the risks. </a:t>
                      </a:r>
                    </a:p>
                    <a:p>
                      <a:pPr marL="91440" marR="0" lvl="0" algn="l">
                        <a:lnSpc>
                          <a:spcPct val="95000"/>
                        </a:lnSpc>
                        <a:spcBef>
                          <a:spcPts val="250"/>
                        </a:spcBef>
                        <a:spcAft>
                          <a:spcPts val="250"/>
                        </a:spcAft>
                        <a:tabLst>
                          <a:tab pos="118745" algn="l"/>
                        </a:tabLst>
                      </a:pPr>
                      <a:r>
                        <a:rPr lang="en-US" sz="1000" dirty="0">
                          <a:solidFill>
                            <a:srgbClr val="53565A"/>
                          </a:solidFill>
                          <a:latin typeface="+mn-lt"/>
                        </a:rPr>
                        <a:t>Issuers or transactions with an issuer profile score of 3 typically have moderate credit exposure to G risks that, in the context of the sector, positions them below average. </a:t>
                      </a:r>
                      <a:endParaRPr lang="en-US" sz="1000" dirty="0">
                        <a:solidFill>
                          <a:srgbClr val="53565A"/>
                        </a:solidFill>
                        <a:effectLst/>
                        <a:latin typeface="+mn-lt"/>
                        <a:ea typeface="Times New Roman" panose="02020603050405020304" pitchFamily="18" charset="0"/>
                        <a:cs typeface="Times New Roman" panose="02020603050405020304" pitchFamily="18" charset="0"/>
                      </a:endParaRP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8103001"/>
                  </a:ext>
                </a:extLst>
              </a:tr>
              <a:tr h="966234">
                <a:tc>
                  <a:txBody>
                    <a:bodyPr/>
                    <a:lstStyle/>
                    <a:p>
                      <a:pPr marL="0" marR="0" algn="ctr">
                        <a:lnSpc>
                          <a:spcPct val="95000"/>
                        </a:lnSpc>
                        <a:spcBef>
                          <a:spcPts val="250"/>
                        </a:spcBef>
                        <a:spcAft>
                          <a:spcPts val="250"/>
                        </a:spcAft>
                        <a:tabLst>
                          <a:tab pos="118745" algn="l"/>
                        </a:tabLst>
                      </a:pPr>
                      <a:r>
                        <a:rPr lang="en-US" sz="700" dirty="0">
                          <a:solidFill>
                            <a:srgbClr val="515154"/>
                          </a:solidFill>
                          <a:effectLst/>
                          <a:latin typeface="Bliss Pro Light" panose="02010006030000020004" pitchFamily="50" charset="0"/>
                          <a:ea typeface="Times New Roman" panose="02020603050405020304" pitchFamily="18" charset="0"/>
                          <a:cs typeface="Times New Roman" panose="02020603050405020304" pitchFamily="18" charset="0"/>
                        </a:rPr>
                        <a:t> </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36C0A"/>
                    </a:solidFill>
                  </a:tcPr>
                </a:tc>
                <a:tc>
                  <a:txBody>
                    <a:bodyPr/>
                    <a:lstStyle/>
                    <a:p>
                      <a:pPr marL="91440" marR="0" lvl="0" algn="l">
                        <a:lnSpc>
                          <a:spcPct val="95000"/>
                        </a:lnSpc>
                        <a:spcBef>
                          <a:spcPts val="250"/>
                        </a:spcBef>
                        <a:spcAft>
                          <a:spcPts val="250"/>
                        </a:spcAft>
                        <a:tabLst>
                          <a:tab pos="118745" algn="l"/>
                        </a:tabLst>
                      </a:pPr>
                      <a:r>
                        <a:rPr lang="en-US" sz="1000" dirty="0">
                          <a:solidFill>
                            <a:srgbClr val="53565A"/>
                          </a:solidFill>
                          <a:latin typeface="+mn-lt"/>
                        </a:rPr>
                        <a:t>Issuers or transactions with an issuer profile score of 4 typically have high credit exposures to E or S risks. These issuers may demonstrate some mitigants specifically tied to the E or S risks identified, but they generally have limited effect on the risks. </a:t>
                      </a:r>
                    </a:p>
                    <a:p>
                      <a:pPr marL="91440" marR="0" lvl="0" algn="l">
                        <a:lnSpc>
                          <a:spcPct val="95000"/>
                        </a:lnSpc>
                        <a:spcBef>
                          <a:spcPts val="250"/>
                        </a:spcBef>
                        <a:spcAft>
                          <a:spcPts val="250"/>
                        </a:spcAft>
                        <a:tabLst>
                          <a:tab pos="118745" algn="l"/>
                        </a:tabLst>
                      </a:pPr>
                      <a:r>
                        <a:rPr lang="en-US" sz="1000" dirty="0">
                          <a:solidFill>
                            <a:srgbClr val="53565A"/>
                          </a:solidFill>
                          <a:latin typeface="+mn-lt"/>
                        </a:rPr>
                        <a:t>Issuers or transactions with an issuer profile score of 4 typically have high credit exposure to G risks that, in the context of their sector, positions them more weakly than issuers with an issuer profile score of 3. </a:t>
                      </a:r>
                      <a:endParaRPr lang="en-US" sz="1000" dirty="0">
                        <a:solidFill>
                          <a:srgbClr val="53565A"/>
                        </a:solidFill>
                        <a:effectLst/>
                        <a:latin typeface="+mn-lt"/>
                        <a:ea typeface="Times New Roman" panose="02020603050405020304" pitchFamily="18" charset="0"/>
                        <a:cs typeface="Times New Roman" panose="02020603050405020304" pitchFamily="18" charset="0"/>
                      </a:endParaRP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143088"/>
                  </a:ext>
                </a:extLst>
              </a:tr>
              <a:tr h="859947">
                <a:tc>
                  <a:txBody>
                    <a:bodyPr/>
                    <a:lstStyle/>
                    <a:p>
                      <a:pPr marL="0" marR="0" algn="ctr">
                        <a:lnSpc>
                          <a:spcPct val="95000"/>
                        </a:lnSpc>
                        <a:spcBef>
                          <a:spcPts val="250"/>
                        </a:spcBef>
                        <a:spcAft>
                          <a:spcPts val="250"/>
                        </a:spcAft>
                        <a:tabLst>
                          <a:tab pos="118745" algn="l"/>
                        </a:tabLst>
                      </a:pPr>
                      <a:r>
                        <a:rPr lang="en-US" sz="700" dirty="0">
                          <a:solidFill>
                            <a:srgbClr val="515154"/>
                          </a:solidFill>
                          <a:effectLst/>
                          <a:latin typeface="Bliss Pro Light" panose="02010006030000020004" pitchFamily="50" charset="0"/>
                          <a:ea typeface="Times New Roman" panose="02020603050405020304" pitchFamily="18" charset="0"/>
                          <a:cs typeface="Times New Roman" panose="02020603050405020304" pitchFamily="18" charset="0"/>
                        </a:rPr>
                        <a:t> </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91440" marR="0" lvl="0" algn="l">
                        <a:lnSpc>
                          <a:spcPct val="95000"/>
                        </a:lnSpc>
                        <a:spcBef>
                          <a:spcPts val="250"/>
                        </a:spcBef>
                        <a:spcAft>
                          <a:spcPts val="250"/>
                        </a:spcAft>
                        <a:tabLst>
                          <a:tab pos="118745" algn="l"/>
                        </a:tabLst>
                      </a:pPr>
                      <a:r>
                        <a:rPr lang="en-US" sz="1000" dirty="0">
                          <a:solidFill>
                            <a:srgbClr val="53565A"/>
                          </a:solidFill>
                          <a:latin typeface="+mn-lt"/>
                        </a:rPr>
                        <a:t>Issuers or transactions with an issuer profile score of 5 typically have very high credit exposures to E or S risks. While these issuers or transactions may demonstrate some mitigants specifically related to the identified E or S risks, they are not meaningful relative to the magnitude of the risks. </a:t>
                      </a:r>
                    </a:p>
                    <a:p>
                      <a:pPr marL="91440" marR="0" lvl="0" algn="l">
                        <a:lnSpc>
                          <a:spcPct val="95000"/>
                        </a:lnSpc>
                        <a:spcBef>
                          <a:spcPts val="250"/>
                        </a:spcBef>
                        <a:spcAft>
                          <a:spcPts val="250"/>
                        </a:spcAft>
                        <a:tabLst>
                          <a:tab pos="118745" algn="l"/>
                        </a:tabLst>
                      </a:pPr>
                      <a:r>
                        <a:rPr lang="en-US" sz="1000" dirty="0">
                          <a:solidFill>
                            <a:srgbClr val="53565A"/>
                          </a:solidFill>
                          <a:latin typeface="+mn-lt"/>
                        </a:rPr>
                        <a:t>Issuers or transactions with an issuer profile score of 5 typically have very high credit exposure to G risks that in the context of their sector, positions them more weakly than issuers with an issuer profile score of 4.</a:t>
                      </a:r>
                      <a:endParaRPr lang="en-US" sz="1000" dirty="0">
                        <a:solidFill>
                          <a:srgbClr val="53565A"/>
                        </a:solidFill>
                        <a:effectLst/>
                        <a:latin typeface="+mn-lt"/>
                        <a:ea typeface="Times New Roman" panose="02020603050405020304" pitchFamily="18" charset="0"/>
                        <a:cs typeface="Times New Roman" panose="02020603050405020304" pitchFamily="18" charset="0"/>
                      </a:endParaRP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4396706"/>
                  </a:ext>
                </a:extLst>
              </a:tr>
            </a:tbl>
          </a:graphicData>
        </a:graphic>
      </p:graphicFrame>
      <p:sp>
        <p:nvSpPr>
          <p:cNvPr id="113" name="object 4">
            <a:extLst>
              <a:ext uri="{FF2B5EF4-FFF2-40B4-BE49-F238E27FC236}">
                <a16:creationId xmlns:a16="http://schemas.microsoft.com/office/drawing/2014/main" id="{92FCB433-9697-3915-78FC-B1D845091471}"/>
              </a:ext>
            </a:extLst>
          </p:cNvPr>
          <p:cNvSpPr/>
          <p:nvPr/>
        </p:nvSpPr>
        <p:spPr>
          <a:xfrm>
            <a:off x="556499" y="1785842"/>
            <a:ext cx="11089371" cy="0"/>
          </a:xfrm>
          <a:custGeom>
            <a:avLst/>
            <a:gdLst/>
            <a:ahLst/>
            <a:cxnLst/>
            <a:rect l="l" t="t" r="r" b="b"/>
            <a:pathLst>
              <a:path w="11304905">
                <a:moveTo>
                  <a:pt x="0" y="0"/>
                </a:moveTo>
                <a:lnTo>
                  <a:pt x="11304320" y="0"/>
                </a:lnTo>
              </a:path>
            </a:pathLst>
          </a:custGeom>
          <a:ln w="19050">
            <a:solidFill>
              <a:schemeClr val="accent4"/>
            </a:solidFill>
          </a:ln>
        </p:spPr>
        <p:txBody>
          <a:bodyPr wrap="square" lIns="0" tIns="0" rIns="0" bIns="0" rtlCol="0"/>
          <a:lstStyle/>
          <a:p>
            <a:endParaRPr dirty="0"/>
          </a:p>
        </p:txBody>
      </p:sp>
    </p:spTree>
    <p:extLst>
      <p:ext uri="{BB962C8B-B14F-4D97-AF65-F5344CB8AC3E}">
        <p14:creationId xmlns:p14="http://schemas.microsoft.com/office/powerpoint/2010/main" val="372927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2A241B-0CD5-9803-A024-C8F7ACD96979}"/>
              </a:ext>
            </a:extLst>
          </p:cNvPr>
          <p:cNvSpPr>
            <a:spLocks noGrp="1"/>
          </p:cNvSpPr>
          <p:nvPr>
            <p:ph type="title"/>
          </p:nvPr>
        </p:nvSpPr>
        <p:spPr bwMode="auto"/>
        <p:txBody>
          <a:bodyPr/>
          <a:lstStyle/>
          <a:p>
            <a:r>
              <a:rPr lang="en-US" dirty="0"/>
              <a:t>ESG credit impact score (CIS) scale</a:t>
            </a:r>
          </a:p>
        </p:txBody>
      </p:sp>
      <p:sp>
        <p:nvSpPr>
          <p:cNvPr id="176" name="Footer Placeholder 11">
            <a:extLst>
              <a:ext uri="{FF2B5EF4-FFF2-40B4-BE49-F238E27FC236}">
                <a16:creationId xmlns:a16="http://schemas.microsoft.com/office/drawing/2014/main" id="{09A945D0-950E-7279-12D3-638B07AF81B0}"/>
              </a:ext>
            </a:extLst>
          </p:cNvPr>
          <p:cNvSpPr>
            <a:spLocks noGrp="1"/>
          </p:cNvSpPr>
          <p:nvPr>
            <p:ph type="ftr" sz="quarter" idx="11"/>
          </p:nvPr>
        </p:nvSpPr>
        <p:spPr>
          <a:xfrm>
            <a:off x="4994615" y="6311900"/>
            <a:ext cx="5448300" cy="269875"/>
          </a:xfrm>
        </p:spPr>
        <p:txBody>
          <a:bodyPr/>
          <a:lstStyle/>
          <a:p>
            <a:r>
              <a:rPr lang="en-US" dirty="0"/>
              <a:t>ESG 2024</a:t>
            </a:r>
          </a:p>
        </p:txBody>
      </p:sp>
      <p:sp>
        <p:nvSpPr>
          <p:cNvPr id="181" name="Slide Number Placeholder 2">
            <a:extLst>
              <a:ext uri="{FF2B5EF4-FFF2-40B4-BE49-F238E27FC236}">
                <a16:creationId xmlns:a16="http://schemas.microsoft.com/office/drawing/2014/main" id="{EB8C4110-49EC-0A22-7567-CB659BA7FD22}"/>
              </a:ext>
            </a:extLst>
          </p:cNvPr>
          <p:cNvSpPr>
            <a:spLocks noGrp="1"/>
          </p:cNvSpPr>
          <p:nvPr>
            <p:ph type="sldNum" sz="quarter" idx="12"/>
          </p:nvPr>
        </p:nvSpPr>
        <p:spPr>
          <a:xfrm>
            <a:off x="10641353" y="6311900"/>
            <a:ext cx="1209674" cy="269875"/>
          </a:xfrm>
        </p:spPr>
        <p:txBody>
          <a:bodyPr/>
          <a:lstStyle/>
          <a:p>
            <a:fld id="{862A5111-985B-C14D-9115-5787026182A8}" type="slidenum">
              <a:rPr lang="en-US" sz="1100" smtClean="0">
                <a:solidFill>
                  <a:schemeClr val="accent1">
                    <a:lumMod val="60000"/>
                    <a:lumOff val="40000"/>
                  </a:schemeClr>
                </a:solidFill>
              </a:rPr>
              <a:t>14</a:t>
            </a:fld>
            <a:endParaRPr lang="en-US" sz="1100" dirty="0">
              <a:solidFill>
                <a:schemeClr val="accent1">
                  <a:lumMod val="60000"/>
                  <a:lumOff val="40000"/>
                </a:schemeClr>
              </a:solidFill>
            </a:endParaRPr>
          </a:p>
        </p:txBody>
      </p:sp>
      <p:sp>
        <p:nvSpPr>
          <p:cNvPr id="22" name="object 2">
            <a:extLst>
              <a:ext uri="{FF2B5EF4-FFF2-40B4-BE49-F238E27FC236}">
                <a16:creationId xmlns:a16="http://schemas.microsoft.com/office/drawing/2014/main" id="{510B88C0-310D-C458-0054-CDA8562E7959}"/>
              </a:ext>
            </a:extLst>
          </p:cNvPr>
          <p:cNvSpPr/>
          <p:nvPr/>
        </p:nvSpPr>
        <p:spPr>
          <a:xfrm>
            <a:off x="546100" y="2636673"/>
            <a:ext cx="11091863" cy="874088"/>
          </a:xfrm>
          <a:custGeom>
            <a:avLst/>
            <a:gdLst/>
            <a:ahLst/>
            <a:cxnLst/>
            <a:rect l="l" t="t" r="r" b="b"/>
            <a:pathLst>
              <a:path w="11307445" h="880745">
                <a:moveTo>
                  <a:pt x="11307368" y="880541"/>
                </a:moveTo>
                <a:lnTo>
                  <a:pt x="0" y="880541"/>
                </a:lnTo>
                <a:lnTo>
                  <a:pt x="0" y="0"/>
                </a:lnTo>
                <a:lnTo>
                  <a:pt x="11307368" y="0"/>
                </a:lnTo>
                <a:lnTo>
                  <a:pt x="11307368" y="880541"/>
                </a:lnTo>
                <a:close/>
              </a:path>
            </a:pathLst>
          </a:custGeom>
          <a:solidFill>
            <a:schemeClr val="bg1">
              <a:lumMod val="95000"/>
            </a:schemeClr>
          </a:solidFill>
        </p:spPr>
        <p:txBody>
          <a:bodyPr wrap="square" lIns="0" tIns="0" rIns="0" bIns="0" rtlCol="0"/>
          <a:lstStyle/>
          <a:p>
            <a:endParaRPr dirty="0"/>
          </a:p>
        </p:txBody>
      </p:sp>
      <p:sp>
        <p:nvSpPr>
          <p:cNvPr id="111" name="object 2">
            <a:extLst>
              <a:ext uri="{FF2B5EF4-FFF2-40B4-BE49-F238E27FC236}">
                <a16:creationId xmlns:a16="http://schemas.microsoft.com/office/drawing/2014/main" id="{B86BC02E-DE31-059C-C9B7-42909D7D631D}"/>
              </a:ext>
            </a:extLst>
          </p:cNvPr>
          <p:cNvSpPr/>
          <p:nvPr/>
        </p:nvSpPr>
        <p:spPr>
          <a:xfrm>
            <a:off x="562556" y="4349255"/>
            <a:ext cx="11091863" cy="877824"/>
          </a:xfrm>
          <a:custGeom>
            <a:avLst/>
            <a:gdLst/>
            <a:ahLst/>
            <a:cxnLst/>
            <a:rect l="l" t="t" r="r" b="b"/>
            <a:pathLst>
              <a:path w="11307445" h="880745">
                <a:moveTo>
                  <a:pt x="11307368" y="880541"/>
                </a:moveTo>
                <a:lnTo>
                  <a:pt x="0" y="880541"/>
                </a:lnTo>
                <a:lnTo>
                  <a:pt x="0" y="0"/>
                </a:lnTo>
                <a:lnTo>
                  <a:pt x="11307368" y="0"/>
                </a:lnTo>
                <a:lnTo>
                  <a:pt x="11307368" y="880541"/>
                </a:lnTo>
                <a:close/>
              </a:path>
            </a:pathLst>
          </a:custGeom>
          <a:solidFill>
            <a:schemeClr val="bg1">
              <a:lumMod val="95000"/>
            </a:schemeClr>
          </a:solidFill>
        </p:spPr>
        <p:txBody>
          <a:bodyPr wrap="square" lIns="0" tIns="0" rIns="0" bIns="0" rtlCol="0"/>
          <a:lstStyle/>
          <a:p>
            <a:endParaRPr dirty="0"/>
          </a:p>
        </p:txBody>
      </p:sp>
      <p:sp>
        <p:nvSpPr>
          <p:cNvPr id="112" name="object 3">
            <a:extLst>
              <a:ext uri="{FF2B5EF4-FFF2-40B4-BE49-F238E27FC236}">
                <a16:creationId xmlns:a16="http://schemas.microsoft.com/office/drawing/2014/main" id="{88236CD2-3D1A-9872-0768-2F247BF8CE88}"/>
              </a:ext>
            </a:extLst>
          </p:cNvPr>
          <p:cNvSpPr/>
          <p:nvPr/>
        </p:nvSpPr>
        <p:spPr>
          <a:xfrm flipV="1">
            <a:off x="564305" y="6114741"/>
            <a:ext cx="11081637" cy="45719"/>
          </a:xfrm>
          <a:custGeom>
            <a:avLst/>
            <a:gdLst/>
            <a:ahLst/>
            <a:cxnLst/>
            <a:rect l="l" t="t" r="r" b="b"/>
            <a:pathLst>
              <a:path w="11530965">
                <a:moveTo>
                  <a:pt x="0" y="0"/>
                </a:moveTo>
                <a:lnTo>
                  <a:pt x="11530749" y="0"/>
                </a:lnTo>
              </a:path>
            </a:pathLst>
          </a:custGeom>
          <a:ln w="19050">
            <a:solidFill>
              <a:schemeClr val="accent4"/>
            </a:solidFill>
          </a:ln>
        </p:spPr>
        <p:txBody>
          <a:bodyPr wrap="square" lIns="0" tIns="0" rIns="0" bIns="0" rtlCol="0"/>
          <a:lstStyle/>
          <a:p>
            <a:endParaRPr dirty="0"/>
          </a:p>
        </p:txBody>
      </p:sp>
      <p:sp>
        <p:nvSpPr>
          <p:cNvPr id="114" name="object 40">
            <a:extLst>
              <a:ext uri="{FF2B5EF4-FFF2-40B4-BE49-F238E27FC236}">
                <a16:creationId xmlns:a16="http://schemas.microsoft.com/office/drawing/2014/main" id="{31B8BB69-C869-AE60-37D0-05EECB1C4463}"/>
              </a:ext>
            </a:extLst>
          </p:cNvPr>
          <p:cNvSpPr txBox="1">
            <a:spLocks/>
          </p:cNvSpPr>
          <p:nvPr/>
        </p:nvSpPr>
        <p:spPr>
          <a:xfrm>
            <a:off x="1694357" y="1519659"/>
            <a:ext cx="815351" cy="246221"/>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pPr algn="ctr"/>
            <a:r>
              <a:rPr lang="en-US" sz="1600" dirty="0">
                <a:latin typeface="+mn-lt"/>
              </a:rPr>
              <a:t>Score</a:t>
            </a:r>
            <a:endParaRPr lang="en-US" sz="1800" dirty="0">
              <a:latin typeface="+mn-lt"/>
            </a:endParaRPr>
          </a:p>
        </p:txBody>
      </p:sp>
      <p:sp>
        <p:nvSpPr>
          <p:cNvPr id="115" name="object 46">
            <a:extLst>
              <a:ext uri="{FF2B5EF4-FFF2-40B4-BE49-F238E27FC236}">
                <a16:creationId xmlns:a16="http://schemas.microsoft.com/office/drawing/2014/main" id="{14B8C6E7-0303-3DCA-47C1-A3A038CF7900}"/>
              </a:ext>
            </a:extLst>
          </p:cNvPr>
          <p:cNvSpPr txBox="1"/>
          <p:nvPr/>
        </p:nvSpPr>
        <p:spPr>
          <a:xfrm>
            <a:off x="2919223" y="1511140"/>
            <a:ext cx="1259840" cy="259045"/>
          </a:xfrm>
          <a:prstGeom prst="rect">
            <a:avLst/>
          </a:prstGeom>
        </p:spPr>
        <p:txBody>
          <a:bodyPr vert="horz" wrap="square" lIns="0" tIns="12700" rIns="0" bIns="0" rtlCol="0">
            <a:spAutoFit/>
          </a:bodyPr>
          <a:lstStyle/>
          <a:p>
            <a:pPr marL="12700">
              <a:spcBef>
                <a:spcPts val="100"/>
              </a:spcBef>
            </a:pPr>
            <a:r>
              <a:rPr sz="1600" spc="50" dirty="0">
                <a:cs typeface="Arial"/>
              </a:rPr>
              <a:t>Definition</a:t>
            </a:r>
            <a:endParaRPr sz="1600" dirty="0">
              <a:cs typeface="Arial"/>
            </a:endParaRPr>
          </a:p>
        </p:txBody>
      </p:sp>
      <p:grpSp>
        <p:nvGrpSpPr>
          <p:cNvPr id="116" name="Group 115">
            <a:extLst>
              <a:ext uri="{FF2B5EF4-FFF2-40B4-BE49-F238E27FC236}">
                <a16:creationId xmlns:a16="http://schemas.microsoft.com/office/drawing/2014/main" id="{41D17647-AF43-85C7-FE5C-B079320F11B0}"/>
              </a:ext>
            </a:extLst>
          </p:cNvPr>
          <p:cNvGrpSpPr/>
          <p:nvPr/>
        </p:nvGrpSpPr>
        <p:grpSpPr>
          <a:xfrm>
            <a:off x="1523692" y="1983397"/>
            <a:ext cx="0" cy="3941884"/>
            <a:chOff x="1630224" y="2054420"/>
            <a:chExt cx="0" cy="3941884"/>
          </a:xfrm>
        </p:grpSpPr>
        <p:sp>
          <p:nvSpPr>
            <p:cNvPr id="117" name="object 6">
              <a:extLst>
                <a:ext uri="{FF2B5EF4-FFF2-40B4-BE49-F238E27FC236}">
                  <a16:creationId xmlns:a16="http://schemas.microsoft.com/office/drawing/2014/main" id="{9F8355DE-C25F-12AD-10F0-5BBE3437DC56}"/>
                </a:ext>
              </a:extLst>
            </p:cNvPr>
            <p:cNvSpPr/>
            <p:nvPr/>
          </p:nvSpPr>
          <p:spPr>
            <a:xfrm>
              <a:off x="1630224" y="2054420"/>
              <a:ext cx="0" cy="464184"/>
            </a:xfrm>
            <a:custGeom>
              <a:avLst/>
              <a:gdLst/>
              <a:ahLst/>
              <a:cxnLst/>
              <a:rect l="l" t="t" r="r" b="b"/>
              <a:pathLst>
                <a:path h="464184">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18" name="object 9">
              <a:extLst>
                <a:ext uri="{FF2B5EF4-FFF2-40B4-BE49-F238E27FC236}">
                  <a16:creationId xmlns:a16="http://schemas.microsoft.com/office/drawing/2014/main" id="{7CDB7FBB-679E-06C8-D71E-63C51A8535FF}"/>
                </a:ext>
              </a:extLst>
            </p:cNvPr>
            <p:cNvSpPr/>
            <p:nvPr/>
          </p:nvSpPr>
          <p:spPr>
            <a:xfrm>
              <a:off x="1630224" y="2927296"/>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19" name="object 12">
              <a:extLst>
                <a:ext uri="{FF2B5EF4-FFF2-40B4-BE49-F238E27FC236}">
                  <a16:creationId xmlns:a16="http://schemas.microsoft.com/office/drawing/2014/main" id="{CC4F88B3-D5DD-F35D-CD8C-00B8C6705B5C}"/>
                </a:ext>
              </a:extLst>
            </p:cNvPr>
            <p:cNvSpPr/>
            <p:nvPr/>
          </p:nvSpPr>
          <p:spPr>
            <a:xfrm>
              <a:off x="1630224" y="3820538"/>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0" name="object 15">
              <a:extLst>
                <a:ext uri="{FF2B5EF4-FFF2-40B4-BE49-F238E27FC236}">
                  <a16:creationId xmlns:a16="http://schemas.microsoft.com/office/drawing/2014/main" id="{4FCA3D78-6D1D-A6E1-82CD-C0AFFE023098}"/>
                </a:ext>
              </a:extLst>
            </p:cNvPr>
            <p:cNvSpPr/>
            <p:nvPr/>
          </p:nvSpPr>
          <p:spPr>
            <a:xfrm>
              <a:off x="1630224" y="4663440"/>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1" name="object 18">
              <a:extLst>
                <a:ext uri="{FF2B5EF4-FFF2-40B4-BE49-F238E27FC236}">
                  <a16:creationId xmlns:a16="http://schemas.microsoft.com/office/drawing/2014/main" id="{87651303-6AC7-AB15-8F5D-5DEB3BB6413C}"/>
                </a:ext>
              </a:extLst>
            </p:cNvPr>
            <p:cNvSpPr/>
            <p:nvPr/>
          </p:nvSpPr>
          <p:spPr>
            <a:xfrm>
              <a:off x="1630224" y="5532120"/>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grpSp>
      <p:grpSp>
        <p:nvGrpSpPr>
          <p:cNvPr id="122" name="Group 121">
            <a:extLst>
              <a:ext uri="{FF2B5EF4-FFF2-40B4-BE49-F238E27FC236}">
                <a16:creationId xmlns:a16="http://schemas.microsoft.com/office/drawing/2014/main" id="{EA1F4D7D-7479-2E67-2CBA-752EAEC8A1B4}"/>
              </a:ext>
            </a:extLst>
          </p:cNvPr>
          <p:cNvGrpSpPr/>
          <p:nvPr/>
        </p:nvGrpSpPr>
        <p:grpSpPr>
          <a:xfrm>
            <a:off x="2619949" y="1983397"/>
            <a:ext cx="0" cy="3941884"/>
            <a:chOff x="1630224" y="2054420"/>
            <a:chExt cx="0" cy="3941884"/>
          </a:xfrm>
        </p:grpSpPr>
        <p:sp>
          <p:nvSpPr>
            <p:cNvPr id="123" name="object 6">
              <a:extLst>
                <a:ext uri="{FF2B5EF4-FFF2-40B4-BE49-F238E27FC236}">
                  <a16:creationId xmlns:a16="http://schemas.microsoft.com/office/drawing/2014/main" id="{72CFD9C0-299B-B90B-418F-14B794E7A191}"/>
                </a:ext>
              </a:extLst>
            </p:cNvPr>
            <p:cNvSpPr/>
            <p:nvPr/>
          </p:nvSpPr>
          <p:spPr>
            <a:xfrm>
              <a:off x="1630224" y="2054420"/>
              <a:ext cx="0" cy="464184"/>
            </a:xfrm>
            <a:custGeom>
              <a:avLst/>
              <a:gdLst/>
              <a:ahLst/>
              <a:cxnLst/>
              <a:rect l="l" t="t" r="r" b="b"/>
              <a:pathLst>
                <a:path h="464184">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4" name="object 9">
              <a:extLst>
                <a:ext uri="{FF2B5EF4-FFF2-40B4-BE49-F238E27FC236}">
                  <a16:creationId xmlns:a16="http://schemas.microsoft.com/office/drawing/2014/main" id="{83610ECB-E8F3-3432-9247-4AF810C0D417}"/>
                </a:ext>
              </a:extLst>
            </p:cNvPr>
            <p:cNvSpPr/>
            <p:nvPr/>
          </p:nvSpPr>
          <p:spPr>
            <a:xfrm>
              <a:off x="1630224" y="2927296"/>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5" name="object 12">
              <a:extLst>
                <a:ext uri="{FF2B5EF4-FFF2-40B4-BE49-F238E27FC236}">
                  <a16:creationId xmlns:a16="http://schemas.microsoft.com/office/drawing/2014/main" id="{EDF4FBBF-9672-474D-D94C-88FF74B0989B}"/>
                </a:ext>
              </a:extLst>
            </p:cNvPr>
            <p:cNvSpPr/>
            <p:nvPr/>
          </p:nvSpPr>
          <p:spPr>
            <a:xfrm>
              <a:off x="1630224" y="3820538"/>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6" name="object 15">
              <a:extLst>
                <a:ext uri="{FF2B5EF4-FFF2-40B4-BE49-F238E27FC236}">
                  <a16:creationId xmlns:a16="http://schemas.microsoft.com/office/drawing/2014/main" id="{22D94C6A-CFC1-0547-A027-CF578DE785B5}"/>
                </a:ext>
              </a:extLst>
            </p:cNvPr>
            <p:cNvSpPr/>
            <p:nvPr/>
          </p:nvSpPr>
          <p:spPr>
            <a:xfrm>
              <a:off x="1630224" y="4663440"/>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sp>
          <p:nvSpPr>
            <p:cNvPr id="127" name="object 18">
              <a:extLst>
                <a:ext uri="{FF2B5EF4-FFF2-40B4-BE49-F238E27FC236}">
                  <a16:creationId xmlns:a16="http://schemas.microsoft.com/office/drawing/2014/main" id="{1C6A7C25-558C-6782-BA0D-ABD0582E3D96}"/>
                </a:ext>
              </a:extLst>
            </p:cNvPr>
            <p:cNvSpPr/>
            <p:nvPr/>
          </p:nvSpPr>
          <p:spPr>
            <a:xfrm>
              <a:off x="1630224" y="5532120"/>
              <a:ext cx="0" cy="464184"/>
            </a:xfrm>
            <a:custGeom>
              <a:avLst/>
              <a:gdLst/>
              <a:ahLst/>
              <a:cxnLst/>
              <a:rect l="l" t="t" r="r" b="b"/>
              <a:pathLst>
                <a:path h="464185">
                  <a:moveTo>
                    <a:pt x="0" y="0"/>
                  </a:moveTo>
                  <a:lnTo>
                    <a:pt x="0" y="463778"/>
                  </a:lnTo>
                </a:path>
              </a:pathLst>
            </a:custGeom>
            <a:ln w="25704">
              <a:solidFill>
                <a:srgbClr val="BABABA"/>
              </a:solidFill>
              <a:prstDash val="dot"/>
            </a:ln>
          </p:spPr>
          <p:txBody>
            <a:bodyPr wrap="square" lIns="0" tIns="0" rIns="0" bIns="0" rtlCol="0"/>
            <a:lstStyle/>
            <a:p>
              <a:endParaRPr dirty="0"/>
            </a:p>
          </p:txBody>
        </p:sp>
      </p:grpSp>
      <p:pic>
        <p:nvPicPr>
          <p:cNvPr id="160" name="Graphic 159">
            <a:extLst>
              <a:ext uri="{FF2B5EF4-FFF2-40B4-BE49-F238E27FC236}">
                <a16:creationId xmlns:a16="http://schemas.microsoft.com/office/drawing/2014/main" id="{5615AB57-AFD1-5DF8-87EC-248C6579A9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581" y="2031232"/>
            <a:ext cx="657225" cy="361950"/>
          </a:xfrm>
          <a:prstGeom prst="rect">
            <a:avLst/>
          </a:prstGeom>
        </p:spPr>
      </p:pic>
      <p:pic>
        <p:nvPicPr>
          <p:cNvPr id="161" name="Graphic 160">
            <a:extLst>
              <a:ext uri="{FF2B5EF4-FFF2-40B4-BE49-F238E27FC236}">
                <a16:creationId xmlns:a16="http://schemas.microsoft.com/office/drawing/2014/main" id="{756C3BB5-4754-AFDD-1C70-37EFDCD570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726" y="2916383"/>
            <a:ext cx="657225" cy="342900"/>
          </a:xfrm>
          <a:prstGeom prst="rect">
            <a:avLst/>
          </a:prstGeom>
        </p:spPr>
      </p:pic>
      <p:grpSp>
        <p:nvGrpSpPr>
          <p:cNvPr id="18" name="Graphic 161">
            <a:extLst>
              <a:ext uri="{FF2B5EF4-FFF2-40B4-BE49-F238E27FC236}">
                <a16:creationId xmlns:a16="http://schemas.microsoft.com/office/drawing/2014/main" id="{191BEFBE-785C-2F7E-C021-760FCB988FDF}"/>
              </a:ext>
            </a:extLst>
          </p:cNvPr>
          <p:cNvGrpSpPr/>
          <p:nvPr/>
        </p:nvGrpSpPr>
        <p:grpSpPr>
          <a:xfrm>
            <a:off x="715806" y="3757898"/>
            <a:ext cx="652843" cy="347091"/>
            <a:chOff x="715806" y="3757898"/>
            <a:chExt cx="652843" cy="347091"/>
          </a:xfrm>
        </p:grpSpPr>
        <p:sp>
          <p:nvSpPr>
            <p:cNvPr id="19" name="Freeform: Shape 18">
              <a:extLst>
                <a:ext uri="{FF2B5EF4-FFF2-40B4-BE49-F238E27FC236}">
                  <a16:creationId xmlns:a16="http://schemas.microsoft.com/office/drawing/2014/main" id="{33197F1A-3AB1-7FEE-6F3D-DD6DAA8C91BC}"/>
                </a:ext>
              </a:extLst>
            </p:cNvPr>
            <p:cNvSpPr/>
            <p:nvPr/>
          </p:nvSpPr>
          <p:spPr>
            <a:xfrm>
              <a:off x="715806" y="3759899"/>
              <a:ext cx="652843" cy="326421"/>
            </a:xfrm>
            <a:custGeom>
              <a:avLst/>
              <a:gdLst>
                <a:gd name="connsiteX0" fmla="*/ 652844 w 652843"/>
                <a:gd name="connsiteY0" fmla="*/ 326422 h 326421"/>
                <a:gd name="connsiteX1" fmla="*/ 326422 w 652843"/>
                <a:gd name="connsiteY1" fmla="*/ 0 h 326421"/>
                <a:gd name="connsiteX2" fmla="*/ 0 w 652843"/>
                <a:gd name="connsiteY2" fmla="*/ 326422 h 326421"/>
                <a:gd name="connsiteX3" fmla="*/ 139160 w 652843"/>
                <a:gd name="connsiteY3" fmla="*/ 326422 h 326421"/>
                <a:gd name="connsiteX4" fmla="*/ 326422 w 652843"/>
                <a:gd name="connsiteY4" fmla="*/ 139160 h 326421"/>
                <a:gd name="connsiteX5" fmla="*/ 513683 w 652843"/>
                <a:gd name="connsiteY5" fmla="*/ 326422 h 326421"/>
                <a:gd name="connsiteX6" fmla="*/ 652844 w 652843"/>
                <a:gd name="connsiteY6" fmla="*/ 326422 h 32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843" h="326421">
                  <a:moveTo>
                    <a:pt x="652844" y="326422"/>
                  </a:moveTo>
                  <a:cubicBezTo>
                    <a:pt x="652844" y="146114"/>
                    <a:pt x="506730" y="0"/>
                    <a:pt x="326422" y="0"/>
                  </a:cubicBezTo>
                  <a:cubicBezTo>
                    <a:pt x="146114" y="0"/>
                    <a:pt x="0" y="146114"/>
                    <a:pt x="0" y="326422"/>
                  </a:cubicBezTo>
                  <a:lnTo>
                    <a:pt x="139160" y="326422"/>
                  </a:lnTo>
                  <a:cubicBezTo>
                    <a:pt x="139160" y="222980"/>
                    <a:pt x="222980" y="139160"/>
                    <a:pt x="326422" y="139160"/>
                  </a:cubicBezTo>
                  <a:cubicBezTo>
                    <a:pt x="429863" y="139160"/>
                    <a:pt x="513683" y="222980"/>
                    <a:pt x="513683" y="326422"/>
                  </a:cubicBezTo>
                  <a:lnTo>
                    <a:pt x="652844" y="326422"/>
                  </a:lnTo>
                  <a:close/>
                </a:path>
              </a:pathLst>
            </a:custGeom>
            <a:solidFill>
              <a:srgbClr val="C9C7C6"/>
            </a:solidFill>
            <a:ln w="7366" cap="flat">
              <a:solidFill>
                <a:srgbClr val="FFFFFF"/>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8DDC0A66-8ABC-FF88-35B5-48CE8134427C}"/>
                </a:ext>
              </a:extLst>
            </p:cNvPr>
            <p:cNvSpPr/>
            <p:nvPr/>
          </p:nvSpPr>
          <p:spPr>
            <a:xfrm>
              <a:off x="941073" y="3757898"/>
              <a:ext cx="202215" cy="148399"/>
            </a:xfrm>
            <a:custGeom>
              <a:avLst/>
              <a:gdLst>
                <a:gd name="connsiteX0" fmla="*/ 159163 w 202215"/>
                <a:gd name="connsiteY0" fmla="*/ 148400 h 148399"/>
                <a:gd name="connsiteX1" fmla="*/ 202216 w 202215"/>
                <a:gd name="connsiteY1" fmla="*/ 16002 h 148399"/>
                <a:gd name="connsiteX2" fmla="*/ 202216 w 202215"/>
                <a:gd name="connsiteY2" fmla="*/ 16002 h 148399"/>
                <a:gd name="connsiteX3" fmla="*/ 101060 w 202215"/>
                <a:gd name="connsiteY3" fmla="*/ 0 h 148399"/>
                <a:gd name="connsiteX4" fmla="*/ 0 w 202215"/>
                <a:gd name="connsiteY4" fmla="*/ 15907 h 148399"/>
                <a:gd name="connsiteX5" fmla="*/ 0 w 202215"/>
                <a:gd name="connsiteY5" fmla="*/ 15907 h 148399"/>
                <a:gd name="connsiteX6" fmla="*/ 42863 w 202215"/>
                <a:gd name="connsiteY6" fmla="*/ 148400 h 148399"/>
                <a:gd name="connsiteX7" fmla="*/ 42863 w 202215"/>
                <a:gd name="connsiteY7" fmla="*/ 148400 h 148399"/>
                <a:gd name="connsiteX8" fmla="*/ 101060 w 202215"/>
                <a:gd name="connsiteY8" fmla="*/ 139160 h 148399"/>
                <a:gd name="connsiteX9" fmla="*/ 159163 w 202215"/>
                <a:gd name="connsiteY9"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215" h="148399">
                  <a:moveTo>
                    <a:pt x="159163" y="148400"/>
                  </a:moveTo>
                  <a:lnTo>
                    <a:pt x="202216" y="16002"/>
                  </a:lnTo>
                  <a:lnTo>
                    <a:pt x="202216" y="16002"/>
                  </a:lnTo>
                  <a:cubicBezTo>
                    <a:pt x="170402" y="5620"/>
                    <a:pt x="136398" y="0"/>
                    <a:pt x="101060" y="0"/>
                  </a:cubicBezTo>
                  <a:cubicBezTo>
                    <a:pt x="65818" y="0"/>
                    <a:pt x="31813" y="5620"/>
                    <a:pt x="0" y="15907"/>
                  </a:cubicBezTo>
                  <a:lnTo>
                    <a:pt x="0" y="15907"/>
                  </a:lnTo>
                  <a:lnTo>
                    <a:pt x="42863" y="148400"/>
                  </a:lnTo>
                  <a:lnTo>
                    <a:pt x="42863" y="148400"/>
                  </a:lnTo>
                  <a:cubicBezTo>
                    <a:pt x="61150" y="142399"/>
                    <a:pt x="80772" y="139160"/>
                    <a:pt x="101060" y="139160"/>
                  </a:cubicBezTo>
                  <a:cubicBezTo>
                    <a:pt x="121348" y="139160"/>
                    <a:pt x="140875" y="142399"/>
                    <a:pt x="159163" y="148400"/>
                  </a:cubicBezTo>
                  <a:close/>
                </a:path>
              </a:pathLst>
            </a:custGeom>
            <a:solidFill>
              <a:srgbClr val="FDDA25"/>
            </a:solidFill>
            <a:ln w="7366" cap="flat">
              <a:solidFill>
                <a:srgbClr val="FFFFFF"/>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4E5F7B0D-9A73-37B5-1BA9-1E438A88A517}"/>
                </a:ext>
              </a:extLst>
            </p:cNvPr>
            <p:cNvSpPr/>
            <p:nvPr/>
          </p:nvSpPr>
          <p:spPr>
            <a:xfrm>
              <a:off x="777433" y="3895344"/>
              <a:ext cx="112680" cy="81819"/>
            </a:xfrm>
            <a:custGeom>
              <a:avLst/>
              <a:gdLst>
                <a:gd name="connsiteX0" fmla="*/ 112681 w 112680"/>
                <a:gd name="connsiteY0" fmla="*/ 81820 h 81819"/>
                <a:gd name="connsiteX1" fmla="*/ 0 w 112680"/>
                <a:gd name="connsiteY1" fmla="*/ 0 h 81819"/>
              </a:gdLst>
              <a:ahLst/>
              <a:cxnLst>
                <a:cxn ang="0">
                  <a:pos x="connsiteX0" y="connsiteY0"/>
                </a:cxn>
                <a:cxn ang="0">
                  <a:pos x="connsiteX1" y="connsiteY1"/>
                </a:cxn>
              </a:cxnLst>
              <a:rect l="l" t="t" r="r" b="b"/>
              <a:pathLst>
                <a:path w="112680" h="81819">
                  <a:moveTo>
                    <a:pt x="112681" y="81820"/>
                  </a:moveTo>
                  <a:lnTo>
                    <a:pt x="0" y="0"/>
                  </a:lnTo>
                </a:path>
              </a:pathLst>
            </a:custGeom>
            <a:ln w="7366" cap="flat">
              <a:solidFill>
                <a:srgbClr val="FFFFFF"/>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63FF6DD3-3228-0D49-6F2C-0B50E6471D71}"/>
                </a:ext>
              </a:extLst>
            </p:cNvPr>
            <p:cNvSpPr/>
            <p:nvPr/>
          </p:nvSpPr>
          <p:spPr>
            <a:xfrm>
              <a:off x="1194152" y="3895058"/>
              <a:ext cx="112585" cy="81819"/>
            </a:xfrm>
            <a:custGeom>
              <a:avLst/>
              <a:gdLst>
                <a:gd name="connsiteX0" fmla="*/ 0 w 112585"/>
                <a:gd name="connsiteY0" fmla="*/ 81820 h 81819"/>
                <a:gd name="connsiteX1" fmla="*/ 112586 w 112585"/>
                <a:gd name="connsiteY1" fmla="*/ 0 h 81819"/>
              </a:gdLst>
              <a:ahLst/>
              <a:cxnLst>
                <a:cxn ang="0">
                  <a:pos x="connsiteX0" y="connsiteY0"/>
                </a:cxn>
                <a:cxn ang="0">
                  <a:pos x="connsiteX1" y="connsiteY1"/>
                </a:cxn>
              </a:cxnLst>
              <a:rect l="l" t="t" r="r" b="b"/>
              <a:pathLst>
                <a:path w="112585" h="81819">
                  <a:moveTo>
                    <a:pt x="0" y="81820"/>
                  </a:moveTo>
                  <a:lnTo>
                    <a:pt x="112586" y="0"/>
                  </a:lnTo>
                </a:path>
              </a:pathLst>
            </a:custGeom>
            <a:ln w="7366" cap="flat">
              <a:solidFill>
                <a:srgbClr val="FFFFFF"/>
              </a:solidFill>
              <a:prstDash val="solid"/>
              <a:miter/>
            </a:ln>
          </p:spPr>
          <p:txBody>
            <a:bodyPr rtlCol="0" anchor="ctr"/>
            <a:lstStyle/>
            <a:p>
              <a:endParaRPr lang="en-IN"/>
            </a:p>
          </p:txBody>
        </p:sp>
        <p:grpSp>
          <p:nvGrpSpPr>
            <p:cNvPr id="24" name="Graphic 161">
              <a:extLst>
                <a:ext uri="{FF2B5EF4-FFF2-40B4-BE49-F238E27FC236}">
                  <a16:creationId xmlns:a16="http://schemas.microsoft.com/office/drawing/2014/main" id="{7C4B4975-2C36-4C44-FA0F-A043294EB6DF}"/>
                </a:ext>
              </a:extLst>
            </p:cNvPr>
            <p:cNvGrpSpPr/>
            <p:nvPr/>
          </p:nvGrpSpPr>
          <p:grpSpPr>
            <a:xfrm>
              <a:off x="1011272" y="3782663"/>
              <a:ext cx="67057" cy="322325"/>
              <a:chOff x="1011272" y="3782663"/>
              <a:chExt cx="67057" cy="322325"/>
            </a:xfrm>
          </p:grpSpPr>
          <p:sp>
            <p:nvSpPr>
              <p:cNvPr id="25" name="Freeform: Shape 24">
                <a:extLst>
                  <a:ext uri="{FF2B5EF4-FFF2-40B4-BE49-F238E27FC236}">
                    <a16:creationId xmlns:a16="http://schemas.microsoft.com/office/drawing/2014/main" id="{072D48BF-C88A-714F-0FDA-7D4439C60C96}"/>
                  </a:ext>
                </a:extLst>
              </p:cNvPr>
              <p:cNvSpPr/>
              <p:nvPr/>
            </p:nvSpPr>
            <p:spPr>
              <a:xfrm>
                <a:off x="1011272" y="3782663"/>
                <a:ext cx="67057" cy="320137"/>
              </a:xfrm>
              <a:custGeom>
                <a:avLst/>
                <a:gdLst>
                  <a:gd name="connsiteX0" fmla="*/ 67056 w 67057"/>
                  <a:gd name="connsiteY0" fmla="*/ 286322 h 320137"/>
                  <a:gd name="connsiteX1" fmla="*/ 33814 w 67057"/>
                  <a:gd name="connsiteY1" fmla="*/ 320135 h 320137"/>
                  <a:gd name="connsiteX2" fmla="*/ 0 w 67057"/>
                  <a:gd name="connsiteY2" fmla="*/ 286893 h 320137"/>
                  <a:gd name="connsiteX3" fmla="*/ 0 w 67057"/>
                  <a:gd name="connsiteY3" fmla="*/ 286893 h 320137"/>
                  <a:gd name="connsiteX4" fmla="*/ 31147 w 67057"/>
                  <a:gd name="connsiteY4" fmla="*/ 0 h 320137"/>
                  <a:gd name="connsiteX5" fmla="*/ 67056 w 67057"/>
                  <a:gd name="connsiteY5" fmla="*/ 286322 h 320137"/>
                  <a:gd name="connsiteX6" fmla="*/ 67056 w 67057"/>
                  <a:gd name="connsiteY6" fmla="*/ 286322 h 32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7" h="320137">
                    <a:moveTo>
                      <a:pt x="67056" y="286322"/>
                    </a:moveTo>
                    <a:cubicBezTo>
                      <a:pt x="67247" y="304800"/>
                      <a:pt x="52292" y="319945"/>
                      <a:pt x="33814" y="320135"/>
                    </a:cubicBezTo>
                    <a:cubicBezTo>
                      <a:pt x="15335" y="320326"/>
                      <a:pt x="191" y="305372"/>
                      <a:pt x="0" y="286893"/>
                    </a:cubicBezTo>
                    <a:lnTo>
                      <a:pt x="0" y="286893"/>
                    </a:lnTo>
                    <a:lnTo>
                      <a:pt x="31147" y="0"/>
                    </a:lnTo>
                    <a:lnTo>
                      <a:pt x="67056" y="286322"/>
                    </a:lnTo>
                    <a:lnTo>
                      <a:pt x="67056" y="286322"/>
                    </a:lnTo>
                    <a:close/>
                  </a:path>
                </a:pathLst>
              </a:custGeom>
              <a:solidFill>
                <a:srgbClr val="5C5C5C"/>
              </a:solidFill>
              <a:ln w="9525"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6F420E0D-E496-3478-3231-D062D4346EE3}"/>
                  </a:ext>
                </a:extLst>
              </p:cNvPr>
              <p:cNvSpPr/>
              <p:nvPr/>
            </p:nvSpPr>
            <p:spPr>
              <a:xfrm>
                <a:off x="1022988" y="4061174"/>
                <a:ext cx="43814" cy="43814"/>
              </a:xfrm>
              <a:custGeom>
                <a:avLst/>
                <a:gdLst>
                  <a:gd name="connsiteX0" fmla="*/ 43815 w 43814"/>
                  <a:gd name="connsiteY0" fmla="*/ 21907 h 43814"/>
                  <a:gd name="connsiteX1" fmla="*/ 21908 w 43814"/>
                  <a:gd name="connsiteY1" fmla="*/ 43815 h 43814"/>
                  <a:gd name="connsiteX2" fmla="*/ 0 w 43814"/>
                  <a:gd name="connsiteY2" fmla="*/ 21907 h 43814"/>
                  <a:gd name="connsiteX3" fmla="*/ 21908 w 43814"/>
                  <a:gd name="connsiteY3" fmla="*/ 0 h 43814"/>
                  <a:gd name="connsiteX4" fmla="*/ 43815 w 43814"/>
                  <a:gd name="connsiteY4" fmla="*/ 21907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 h="43814">
                    <a:moveTo>
                      <a:pt x="43815" y="21907"/>
                    </a:moveTo>
                    <a:cubicBezTo>
                      <a:pt x="43815" y="34007"/>
                      <a:pt x="34007" y="43815"/>
                      <a:pt x="21908" y="43815"/>
                    </a:cubicBezTo>
                    <a:cubicBezTo>
                      <a:pt x="9808" y="43815"/>
                      <a:pt x="0" y="34007"/>
                      <a:pt x="0" y="21907"/>
                    </a:cubicBezTo>
                    <a:cubicBezTo>
                      <a:pt x="0" y="9808"/>
                      <a:pt x="9808" y="0"/>
                      <a:pt x="21908" y="0"/>
                    </a:cubicBezTo>
                    <a:cubicBezTo>
                      <a:pt x="34007" y="0"/>
                      <a:pt x="43815" y="9808"/>
                      <a:pt x="43815" y="21907"/>
                    </a:cubicBezTo>
                    <a:close/>
                  </a:path>
                </a:pathLst>
              </a:custGeom>
              <a:solidFill>
                <a:srgbClr val="FFFFFF"/>
              </a:solidFill>
              <a:ln w="9525" cap="flat">
                <a:noFill/>
                <a:prstDash val="solid"/>
                <a:miter/>
              </a:ln>
            </p:spPr>
            <p:txBody>
              <a:bodyPr rtlCol="0" anchor="ctr"/>
              <a:lstStyle/>
              <a:p>
                <a:endParaRPr lang="en-IN"/>
              </a:p>
            </p:txBody>
          </p:sp>
        </p:grpSp>
      </p:grpSp>
      <p:grpSp>
        <p:nvGrpSpPr>
          <p:cNvPr id="2" name="Graphic 162">
            <a:extLst>
              <a:ext uri="{FF2B5EF4-FFF2-40B4-BE49-F238E27FC236}">
                <a16:creationId xmlns:a16="http://schemas.microsoft.com/office/drawing/2014/main" id="{37C19752-E631-E3E0-D367-ACF0373DA123}"/>
              </a:ext>
            </a:extLst>
          </p:cNvPr>
          <p:cNvGrpSpPr/>
          <p:nvPr/>
        </p:nvGrpSpPr>
        <p:grpSpPr>
          <a:xfrm>
            <a:off x="719185" y="4610061"/>
            <a:ext cx="652843" cy="359731"/>
            <a:chOff x="719185" y="4610061"/>
            <a:chExt cx="652843" cy="359731"/>
          </a:xfrm>
        </p:grpSpPr>
        <p:sp>
          <p:nvSpPr>
            <p:cNvPr id="3" name="Freeform: Shape 2">
              <a:extLst>
                <a:ext uri="{FF2B5EF4-FFF2-40B4-BE49-F238E27FC236}">
                  <a16:creationId xmlns:a16="http://schemas.microsoft.com/office/drawing/2014/main" id="{0E5946D1-E431-E3EB-6458-98E4DC5AD3ED}"/>
                </a:ext>
              </a:extLst>
            </p:cNvPr>
            <p:cNvSpPr/>
            <p:nvPr/>
          </p:nvSpPr>
          <p:spPr>
            <a:xfrm>
              <a:off x="719185" y="4610061"/>
              <a:ext cx="652843" cy="326421"/>
            </a:xfrm>
            <a:custGeom>
              <a:avLst/>
              <a:gdLst>
                <a:gd name="connsiteX0" fmla="*/ 0 w 652843"/>
                <a:gd name="connsiteY0" fmla="*/ 326422 h 326421"/>
                <a:gd name="connsiteX1" fmla="*/ 326422 w 652843"/>
                <a:gd name="connsiteY1" fmla="*/ 0 h 326421"/>
                <a:gd name="connsiteX2" fmla="*/ 652844 w 652843"/>
                <a:gd name="connsiteY2" fmla="*/ 326422 h 326421"/>
                <a:gd name="connsiteX3" fmla="*/ 513683 w 652843"/>
                <a:gd name="connsiteY3" fmla="*/ 326422 h 326421"/>
                <a:gd name="connsiteX4" fmla="*/ 326422 w 652843"/>
                <a:gd name="connsiteY4" fmla="*/ 139160 h 326421"/>
                <a:gd name="connsiteX5" fmla="*/ 139160 w 652843"/>
                <a:gd name="connsiteY5" fmla="*/ 326422 h 326421"/>
                <a:gd name="connsiteX6" fmla="*/ 0 w 652843"/>
                <a:gd name="connsiteY6" fmla="*/ 326422 h 32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843" h="326421">
                  <a:moveTo>
                    <a:pt x="0" y="326422"/>
                  </a:moveTo>
                  <a:cubicBezTo>
                    <a:pt x="0" y="146114"/>
                    <a:pt x="146114" y="0"/>
                    <a:pt x="326422" y="0"/>
                  </a:cubicBezTo>
                  <a:cubicBezTo>
                    <a:pt x="506730" y="0"/>
                    <a:pt x="652844" y="146114"/>
                    <a:pt x="652844" y="326422"/>
                  </a:cubicBezTo>
                  <a:lnTo>
                    <a:pt x="513683" y="326422"/>
                  </a:lnTo>
                  <a:cubicBezTo>
                    <a:pt x="513683" y="222980"/>
                    <a:pt x="429863" y="139160"/>
                    <a:pt x="326422" y="139160"/>
                  </a:cubicBezTo>
                  <a:cubicBezTo>
                    <a:pt x="222980" y="139160"/>
                    <a:pt x="139160" y="222980"/>
                    <a:pt x="139160" y="326422"/>
                  </a:cubicBezTo>
                  <a:lnTo>
                    <a:pt x="0" y="326422"/>
                  </a:lnTo>
                  <a:close/>
                </a:path>
              </a:pathLst>
            </a:custGeom>
            <a:solidFill>
              <a:srgbClr val="C9C7C6"/>
            </a:solidFill>
            <a:ln w="7366" cap="flat">
              <a:solidFill>
                <a:srgbClr val="FFFFFF"/>
              </a:solidFill>
              <a:prstDash val="solid"/>
              <a:miter/>
            </a:ln>
          </p:spPr>
          <p:txBody>
            <a:bodyPr rtlCol="0" anchor="ctr"/>
            <a:lstStyle/>
            <a:p>
              <a:endParaRPr lang="en-IN"/>
            </a:p>
          </p:txBody>
        </p:sp>
        <p:sp>
          <p:nvSpPr>
            <p:cNvPr id="7" name="Freeform: Shape 6">
              <a:extLst>
                <a:ext uri="{FF2B5EF4-FFF2-40B4-BE49-F238E27FC236}">
                  <a16:creationId xmlns:a16="http://schemas.microsoft.com/office/drawing/2014/main" id="{D0E17D86-24D4-31C1-EC51-5E51AC81094C}"/>
                </a:ext>
              </a:extLst>
            </p:cNvPr>
            <p:cNvSpPr/>
            <p:nvPr/>
          </p:nvSpPr>
          <p:spPr>
            <a:xfrm>
              <a:off x="1106758" y="4625301"/>
              <a:ext cx="206882" cy="201263"/>
            </a:xfrm>
            <a:custGeom>
              <a:avLst/>
              <a:gdLst>
                <a:gd name="connsiteX0" fmla="*/ 43148 w 206882"/>
                <a:gd name="connsiteY0" fmla="*/ 0 h 201263"/>
                <a:gd name="connsiteX1" fmla="*/ 206788 w 206882"/>
                <a:gd name="connsiteY1" fmla="*/ 119444 h 201263"/>
                <a:gd name="connsiteX2" fmla="*/ 206883 w 206882"/>
                <a:gd name="connsiteY2" fmla="*/ 119539 h 201263"/>
                <a:gd name="connsiteX3" fmla="*/ 94202 w 206882"/>
                <a:gd name="connsiteY3" fmla="*/ 201263 h 201263"/>
                <a:gd name="connsiteX4" fmla="*/ 94202 w 206882"/>
                <a:gd name="connsiteY4" fmla="*/ 201263 h 201263"/>
                <a:gd name="connsiteX5" fmla="*/ 0 w 206882"/>
                <a:gd name="connsiteY5" fmla="*/ 132302 h 201263"/>
                <a:gd name="connsiteX6" fmla="*/ 0 w 206882"/>
                <a:gd name="connsiteY6" fmla="*/ 132302 h 201263"/>
                <a:gd name="connsiteX7" fmla="*/ 43148 w 206882"/>
                <a:gd name="connsiteY7" fmla="*/ 0 h 20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882" h="201263">
                  <a:moveTo>
                    <a:pt x="43148" y="0"/>
                  </a:moveTo>
                  <a:cubicBezTo>
                    <a:pt x="109633" y="21622"/>
                    <a:pt x="166688" y="63913"/>
                    <a:pt x="206788" y="119444"/>
                  </a:cubicBezTo>
                  <a:lnTo>
                    <a:pt x="206883" y="119539"/>
                  </a:lnTo>
                  <a:lnTo>
                    <a:pt x="94202" y="201263"/>
                  </a:lnTo>
                  <a:lnTo>
                    <a:pt x="94202" y="201263"/>
                  </a:lnTo>
                  <a:cubicBezTo>
                    <a:pt x="71152" y="169259"/>
                    <a:pt x="38290" y="144780"/>
                    <a:pt x="0" y="132302"/>
                  </a:cubicBezTo>
                  <a:lnTo>
                    <a:pt x="0" y="132302"/>
                  </a:lnTo>
                  <a:lnTo>
                    <a:pt x="43148" y="0"/>
                  </a:lnTo>
                  <a:close/>
                </a:path>
              </a:pathLst>
            </a:custGeom>
            <a:solidFill>
              <a:srgbClr val="E35205"/>
            </a:solidFill>
            <a:ln w="7366" cap="flat">
              <a:solidFill>
                <a:srgbClr val="FFFFFF"/>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6C8ACA82-D540-1B75-A68C-2097E6956590}"/>
                </a:ext>
              </a:extLst>
            </p:cNvPr>
            <p:cNvSpPr/>
            <p:nvPr/>
          </p:nvSpPr>
          <p:spPr>
            <a:xfrm>
              <a:off x="1197721" y="4745507"/>
              <a:ext cx="112680" cy="81819"/>
            </a:xfrm>
            <a:custGeom>
              <a:avLst/>
              <a:gdLst>
                <a:gd name="connsiteX0" fmla="*/ 0 w 112680"/>
                <a:gd name="connsiteY0" fmla="*/ 81820 h 81819"/>
                <a:gd name="connsiteX1" fmla="*/ 112681 w 112680"/>
                <a:gd name="connsiteY1" fmla="*/ 0 h 81819"/>
              </a:gdLst>
              <a:ahLst/>
              <a:cxnLst>
                <a:cxn ang="0">
                  <a:pos x="connsiteX0" y="connsiteY0"/>
                </a:cxn>
                <a:cxn ang="0">
                  <a:pos x="connsiteX1" y="connsiteY1"/>
                </a:cxn>
              </a:cxnLst>
              <a:rect l="l" t="t" r="r" b="b"/>
              <a:pathLst>
                <a:path w="112680" h="81819">
                  <a:moveTo>
                    <a:pt x="0" y="81820"/>
                  </a:moveTo>
                  <a:lnTo>
                    <a:pt x="112681" y="0"/>
                  </a:lnTo>
                </a:path>
              </a:pathLst>
            </a:custGeom>
            <a:ln w="7366" cap="flat">
              <a:solidFill>
                <a:srgbClr val="FFFFFF"/>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E0F7F82B-1E49-2922-4519-F7A0702EA55C}"/>
                </a:ext>
              </a:extLst>
            </p:cNvPr>
            <p:cNvSpPr/>
            <p:nvPr/>
          </p:nvSpPr>
          <p:spPr>
            <a:xfrm>
              <a:off x="1103805" y="4625968"/>
              <a:ext cx="42862" cy="132492"/>
            </a:xfrm>
            <a:custGeom>
              <a:avLst/>
              <a:gdLst>
                <a:gd name="connsiteX0" fmla="*/ 0 w 42862"/>
                <a:gd name="connsiteY0" fmla="*/ 132493 h 132492"/>
                <a:gd name="connsiteX1" fmla="*/ 42863 w 42862"/>
                <a:gd name="connsiteY1" fmla="*/ 0 h 132492"/>
              </a:gdLst>
              <a:ahLst/>
              <a:cxnLst>
                <a:cxn ang="0">
                  <a:pos x="connsiteX0" y="connsiteY0"/>
                </a:cxn>
                <a:cxn ang="0">
                  <a:pos x="connsiteX1" y="connsiteY1"/>
                </a:cxn>
              </a:cxnLst>
              <a:rect l="l" t="t" r="r" b="b"/>
              <a:pathLst>
                <a:path w="42862" h="132492">
                  <a:moveTo>
                    <a:pt x="0" y="132493"/>
                  </a:moveTo>
                  <a:lnTo>
                    <a:pt x="42863" y="0"/>
                  </a:lnTo>
                </a:path>
              </a:pathLst>
            </a:custGeom>
            <a:ln w="7366" cap="flat">
              <a:solidFill>
                <a:srgbClr val="FFFFFF"/>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81A3330D-2A86-6B46-324D-BECDFCCEB64C}"/>
                </a:ext>
              </a:extLst>
            </p:cNvPr>
            <p:cNvSpPr/>
            <p:nvPr/>
          </p:nvSpPr>
          <p:spPr>
            <a:xfrm>
              <a:off x="944452" y="4625968"/>
              <a:ext cx="43052" cy="132492"/>
            </a:xfrm>
            <a:custGeom>
              <a:avLst/>
              <a:gdLst>
                <a:gd name="connsiteX0" fmla="*/ 43053 w 43052"/>
                <a:gd name="connsiteY0" fmla="*/ 132493 h 132492"/>
                <a:gd name="connsiteX1" fmla="*/ 0 w 43052"/>
                <a:gd name="connsiteY1" fmla="*/ 0 h 132492"/>
              </a:gdLst>
              <a:ahLst/>
              <a:cxnLst>
                <a:cxn ang="0">
                  <a:pos x="connsiteX0" y="connsiteY0"/>
                </a:cxn>
                <a:cxn ang="0">
                  <a:pos x="connsiteX1" y="connsiteY1"/>
                </a:cxn>
              </a:cxnLst>
              <a:rect l="l" t="t" r="r" b="b"/>
              <a:pathLst>
                <a:path w="43052" h="132492">
                  <a:moveTo>
                    <a:pt x="43053" y="132493"/>
                  </a:moveTo>
                  <a:lnTo>
                    <a:pt x="0" y="0"/>
                  </a:lnTo>
                </a:path>
              </a:pathLst>
            </a:custGeom>
            <a:ln w="7366" cap="flat">
              <a:solidFill>
                <a:srgbClr val="FFFFFF"/>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D5A88AEF-12EF-20D4-EA44-3FCF1544FD0D}"/>
                </a:ext>
              </a:extLst>
            </p:cNvPr>
            <p:cNvSpPr/>
            <p:nvPr/>
          </p:nvSpPr>
          <p:spPr>
            <a:xfrm>
              <a:off x="781003" y="4745221"/>
              <a:ext cx="112680" cy="81819"/>
            </a:xfrm>
            <a:custGeom>
              <a:avLst/>
              <a:gdLst>
                <a:gd name="connsiteX0" fmla="*/ 112681 w 112680"/>
                <a:gd name="connsiteY0" fmla="*/ 81820 h 81819"/>
                <a:gd name="connsiteX1" fmla="*/ 0 w 112680"/>
                <a:gd name="connsiteY1" fmla="*/ 0 h 81819"/>
              </a:gdLst>
              <a:ahLst/>
              <a:cxnLst>
                <a:cxn ang="0">
                  <a:pos x="connsiteX0" y="connsiteY0"/>
                </a:cxn>
                <a:cxn ang="0">
                  <a:pos x="connsiteX1" y="connsiteY1"/>
                </a:cxn>
              </a:cxnLst>
              <a:rect l="l" t="t" r="r" b="b"/>
              <a:pathLst>
                <a:path w="112680" h="81819">
                  <a:moveTo>
                    <a:pt x="112681" y="81820"/>
                  </a:moveTo>
                  <a:lnTo>
                    <a:pt x="0" y="0"/>
                  </a:lnTo>
                </a:path>
              </a:pathLst>
            </a:custGeom>
            <a:ln w="7366" cap="flat">
              <a:solidFill>
                <a:srgbClr val="FFFFFF"/>
              </a:solidFill>
              <a:prstDash val="solid"/>
              <a:miter/>
            </a:ln>
          </p:spPr>
          <p:txBody>
            <a:bodyPr rtlCol="0" anchor="ctr"/>
            <a:lstStyle/>
            <a:p>
              <a:endParaRPr lang="en-IN"/>
            </a:p>
          </p:txBody>
        </p:sp>
        <p:grpSp>
          <p:nvGrpSpPr>
            <p:cNvPr id="15" name="Graphic 162">
              <a:extLst>
                <a:ext uri="{FF2B5EF4-FFF2-40B4-BE49-F238E27FC236}">
                  <a16:creationId xmlns:a16="http://schemas.microsoft.com/office/drawing/2014/main" id="{4AA9B507-AC7A-9074-B65A-4F468C5B5F93}"/>
                </a:ext>
              </a:extLst>
            </p:cNvPr>
            <p:cNvGrpSpPr/>
            <p:nvPr/>
          </p:nvGrpSpPr>
          <p:grpSpPr>
            <a:xfrm>
              <a:off x="1015631" y="4706359"/>
              <a:ext cx="204378" cy="263433"/>
              <a:chOff x="1015631" y="4706359"/>
              <a:chExt cx="204378" cy="263433"/>
            </a:xfrm>
          </p:grpSpPr>
          <p:sp>
            <p:nvSpPr>
              <p:cNvPr id="16" name="Freeform: Shape 15">
                <a:extLst>
                  <a:ext uri="{FF2B5EF4-FFF2-40B4-BE49-F238E27FC236}">
                    <a16:creationId xmlns:a16="http://schemas.microsoft.com/office/drawing/2014/main" id="{A47989A1-2B6F-AA89-D60E-3FD0C892E132}"/>
                  </a:ext>
                </a:extLst>
              </p:cNvPr>
              <p:cNvSpPr/>
              <p:nvPr/>
            </p:nvSpPr>
            <p:spPr>
              <a:xfrm>
                <a:off x="1015631" y="4706359"/>
                <a:ext cx="204378" cy="263433"/>
              </a:xfrm>
              <a:custGeom>
                <a:avLst/>
                <a:gdLst>
                  <a:gd name="connsiteX0" fmla="*/ 60361 w 204378"/>
                  <a:gd name="connsiteY0" fmla="*/ 249936 h 263433"/>
                  <a:gd name="connsiteX1" fmla="*/ 13498 w 204378"/>
                  <a:gd name="connsiteY1" fmla="*/ 256794 h 263433"/>
                  <a:gd name="connsiteX2" fmla="*/ 6640 w 204378"/>
                  <a:gd name="connsiteY2" fmla="*/ 209931 h 263433"/>
                  <a:gd name="connsiteX3" fmla="*/ 6640 w 204378"/>
                  <a:gd name="connsiteY3" fmla="*/ 209931 h 263433"/>
                  <a:gd name="connsiteX4" fmla="*/ 204379 w 204378"/>
                  <a:gd name="connsiteY4" fmla="*/ 0 h 263433"/>
                  <a:gd name="connsiteX5" fmla="*/ 60361 w 204378"/>
                  <a:gd name="connsiteY5" fmla="*/ 249936 h 263433"/>
                  <a:gd name="connsiteX6" fmla="*/ 60361 w 204378"/>
                  <a:gd name="connsiteY6" fmla="*/ 249936 h 26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378" h="263433">
                    <a:moveTo>
                      <a:pt x="60361" y="249936"/>
                    </a:moveTo>
                    <a:cubicBezTo>
                      <a:pt x="49312" y="264795"/>
                      <a:pt x="28357" y="267843"/>
                      <a:pt x="13498" y="256794"/>
                    </a:cubicBezTo>
                    <a:cubicBezTo>
                      <a:pt x="-1361" y="245745"/>
                      <a:pt x="-4409" y="224790"/>
                      <a:pt x="6640" y="209931"/>
                    </a:cubicBezTo>
                    <a:lnTo>
                      <a:pt x="6640" y="209931"/>
                    </a:lnTo>
                    <a:lnTo>
                      <a:pt x="204379" y="0"/>
                    </a:lnTo>
                    <a:lnTo>
                      <a:pt x="60361" y="249936"/>
                    </a:lnTo>
                    <a:lnTo>
                      <a:pt x="60361" y="249936"/>
                    </a:lnTo>
                    <a:close/>
                  </a:path>
                </a:pathLst>
              </a:custGeom>
              <a:solidFill>
                <a:srgbClr val="5C5C5C"/>
              </a:solidFill>
              <a:ln w="9525"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326D3F00-A08A-2CD4-C068-82AC24EE9225}"/>
                  </a:ext>
                </a:extLst>
              </p:cNvPr>
              <p:cNvSpPr/>
              <p:nvPr/>
            </p:nvSpPr>
            <p:spPr>
              <a:xfrm>
                <a:off x="1018842" y="4925529"/>
                <a:ext cx="43814" cy="43814"/>
              </a:xfrm>
              <a:custGeom>
                <a:avLst/>
                <a:gdLst>
                  <a:gd name="connsiteX0" fmla="*/ 43815 w 43814"/>
                  <a:gd name="connsiteY0" fmla="*/ 21908 h 43814"/>
                  <a:gd name="connsiteX1" fmla="*/ 21908 w 43814"/>
                  <a:gd name="connsiteY1" fmla="*/ 43815 h 43814"/>
                  <a:gd name="connsiteX2" fmla="*/ 0 w 43814"/>
                  <a:gd name="connsiteY2" fmla="*/ 21908 h 43814"/>
                  <a:gd name="connsiteX3" fmla="*/ 21908 w 43814"/>
                  <a:gd name="connsiteY3" fmla="*/ 0 h 43814"/>
                  <a:gd name="connsiteX4" fmla="*/ 43815 w 43814"/>
                  <a:gd name="connsiteY4" fmla="*/ 21908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 h="43814">
                    <a:moveTo>
                      <a:pt x="43815" y="21908"/>
                    </a:moveTo>
                    <a:cubicBezTo>
                      <a:pt x="43815" y="34007"/>
                      <a:pt x="34007" y="43815"/>
                      <a:pt x="21908" y="43815"/>
                    </a:cubicBezTo>
                    <a:cubicBezTo>
                      <a:pt x="9808" y="43815"/>
                      <a:pt x="0" y="34007"/>
                      <a:pt x="0" y="21908"/>
                    </a:cubicBezTo>
                    <a:cubicBezTo>
                      <a:pt x="0" y="9808"/>
                      <a:pt x="9808" y="0"/>
                      <a:pt x="21908" y="0"/>
                    </a:cubicBezTo>
                    <a:cubicBezTo>
                      <a:pt x="34007" y="0"/>
                      <a:pt x="43815" y="9808"/>
                      <a:pt x="43815" y="21908"/>
                    </a:cubicBezTo>
                    <a:close/>
                  </a:path>
                </a:pathLst>
              </a:custGeom>
              <a:solidFill>
                <a:srgbClr val="F0F0F0"/>
              </a:solidFill>
              <a:ln w="9525" cap="flat">
                <a:noFill/>
                <a:prstDash val="solid"/>
                <a:miter/>
              </a:ln>
            </p:spPr>
            <p:txBody>
              <a:bodyPr rtlCol="0" anchor="ctr"/>
              <a:lstStyle/>
              <a:p>
                <a:endParaRPr lang="en-IN"/>
              </a:p>
            </p:txBody>
          </p:sp>
        </p:grpSp>
      </p:grpSp>
      <p:pic>
        <p:nvPicPr>
          <p:cNvPr id="164" name="Graphic 163">
            <a:extLst>
              <a:ext uri="{FF2B5EF4-FFF2-40B4-BE49-F238E27FC236}">
                <a16:creationId xmlns:a16="http://schemas.microsoft.com/office/drawing/2014/main" id="{859DCFC0-0559-DB3B-30D6-50E5D55FE8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580" y="5564462"/>
            <a:ext cx="657225" cy="371475"/>
          </a:xfrm>
          <a:prstGeom prst="rect">
            <a:avLst/>
          </a:prstGeom>
        </p:spPr>
      </p:pic>
      <p:sp>
        <p:nvSpPr>
          <p:cNvPr id="165" name="object 40">
            <a:extLst>
              <a:ext uri="{FF2B5EF4-FFF2-40B4-BE49-F238E27FC236}">
                <a16:creationId xmlns:a16="http://schemas.microsoft.com/office/drawing/2014/main" id="{5BC4BC39-062B-F543-CE10-112505EE39F9}"/>
              </a:ext>
            </a:extLst>
          </p:cNvPr>
          <p:cNvSpPr txBox="1"/>
          <p:nvPr/>
        </p:nvSpPr>
        <p:spPr>
          <a:xfrm>
            <a:off x="1672096" y="2090379"/>
            <a:ext cx="762937" cy="243656"/>
          </a:xfrm>
          <a:prstGeom prst="rect">
            <a:avLst/>
          </a:prstGeom>
        </p:spPr>
        <p:txBody>
          <a:bodyPr vert="horz" wrap="square" lIns="0" tIns="12700" rIns="0" bIns="0" rtlCol="0">
            <a:spAutoFit/>
          </a:bodyPr>
          <a:lstStyle/>
          <a:p>
            <a:pPr marL="12700" algn="ctr">
              <a:lnSpc>
                <a:spcPts val="1820"/>
              </a:lnSpc>
              <a:spcBef>
                <a:spcPts val="100"/>
              </a:spcBef>
            </a:pPr>
            <a:r>
              <a:rPr lang="en-US" sz="1600" b="1" spc="105" dirty="0">
                <a:solidFill>
                  <a:srgbClr val="78BE43"/>
                </a:solidFill>
                <a:cs typeface="Arial"/>
              </a:rPr>
              <a:t>CIS - 1</a:t>
            </a:r>
            <a:endParaRPr sz="1600" dirty="0">
              <a:cs typeface="Arial"/>
            </a:endParaRPr>
          </a:p>
        </p:txBody>
      </p:sp>
      <p:sp>
        <p:nvSpPr>
          <p:cNvPr id="166" name="object 41">
            <a:extLst>
              <a:ext uri="{FF2B5EF4-FFF2-40B4-BE49-F238E27FC236}">
                <a16:creationId xmlns:a16="http://schemas.microsoft.com/office/drawing/2014/main" id="{9F46D3AA-A321-FEAD-0A4C-9E38C88E741F}"/>
              </a:ext>
            </a:extLst>
          </p:cNvPr>
          <p:cNvSpPr txBox="1"/>
          <p:nvPr/>
        </p:nvSpPr>
        <p:spPr>
          <a:xfrm>
            <a:off x="1641744" y="2966005"/>
            <a:ext cx="824935" cy="243656"/>
          </a:xfrm>
          <a:prstGeom prst="rect">
            <a:avLst/>
          </a:prstGeom>
        </p:spPr>
        <p:txBody>
          <a:bodyPr vert="horz" wrap="square" lIns="0" tIns="12700" rIns="0" bIns="0" rtlCol="0">
            <a:spAutoFit/>
          </a:bodyPr>
          <a:lstStyle/>
          <a:p>
            <a:pPr algn="ctr">
              <a:lnSpc>
                <a:spcPts val="1820"/>
              </a:lnSpc>
              <a:spcBef>
                <a:spcPts val="100"/>
              </a:spcBef>
            </a:pPr>
            <a:r>
              <a:rPr lang="en-US" sz="1600" b="1" spc="70" dirty="0">
                <a:solidFill>
                  <a:srgbClr val="129EDA"/>
                </a:solidFill>
                <a:cs typeface="Arial"/>
              </a:rPr>
              <a:t>CIS - 2</a:t>
            </a:r>
            <a:endParaRPr sz="1600" dirty="0">
              <a:cs typeface="Arial"/>
            </a:endParaRPr>
          </a:p>
        </p:txBody>
      </p:sp>
      <p:sp>
        <p:nvSpPr>
          <p:cNvPr id="167" name="object 42">
            <a:extLst>
              <a:ext uri="{FF2B5EF4-FFF2-40B4-BE49-F238E27FC236}">
                <a16:creationId xmlns:a16="http://schemas.microsoft.com/office/drawing/2014/main" id="{A8E18EE5-162E-5800-F930-AA0C3459B6BD}"/>
              </a:ext>
            </a:extLst>
          </p:cNvPr>
          <p:cNvSpPr txBox="1"/>
          <p:nvPr/>
        </p:nvSpPr>
        <p:spPr>
          <a:xfrm>
            <a:off x="1578372" y="3808568"/>
            <a:ext cx="950046" cy="243656"/>
          </a:xfrm>
          <a:prstGeom prst="rect">
            <a:avLst/>
          </a:prstGeom>
        </p:spPr>
        <p:txBody>
          <a:bodyPr vert="horz" wrap="square" lIns="0" tIns="12700" rIns="0" bIns="0" rtlCol="0">
            <a:spAutoFit/>
          </a:bodyPr>
          <a:lstStyle/>
          <a:p>
            <a:pPr marL="12700" algn="ctr">
              <a:lnSpc>
                <a:spcPts val="1820"/>
              </a:lnSpc>
              <a:spcBef>
                <a:spcPts val="100"/>
              </a:spcBef>
            </a:pPr>
            <a:r>
              <a:rPr lang="en-US" sz="1600" b="1" spc="110" dirty="0">
                <a:solidFill>
                  <a:srgbClr val="FDDA25"/>
                </a:solidFill>
                <a:cs typeface="Arial"/>
              </a:rPr>
              <a:t>CIS - 3</a:t>
            </a:r>
            <a:endParaRPr sz="1600" dirty="0">
              <a:solidFill>
                <a:srgbClr val="FDDA25"/>
              </a:solidFill>
              <a:cs typeface="Arial"/>
            </a:endParaRPr>
          </a:p>
        </p:txBody>
      </p:sp>
      <p:sp>
        <p:nvSpPr>
          <p:cNvPr id="168" name="object 43">
            <a:extLst>
              <a:ext uri="{FF2B5EF4-FFF2-40B4-BE49-F238E27FC236}">
                <a16:creationId xmlns:a16="http://schemas.microsoft.com/office/drawing/2014/main" id="{5639DDEB-B2A5-6D04-8E9E-9A04EB85969E}"/>
              </a:ext>
            </a:extLst>
          </p:cNvPr>
          <p:cNvSpPr txBox="1"/>
          <p:nvPr/>
        </p:nvSpPr>
        <p:spPr>
          <a:xfrm>
            <a:off x="1587680" y="4665494"/>
            <a:ext cx="934809" cy="243656"/>
          </a:xfrm>
          <a:prstGeom prst="rect">
            <a:avLst/>
          </a:prstGeom>
        </p:spPr>
        <p:txBody>
          <a:bodyPr vert="horz" wrap="square" lIns="0" tIns="12700" rIns="0" bIns="0" rtlCol="0">
            <a:spAutoFit/>
          </a:bodyPr>
          <a:lstStyle/>
          <a:p>
            <a:pPr algn="ctr">
              <a:lnSpc>
                <a:spcPts val="1820"/>
              </a:lnSpc>
              <a:spcBef>
                <a:spcPts val="100"/>
              </a:spcBef>
            </a:pPr>
            <a:r>
              <a:rPr lang="en-US" sz="1600" b="1" spc="135" dirty="0">
                <a:solidFill>
                  <a:srgbClr val="E35205"/>
                </a:solidFill>
                <a:cs typeface="Arial"/>
              </a:rPr>
              <a:t>CIS - 4</a:t>
            </a:r>
            <a:endParaRPr sz="1600" dirty="0">
              <a:solidFill>
                <a:srgbClr val="E35205"/>
              </a:solidFill>
              <a:cs typeface="Arial"/>
            </a:endParaRPr>
          </a:p>
        </p:txBody>
      </p:sp>
      <p:sp>
        <p:nvSpPr>
          <p:cNvPr id="169" name="object 44">
            <a:extLst>
              <a:ext uri="{FF2B5EF4-FFF2-40B4-BE49-F238E27FC236}">
                <a16:creationId xmlns:a16="http://schemas.microsoft.com/office/drawing/2014/main" id="{802F9B7E-2CB5-196C-570B-AF628586FB23}"/>
              </a:ext>
            </a:extLst>
          </p:cNvPr>
          <p:cNvSpPr txBox="1"/>
          <p:nvPr/>
        </p:nvSpPr>
        <p:spPr>
          <a:xfrm>
            <a:off x="1476215" y="5628371"/>
            <a:ext cx="1161848" cy="243656"/>
          </a:xfrm>
          <a:prstGeom prst="rect">
            <a:avLst/>
          </a:prstGeom>
        </p:spPr>
        <p:txBody>
          <a:bodyPr vert="horz" wrap="square" lIns="0" tIns="12700" rIns="0" bIns="0" rtlCol="0">
            <a:spAutoFit/>
          </a:bodyPr>
          <a:lstStyle/>
          <a:p>
            <a:pPr marL="12700" algn="ctr">
              <a:lnSpc>
                <a:spcPts val="1820"/>
              </a:lnSpc>
              <a:spcBef>
                <a:spcPts val="100"/>
              </a:spcBef>
            </a:pPr>
            <a:r>
              <a:rPr lang="en-US" sz="1600" b="1" spc="110" dirty="0">
                <a:solidFill>
                  <a:srgbClr val="BA1F31"/>
                </a:solidFill>
                <a:cs typeface="Arial"/>
              </a:rPr>
              <a:t>CIS - 5</a:t>
            </a:r>
            <a:endParaRPr sz="1600" dirty="0">
              <a:cs typeface="Arial"/>
            </a:endParaRPr>
          </a:p>
        </p:txBody>
      </p:sp>
      <p:sp>
        <p:nvSpPr>
          <p:cNvPr id="113" name="object 4">
            <a:extLst>
              <a:ext uri="{FF2B5EF4-FFF2-40B4-BE49-F238E27FC236}">
                <a16:creationId xmlns:a16="http://schemas.microsoft.com/office/drawing/2014/main" id="{92FCB433-9697-3915-78FC-B1D845091471}"/>
              </a:ext>
            </a:extLst>
          </p:cNvPr>
          <p:cNvSpPr/>
          <p:nvPr/>
        </p:nvSpPr>
        <p:spPr>
          <a:xfrm>
            <a:off x="556499" y="1785842"/>
            <a:ext cx="11089371" cy="0"/>
          </a:xfrm>
          <a:custGeom>
            <a:avLst/>
            <a:gdLst/>
            <a:ahLst/>
            <a:cxnLst/>
            <a:rect l="l" t="t" r="r" b="b"/>
            <a:pathLst>
              <a:path w="11304905">
                <a:moveTo>
                  <a:pt x="0" y="0"/>
                </a:moveTo>
                <a:lnTo>
                  <a:pt x="11304320" y="0"/>
                </a:lnTo>
              </a:path>
            </a:pathLst>
          </a:custGeom>
          <a:ln w="19050">
            <a:solidFill>
              <a:schemeClr val="accent4"/>
            </a:solidFill>
          </a:ln>
        </p:spPr>
        <p:txBody>
          <a:bodyPr wrap="square" lIns="0" tIns="0" rIns="0" bIns="0" rtlCol="0"/>
          <a:lstStyle/>
          <a:p>
            <a:endParaRPr dirty="0"/>
          </a:p>
        </p:txBody>
      </p:sp>
      <p:sp>
        <p:nvSpPr>
          <p:cNvPr id="4" name="TextBox 3">
            <a:extLst>
              <a:ext uri="{FF2B5EF4-FFF2-40B4-BE49-F238E27FC236}">
                <a16:creationId xmlns:a16="http://schemas.microsoft.com/office/drawing/2014/main" id="{B66D6AAD-7EBB-0174-7B70-252CE0ABD5CC}"/>
              </a:ext>
            </a:extLst>
          </p:cNvPr>
          <p:cNvSpPr txBox="1"/>
          <p:nvPr/>
        </p:nvSpPr>
        <p:spPr>
          <a:xfrm>
            <a:off x="2730323" y="1888233"/>
            <a:ext cx="8624217" cy="647948"/>
          </a:xfrm>
          <a:prstGeom prst="rect">
            <a:avLst/>
          </a:prstGeom>
          <a:noFill/>
        </p:spPr>
        <p:txBody>
          <a:bodyPr wrap="square" lIns="0" tIns="0" rIns="0" bIns="0" rtlCol="0" anchor="ctr">
            <a:noAutofit/>
          </a:bodyPr>
          <a:lstStyle/>
          <a:p>
            <a:pPr algn="l">
              <a:lnSpc>
                <a:spcPct val="101000"/>
              </a:lnSpc>
              <a:spcAft>
                <a:spcPts val="600"/>
              </a:spcAft>
            </a:pPr>
            <a:r>
              <a:rPr kumimoji="0" lang="en-US" sz="14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ESG Considerations have a positive impact on the current rating which is higher than it would have been in the absence of ESG considerations.</a:t>
            </a:r>
          </a:p>
        </p:txBody>
      </p:sp>
      <p:sp>
        <p:nvSpPr>
          <p:cNvPr id="5" name="TextBox 4">
            <a:extLst>
              <a:ext uri="{FF2B5EF4-FFF2-40B4-BE49-F238E27FC236}">
                <a16:creationId xmlns:a16="http://schemas.microsoft.com/office/drawing/2014/main" id="{102841BF-B32A-5CDF-B388-FC71683DC259}"/>
              </a:ext>
            </a:extLst>
          </p:cNvPr>
          <p:cNvSpPr txBox="1"/>
          <p:nvPr/>
        </p:nvSpPr>
        <p:spPr>
          <a:xfrm>
            <a:off x="2737473" y="2763859"/>
            <a:ext cx="8624217" cy="647948"/>
          </a:xfrm>
          <a:prstGeom prst="rect">
            <a:avLst/>
          </a:prstGeom>
          <a:noFill/>
        </p:spPr>
        <p:txBody>
          <a:bodyPr wrap="square" lIns="0" tIns="0" rIns="0" bIns="0" rtlCol="0" anchor="ctr">
            <a:noAutofit/>
          </a:bodyPr>
          <a:lstStyle/>
          <a:p>
            <a:pPr algn="l">
              <a:lnSpc>
                <a:spcPct val="101000"/>
              </a:lnSpc>
              <a:spcAft>
                <a:spcPts val="600"/>
              </a:spcAft>
            </a:pPr>
            <a:r>
              <a:rPr kumimoji="0" lang="en-US" sz="14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ESG considerations do not have a material impact on the current rating.</a:t>
            </a:r>
          </a:p>
        </p:txBody>
      </p:sp>
      <p:sp>
        <p:nvSpPr>
          <p:cNvPr id="6" name="TextBox 5">
            <a:extLst>
              <a:ext uri="{FF2B5EF4-FFF2-40B4-BE49-F238E27FC236}">
                <a16:creationId xmlns:a16="http://schemas.microsoft.com/office/drawing/2014/main" id="{6A99084B-E3F2-3465-08B7-22F599471703}"/>
              </a:ext>
            </a:extLst>
          </p:cNvPr>
          <p:cNvSpPr txBox="1"/>
          <p:nvPr/>
        </p:nvSpPr>
        <p:spPr>
          <a:xfrm>
            <a:off x="2737473" y="3606422"/>
            <a:ext cx="8624217" cy="647948"/>
          </a:xfrm>
          <a:prstGeom prst="rect">
            <a:avLst/>
          </a:prstGeom>
          <a:noFill/>
        </p:spPr>
        <p:txBody>
          <a:bodyPr wrap="square" lIns="0" tIns="0" rIns="0" bIns="0" rtlCol="0" anchor="ctr">
            <a:noAutofit/>
          </a:bodyPr>
          <a:lstStyle/>
          <a:p>
            <a:pPr algn="l">
              <a:lnSpc>
                <a:spcPct val="101000"/>
              </a:lnSpc>
              <a:spcAft>
                <a:spcPts val="600"/>
              </a:spcAft>
            </a:pPr>
            <a:r>
              <a:rPr kumimoji="0" lang="en-US" sz="14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ESG considerations have a limited impact on the current rating, with potential for greater negative impact over time.</a:t>
            </a:r>
          </a:p>
        </p:txBody>
      </p:sp>
      <p:sp>
        <p:nvSpPr>
          <p:cNvPr id="9" name="TextBox 8">
            <a:extLst>
              <a:ext uri="{FF2B5EF4-FFF2-40B4-BE49-F238E27FC236}">
                <a16:creationId xmlns:a16="http://schemas.microsoft.com/office/drawing/2014/main" id="{08328E96-5516-939F-DC13-81973400D20F}"/>
              </a:ext>
            </a:extLst>
          </p:cNvPr>
          <p:cNvSpPr txBox="1"/>
          <p:nvPr/>
        </p:nvSpPr>
        <p:spPr>
          <a:xfrm>
            <a:off x="2737473" y="4463348"/>
            <a:ext cx="8624217" cy="647948"/>
          </a:xfrm>
          <a:prstGeom prst="rect">
            <a:avLst/>
          </a:prstGeom>
          <a:noFill/>
        </p:spPr>
        <p:txBody>
          <a:bodyPr wrap="square" lIns="0" tIns="0" rIns="0" bIns="0" rtlCol="0" anchor="ctr">
            <a:noAutofit/>
          </a:bodyPr>
          <a:lstStyle/>
          <a:p>
            <a:pPr algn="l">
              <a:lnSpc>
                <a:spcPct val="101000"/>
              </a:lnSpc>
              <a:spcAft>
                <a:spcPts val="600"/>
              </a:spcAft>
            </a:pPr>
            <a:r>
              <a:rPr kumimoji="0" lang="en-US" sz="14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ESG considerations have a discernible impact on the current rating, which is lower than it would have been if ESG risks did not exist. The negative impact of ESG considerations on the rating is higher than for an issuer scored CIS-3. </a:t>
            </a:r>
          </a:p>
        </p:txBody>
      </p:sp>
      <p:sp>
        <p:nvSpPr>
          <p:cNvPr id="10" name="TextBox 9">
            <a:extLst>
              <a:ext uri="{FF2B5EF4-FFF2-40B4-BE49-F238E27FC236}">
                <a16:creationId xmlns:a16="http://schemas.microsoft.com/office/drawing/2014/main" id="{58186E8B-0AD0-18EB-AE80-04D3005F9702}"/>
              </a:ext>
            </a:extLst>
          </p:cNvPr>
          <p:cNvSpPr txBox="1"/>
          <p:nvPr/>
        </p:nvSpPr>
        <p:spPr>
          <a:xfrm>
            <a:off x="2737473" y="5426225"/>
            <a:ext cx="8624217" cy="647948"/>
          </a:xfrm>
          <a:prstGeom prst="rect">
            <a:avLst/>
          </a:prstGeom>
          <a:noFill/>
        </p:spPr>
        <p:txBody>
          <a:bodyPr wrap="square" lIns="0" tIns="0" rIns="0" bIns="0" rtlCol="0" anchor="ctr">
            <a:noAutofit/>
          </a:bodyPr>
          <a:lstStyle/>
          <a:p>
            <a:pPr algn="l">
              <a:lnSpc>
                <a:spcPct val="101000"/>
              </a:lnSpc>
              <a:spcAft>
                <a:spcPts val="600"/>
              </a:spcAft>
            </a:pPr>
            <a:r>
              <a:rPr kumimoji="0" lang="en-US" sz="14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ESG considerations have a pronounced impact on the current rating, which is lower than it would have been if ESG risks did not exist. The negative impact of ESG considerations on the rating is higher than for an issuer scored CIS-4.</a:t>
            </a:r>
          </a:p>
        </p:txBody>
      </p:sp>
    </p:spTree>
    <p:extLst>
      <p:ext uri="{BB962C8B-B14F-4D97-AF65-F5344CB8AC3E}">
        <p14:creationId xmlns:p14="http://schemas.microsoft.com/office/powerpoint/2010/main" val="49678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F8D3A2-CB3D-77D2-4D45-F1A91E6A7A66}"/>
              </a:ext>
            </a:extLst>
          </p:cNvPr>
          <p:cNvSpPr>
            <a:spLocks noGrp="1"/>
          </p:cNvSpPr>
          <p:nvPr>
            <p:ph type="sldNum" sz="quarter" idx="12"/>
          </p:nvPr>
        </p:nvSpPr>
        <p:spPr>
          <a:xfrm>
            <a:off x="10428288" y="6311900"/>
            <a:ext cx="1209674" cy="269875"/>
          </a:xfrm>
        </p:spPr>
        <p:txBody>
          <a:bodyPr/>
          <a:lstStyle/>
          <a:p>
            <a:fld id="{862A5111-985B-C14D-9115-5787026182A8}" type="slidenum">
              <a:rPr lang="en-US" sz="1100" smtClean="0">
                <a:solidFill>
                  <a:schemeClr val="accent1">
                    <a:lumMod val="60000"/>
                    <a:lumOff val="40000"/>
                  </a:schemeClr>
                </a:solidFill>
              </a:rPr>
              <a:pPr/>
              <a:t>15</a:t>
            </a:fld>
            <a:endParaRPr lang="en-US" sz="1100" dirty="0">
              <a:solidFill>
                <a:schemeClr val="accent1">
                  <a:lumMod val="60000"/>
                  <a:lumOff val="40000"/>
                </a:schemeClr>
              </a:solidFill>
            </a:endParaRPr>
          </a:p>
        </p:txBody>
      </p:sp>
      <p:sp>
        <p:nvSpPr>
          <p:cNvPr id="8" name="Title 7">
            <a:extLst>
              <a:ext uri="{FF2B5EF4-FFF2-40B4-BE49-F238E27FC236}">
                <a16:creationId xmlns:a16="http://schemas.microsoft.com/office/drawing/2014/main" id="{2A2A241B-0CD5-9803-A024-C8F7ACD96979}"/>
              </a:ext>
            </a:extLst>
          </p:cNvPr>
          <p:cNvSpPr>
            <a:spLocks noGrp="1"/>
          </p:cNvSpPr>
          <p:nvPr>
            <p:ph type="title"/>
          </p:nvPr>
        </p:nvSpPr>
        <p:spPr>
          <a:xfrm>
            <a:off x="546100" y="552450"/>
            <a:ext cx="11091861" cy="434975"/>
          </a:xfrm>
        </p:spPr>
        <p:txBody>
          <a:bodyPr/>
          <a:lstStyle/>
          <a:p>
            <a:r>
              <a:rPr lang="en-US" dirty="0"/>
              <a:t>Moody’s Ratings ESG scores explained</a:t>
            </a:r>
          </a:p>
        </p:txBody>
      </p:sp>
      <p:sp>
        <p:nvSpPr>
          <p:cNvPr id="18" name="Text Placeholder 17">
            <a:extLst>
              <a:ext uri="{FF2B5EF4-FFF2-40B4-BE49-F238E27FC236}">
                <a16:creationId xmlns:a16="http://schemas.microsoft.com/office/drawing/2014/main" id="{BDDE95BE-4744-5D5F-47E8-9DF95672375E}"/>
              </a:ext>
            </a:extLst>
          </p:cNvPr>
          <p:cNvSpPr>
            <a:spLocks noGrp="1"/>
          </p:cNvSpPr>
          <p:nvPr>
            <p:ph type="body" sz="quarter" idx="21"/>
          </p:nvPr>
        </p:nvSpPr>
        <p:spPr>
          <a:xfrm>
            <a:off x="546101" y="1127125"/>
            <a:ext cx="11094212" cy="295275"/>
          </a:xfrm>
        </p:spPr>
        <p:txBody>
          <a:bodyPr/>
          <a:lstStyle/>
          <a:p>
            <a:r>
              <a:rPr lang="en-US" dirty="0"/>
              <a:t>Our scores are </a:t>
            </a:r>
            <a:r>
              <a:rPr lang="en-US" u="sng" dirty="0"/>
              <a:t>NOT</a:t>
            </a:r>
            <a:r>
              <a:rPr lang="en-US" dirty="0"/>
              <a:t> an opinion about sustainability performance or ESG disclosures</a:t>
            </a:r>
          </a:p>
        </p:txBody>
      </p:sp>
      <p:sp>
        <p:nvSpPr>
          <p:cNvPr id="48" name="Rectangle 47">
            <a:extLst>
              <a:ext uri="{FF2B5EF4-FFF2-40B4-BE49-F238E27FC236}">
                <a16:creationId xmlns:a16="http://schemas.microsoft.com/office/drawing/2014/main" id="{1B2EA19F-11C0-E074-3371-1A6A8519F672}"/>
              </a:ext>
            </a:extLst>
          </p:cNvPr>
          <p:cNvSpPr/>
          <p:nvPr/>
        </p:nvSpPr>
        <p:spPr>
          <a:xfrm>
            <a:off x="336549" y="1806303"/>
            <a:ext cx="5445125" cy="4067447"/>
          </a:xfrm>
          <a:prstGeom prst="rect">
            <a:avLst/>
          </a:prstGeom>
          <a:solidFill>
            <a:srgbClr val="F2F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Rectangle 49">
            <a:extLst>
              <a:ext uri="{FF2B5EF4-FFF2-40B4-BE49-F238E27FC236}">
                <a16:creationId xmlns:a16="http://schemas.microsoft.com/office/drawing/2014/main" id="{D1425763-8A7E-E8DA-31E1-FBCAA2033A37}"/>
              </a:ext>
            </a:extLst>
          </p:cNvPr>
          <p:cNvSpPr/>
          <p:nvPr/>
        </p:nvSpPr>
        <p:spPr>
          <a:xfrm>
            <a:off x="6200777" y="1806303"/>
            <a:ext cx="5445125" cy="4067447"/>
          </a:xfrm>
          <a:prstGeom prst="rect">
            <a:avLst/>
          </a:prstGeom>
          <a:solidFill>
            <a:srgbClr val="F2F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Content Placeholder 13">
            <a:extLst>
              <a:ext uri="{FF2B5EF4-FFF2-40B4-BE49-F238E27FC236}">
                <a16:creationId xmlns:a16="http://schemas.microsoft.com/office/drawing/2014/main" id="{84DEF1BB-5E6A-37A9-6CCA-ABB7F4760C2D}"/>
              </a:ext>
            </a:extLst>
          </p:cNvPr>
          <p:cNvSpPr txBox="1">
            <a:spLocks/>
          </p:cNvSpPr>
          <p:nvPr/>
        </p:nvSpPr>
        <p:spPr>
          <a:xfrm>
            <a:off x="476430" y="1809524"/>
            <a:ext cx="3846995" cy="471713"/>
          </a:xfrm>
          <a:prstGeom prst="rect">
            <a:avLst/>
          </a:prstGeom>
        </p:spPr>
        <p:txBody>
          <a:bodyPr vert="horz" lIns="0" tIns="0" rIns="0" bIns="0" rtlCol="0" anchor="ctr">
            <a:noAutofit/>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marL="0" lvl="1" indent="0">
              <a:buNone/>
            </a:pPr>
            <a:r>
              <a:rPr lang="en-US" sz="2800" dirty="0">
                <a:latin typeface="+mj-lt"/>
              </a:rPr>
              <a:t>Credit Impact Score (CIS)</a:t>
            </a:r>
          </a:p>
        </p:txBody>
      </p:sp>
      <p:sp>
        <p:nvSpPr>
          <p:cNvPr id="54" name="Content Placeholder 13">
            <a:extLst>
              <a:ext uri="{FF2B5EF4-FFF2-40B4-BE49-F238E27FC236}">
                <a16:creationId xmlns:a16="http://schemas.microsoft.com/office/drawing/2014/main" id="{89A93DD5-385A-E904-789E-A70B66F194FE}"/>
              </a:ext>
            </a:extLst>
          </p:cNvPr>
          <p:cNvSpPr txBox="1">
            <a:spLocks/>
          </p:cNvSpPr>
          <p:nvPr/>
        </p:nvSpPr>
        <p:spPr>
          <a:xfrm>
            <a:off x="476430" y="2432050"/>
            <a:ext cx="5218976" cy="563699"/>
          </a:xfrm>
          <a:prstGeom prst="rect">
            <a:avLst/>
          </a:prstGeom>
        </p:spPr>
        <p:txBody>
          <a:bodyPr vert="horz" lIns="0" tIns="0" rIns="0" bIns="0" rtlCol="0">
            <a:normAutofit/>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marL="0" lvl="1" indent="0">
              <a:buNone/>
            </a:pPr>
            <a:r>
              <a:rPr lang="en-US" dirty="0"/>
              <a:t>Reflects the impact of ESG on the credit rating</a:t>
            </a:r>
          </a:p>
          <a:p>
            <a:pPr marL="0" lvl="1" indent="0">
              <a:buNone/>
            </a:pPr>
            <a:r>
              <a:rPr lang="en-US" dirty="0"/>
              <a:t>NOT a combination of E, S and G-IPS</a:t>
            </a:r>
          </a:p>
        </p:txBody>
      </p:sp>
      <p:sp>
        <p:nvSpPr>
          <p:cNvPr id="55" name="Content Placeholder 13">
            <a:extLst>
              <a:ext uri="{FF2B5EF4-FFF2-40B4-BE49-F238E27FC236}">
                <a16:creationId xmlns:a16="http://schemas.microsoft.com/office/drawing/2014/main" id="{9FE8D2A3-7869-27D7-849E-26D69372E0FA}"/>
              </a:ext>
            </a:extLst>
          </p:cNvPr>
          <p:cNvSpPr txBox="1">
            <a:spLocks/>
          </p:cNvSpPr>
          <p:nvPr/>
        </p:nvSpPr>
        <p:spPr>
          <a:xfrm>
            <a:off x="476430" y="3056992"/>
            <a:ext cx="1692822" cy="318635"/>
          </a:xfrm>
          <a:prstGeom prst="rect">
            <a:avLst/>
          </a:prstGeom>
        </p:spPr>
        <p:txBody>
          <a:bodyPr vert="horz" lIns="0" tIns="0" rIns="0" bIns="0" rtlCol="0" anchor="ctr">
            <a:normAutofit/>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marL="0" lvl="1" indent="0">
              <a:buNone/>
            </a:pPr>
            <a:r>
              <a:rPr lang="en-US" sz="1100" b="1" dirty="0"/>
              <a:t>Example of Score</a:t>
            </a:r>
          </a:p>
        </p:txBody>
      </p:sp>
      <p:grpSp>
        <p:nvGrpSpPr>
          <p:cNvPr id="2818" name="Group 2817">
            <a:extLst>
              <a:ext uri="{FF2B5EF4-FFF2-40B4-BE49-F238E27FC236}">
                <a16:creationId xmlns:a16="http://schemas.microsoft.com/office/drawing/2014/main" id="{79F03DC0-D63E-A6F1-6C64-6712FC72C702}"/>
              </a:ext>
            </a:extLst>
          </p:cNvPr>
          <p:cNvGrpSpPr/>
          <p:nvPr/>
        </p:nvGrpSpPr>
        <p:grpSpPr>
          <a:xfrm>
            <a:off x="476430" y="3580948"/>
            <a:ext cx="1814254" cy="441233"/>
            <a:chOff x="1094790" y="4148844"/>
            <a:chExt cx="1814254" cy="441233"/>
          </a:xfrm>
        </p:grpSpPr>
        <p:sp>
          <p:nvSpPr>
            <p:cNvPr id="56" name="object 20">
              <a:extLst>
                <a:ext uri="{FF2B5EF4-FFF2-40B4-BE49-F238E27FC236}">
                  <a16:creationId xmlns:a16="http://schemas.microsoft.com/office/drawing/2014/main" id="{EB203AB4-5638-4704-667F-38A4FB2BB34C}"/>
                </a:ext>
              </a:extLst>
            </p:cNvPr>
            <p:cNvSpPr txBox="1"/>
            <p:nvPr/>
          </p:nvSpPr>
          <p:spPr>
            <a:xfrm>
              <a:off x="1094790" y="4148844"/>
              <a:ext cx="674205" cy="299405"/>
            </a:xfrm>
            <a:prstGeom prst="rect">
              <a:avLst/>
            </a:prstGeom>
          </p:spPr>
          <p:txBody>
            <a:bodyPr vert="horz" wrap="square" lIns="0" tIns="22189" rIns="0" bIns="0" rtlCol="0" anchor="ctr">
              <a:spAutoFit/>
            </a:bodyPr>
            <a:lstStyle/>
            <a:p>
              <a:pPr marL="23357">
                <a:spcBef>
                  <a:spcPts val="175"/>
                </a:spcBef>
                <a:defRPr/>
              </a:pPr>
              <a:r>
                <a:rPr lang="en-US" spc="-9" dirty="0">
                  <a:solidFill>
                    <a:srgbClr val="E88052"/>
                  </a:solidFill>
                  <a:latin typeface="+mj-lt"/>
                  <a:cs typeface="Bliss Pro Light"/>
                </a:rPr>
                <a:t>CIS-4</a:t>
              </a:r>
              <a:endParaRPr dirty="0">
                <a:solidFill>
                  <a:srgbClr val="E88052"/>
                </a:solidFill>
                <a:latin typeface="+mj-lt"/>
                <a:cs typeface="Bliss Pro Light"/>
              </a:endParaRPr>
            </a:p>
          </p:txBody>
        </p:sp>
        <p:grpSp>
          <p:nvGrpSpPr>
            <p:cNvPr id="59" name="Group 58">
              <a:extLst>
                <a:ext uri="{FF2B5EF4-FFF2-40B4-BE49-F238E27FC236}">
                  <a16:creationId xmlns:a16="http://schemas.microsoft.com/office/drawing/2014/main" id="{B974B4D0-29DD-7430-D5C9-DF6DA1C67A24}"/>
                </a:ext>
              </a:extLst>
            </p:cNvPr>
            <p:cNvGrpSpPr/>
            <p:nvPr/>
          </p:nvGrpSpPr>
          <p:grpSpPr>
            <a:xfrm>
              <a:off x="1120917" y="4495209"/>
              <a:ext cx="1788127" cy="94868"/>
              <a:chOff x="1003268" y="3889641"/>
              <a:chExt cx="1788127" cy="94868"/>
            </a:xfrm>
          </p:grpSpPr>
          <p:sp>
            <p:nvSpPr>
              <p:cNvPr id="60" name="Freeform: Shape 59">
                <a:extLst>
                  <a:ext uri="{FF2B5EF4-FFF2-40B4-BE49-F238E27FC236}">
                    <a16:creationId xmlns:a16="http://schemas.microsoft.com/office/drawing/2014/main" id="{428A788A-01BE-37E0-B60B-7DC07160573D}"/>
                  </a:ext>
                </a:extLst>
              </p:cNvPr>
              <p:cNvSpPr/>
              <p:nvPr/>
            </p:nvSpPr>
            <p:spPr>
              <a:xfrm>
                <a:off x="2462974" y="3923550"/>
                <a:ext cx="328421" cy="60959"/>
              </a:xfrm>
              <a:custGeom>
                <a:avLst/>
                <a:gdLst>
                  <a:gd name="connsiteX0" fmla="*/ 0 w 328421"/>
                  <a:gd name="connsiteY0" fmla="*/ 0 h 60959"/>
                  <a:gd name="connsiteX1" fmla="*/ 328422 w 328421"/>
                  <a:gd name="connsiteY1" fmla="*/ 0 h 60959"/>
                  <a:gd name="connsiteX2" fmla="*/ 328422 w 328421"/>
                  <a:gd name="connsiteY2" fmla="*/ 60960 h 60959"/>
                  <a:gd name="connsiteX3" fmla="*/ 0 w 328421"/>
                  <a:gd name="connsiteY3" fmla="*/ 60960 h 60959"/>
                </a:gdLst>
                <a:ahLst/>
                <a:cxnLst>
                  <a:cxn ang="0">
                    <a:pos x="connsiteX0" y="connsiteY0"/>
                  </a:cxn>
                  <a:cxn ang="0">
                    <a:pos x="connsiteX1" y="connsiteY1"/>
                  </a:cxn>
                  <a:cxn ang="0">
                    <a:pos x="connsiteX2" y="connsiteY2"/>
                  </a:cxn>
                  <a:cxn ang="0">
                    <a:pos x="connsiteX3" y="connsiteY3"/>
                  </a:cxn>
                </a:cxnLst>
                <a:rect l="l" t="t" r="r" b="b"/>
                <a:pathLst>
                  <a:path w="328421" h="60959">
                    <a:moveTo>
                      <a:pt x="0" y="0"/>
                    </a:moveTo>
                    <a:lnTo>
                      <a:pt x="328422" y="0"/>
                    </a:lnTo>
                    <a:lnTo>
                      <a:pt x="328422" y="60960"/>
                    </a:lnTo>
                    <a:lnTo>
                      <a:pt x="0" y="60960"/>
                    </a:lnTo>
                    <a:close/>
                  </a:path>
                </a:pathLst>
              </a:custGeom>
              <a:solidFill>
                <a:srgbClr val="009775"/>
              </a:solidFill>
              <a:ln w="9525" cap="flat">
                <a:noFill/>
                <a:prstDash val="solid"/>
                <a:miter/>
              </a:ln>
            </p:spPr>
            <p:txBody>
              <a:bodyPr rtlCol="0" anchor="ctr"/>
              <a:lstStyle/>
              <a:p>
                <a:endParaRPr lang="en-US" dirty="0">
                  <a:latin typeface="Bliss Pro Light" panose="02010006030000020004" pitchFamily="50" charset="0"/>
                </a:endParaRPr>
              </a:p>
            </p:txBody>
          </p:sp>
          <p:sp>
            <p:nvSpPr>
              <p:cNvPr id="61" name="Freeform: Shape 60">
                <a:extLst>
                  <a:ext uri="{FF2B5EF4-FFF2-40B4-BE49-F238E27FC236}">
                    <a16:creationId xmlns:a16="http://schemas.microsoft.com/office/drawing/2014/main" id="{9D8C0BF6-7643-88E9-94DC-F0E3C7622723}"/>
                  </a:ext>
                </a:extLst>
              </p:cNvPr>
              <p:cNvSpPr/>
              <p:nvPr/>
            </p:nvSpPr>
            <p:spPr>
              <a:xfrm>
                <a:off x="2098071" y="3923550"/>
                <a:ext cx="328422" cy="60959"/>
              </a:xfrm>
              <a:custGeom>
                <a:avLst/>
                <a:gdLst>
                  <a:gd name="connsiteX0" fmla="*/ 0 w 328422"/>
                  <a:gd name="connsiteY0" fmla="*/ 0 h 60959"/>
                  <a:gd name="connsiteX1" fmla="*/ 328422 w 328422"/>
                  <a:gd name="connsiteY1" fmla="*/ 0 h 60959"/>
                  <a:gd name="connsiteX2" fmla="*/ 328422 w 328422"/>
                  <a:gd name="connsiteY2" fmla="*/ 60960 h 60959"/>
                  <a:gd name="connsiteX3" fmla="*/ 0 w 328422"/>
                  <a:gd name="connsiteY3" fmla="*/ 60960 h 60959"/>
                </a:gdLst>
                <a:ahLst/>
                <a:cxnLst>
                  <a:cxn ang="0">
                    <a:pos x="connsiteX0" y="connsiteY0"/>
                  </a:cxn>
                  <a:cxn ang="0">
                    <a:pos x="connsiteX1" y="connsiteY1"/>
                  </a:cxn>
                  <a:cxn ang="0">
                    <a:pos x="connsiteX2" y="connsiteY2"/>
                  </a:cxn>
                  <a:cxn ang="0">
                    <a:pos x="connsiteX3" y="connsiteY3"/>
                  </a:cxn>
                </a:cxnLst>
                <a:rect l="l" t="t" r="r" b="b"/>
                <a:pathLst>
                  <a:path w="328422" h="60959">
                    <a:moveTo>
                      <a:pt x="0" y="0"/>
                    </a:moveTo>
                    <a:lnTo>
                      <a:pt x="328422" y="0"/>
                    </a:lnTo>
                    <a:lnTo>
                      <a:pt x="328422" y="60960"/>
                    </a:lnTo>
                    <a:lnTo>
                      <a:pt x="0" y="60960"/>
                    </a:lnTo>
                    <a:close/>
                  </a:path>
                </a:pathLst>
              </a:custGeom>
              <a:solidFill>
                <a:srgbClr val="009FDF"/>
              </a:solidFill>
              <a:ln w="9525" cap="flat">
                <a:noFill/>
                <a:prstDash val="solid"/>
                <a:miter/>
              </a:ln>
            </p:spPr>
            <p:txBody>
              <a:bodyPr rtlCol="0" anchor="ctr"/>
              <a:lstStyle/>
              <a:p>
                <a:endParaRPr lang="en-US" dirty="0">
                  <a:latin typeface="Bliss Pro Light" panose="02010006030000020004" pitchFamily="50" charset="0"/>
                </a:endParaRPr>
              </a:p>
            </p:txBody>
          </p:sp>
          <p:sp>
            <p:nvSpPr>
              <p:cNvPr id="62" name="Freeform: Shape 61">
                <a:extLst>
                  <a:ext uri="{FF2B5EF4-FFF2-40B4-BE49-F238E27FC236}">
                    <a16:creationId xmlns:a16="http://schemas.microsoft.com/office/drawing/2014/main" id="{B851974F-1F42-6C37-840D-6BAE7F643249}"/>
                  </a:ext>
                </a:extLst>
              </p:cNvPr>
              <p:cNvSpPr/>
              <p:nvPr/>
            </p:nvSpPr>
            <p:spPr>
              <a:xfrm>
                <a:off x="1733169" y="3923550"/>
                <a:ext cx="328422" cy="60959"/>
              </a:xfrm>
              <a:custGeom>
                <a:avLst/>
                <a:gdLst>
                  <a:gd name="connsiteX0" fmla="*/ 0 w 328422"/>
                  <a:gd name="connsiteY0" fmla="*/ 0 h 60959"/>
                  <a:gd name="connsiteX1" fmla="*/ 328422 w 328422"/>
                  <a:gd name="connsiteY1" fmla="*/ 0 h 60959"/>
                  <a:gd name="connsiteX2" fmla="*/ 328422 w 328422"/>
                  <a:gd name="connsiteY2" fmla="*/ 60960 h 60959"/>
                  <a:gd name="connsiteX3" fmla="*/ 0 w 328422"/>
                  <a:gd name="connsiteY3" fmla="*/ 60960 h 60959"/>
                </a:gdLst>
                <a:ahLst/>
                <a:cxnLst>
                  <a:cxn ang="0">
                    <a:pos x="connsiteX0" y="connsiteY0"/>
                  </a:cxn>
                  <a:cxn ang="0">
                    <a:pos x="connsiteX1" y="connsiteY1"/>
                  </a:cxn>
                  <a:cxn ang="0">
                    <a:pos x="connsiteX2" y="connsiteY2"/>
                  </a:cxn>
                  <a:cxn ang="0">
                    <a:pos x="connsiteX3" y="connsiteY3"/>
                  </a:cxn>
                </a:cxnLst>
                <a:rect l="l" t="t" r="r" b="b"/>
                <a:pathLst>
                  <a:path w="328422" h="60959">
                    <a:moveTo>
                      <a:pt x="0" y="0"/>
                    </a:moveTo>
                    <a:lnTo>
                      <a:pt x="328422" y="0"/>
                    </a:lnTo>
                    <a:lnTo>
                      <a:pt x="328422" y="60960"/>
                    </a:lnTo>
                    <a:lnTo>
                      <a:pt x="0" y="60960"/>
                    </a:lnTo>
                    <a:close/>
                  </a:path>
                </a:pathLst>
              </a:custGeom>
              <a:solidFill>
                <a:srgbClr val="FDDA24"/>
              </a:solidFill>
              <a:ln w="9525" cap="flat">
                <a:noFill/>
                <a:prstDash val="solid"/>
                <a:miter/>
              </a:ln>
            </p:spPr>
            <p:txBody>
              <a:bodyPr rtlCol="0" anchor="ctr"/>
              <a:lstStyle/>
              <a:p>
                <a:endParaRPr lang="en-US" dirty="0">
                  <a:latin typeface="Bliss Pro Light" panose="02010006030000020004" pitchFamily="50" charset="0"/>
                </a:endParaRPr>
              </a:p>
            </p:txBody>
          </p:sp>
          <p:sp>
            <p:nvSpPr>
              <p:cNvPr id="63" name="Freeform: Shape 62">
                <a:extLst>
                  <a:ext uri="{FF2B5EF4-FFF2-40B4-BE49-F238E27FC236}">
                    <a16:creationId xmlns:a16="http://schemas.microsoft.com/office/drawing/2014/main" id="{2FE2EE88-6ABE-A411-9487-17B9DD557433}"/>
                  </a:ext>
                </a:extLst>
              </p:cNvPr>
              <p:cNvSpPr/>
              <p:nvPr/>
            </p:nvSpPr>
            <p:spPr>
              <a:xfrm>
                <a:off x="1368266" y="3923550"/>
                <a:ext cx="328421" cy="60959"/>
              </a:xfrm>
              <a:custGeom>
                <a:avLst/>
                <a:gdLst>
                  <a:gd name="connsiteX0" fmla="*/ 0 w 328421"/>
                  <a:gd name="connsiteY0" fmla="*/ 0 h 60959"/>
                  <a:gd name="connsiteX1" fmla="*/ 328422 w 328421"/>
                  <a:gd name="connsiteY1" fmla="*/ 0 h 60959"/>
                  <a:gd name="connsiteX2" fmla="*/ 328422 w 328421"/>
                  <a:gd name="connsiteY2" fmla="*/ 60960 h 60959"/>
                  <a:gd name="connsiteX3" fmla="*/ 0 w 328421"/>
                  <a:gd name="connsiteY3" fmla="*/ 60960 h 60959"/>
                </a:gdLst>
                <a:ahLst/>
                <a:cxnLst>
                  <a:cxn ang="0">
                    <a:pos x="connsiteX0" y="connsiteY0"/>
                  </a:cxn>
                  <a:cxn ang="0">
                    <a:pos x="connsiteX1" y="connsiteY1"/>
                  </a:cxn>
                  <a:cxn ang="0">
                    <a:pos x="connsiteX2" y="connsiteY2"/>
                  </a:cxn>
                  <a:cxn ang="0">
                    <a:pos x="connsiteX3" y="connsiteY3"/>
                  </a:cxn>
                </a:cxnLst>
                <a:rect l="l" t="t" r="r" b="b"/>
                <a:pathLst>
                  <a:path w="328421" h="60959">
                    <a:moveTo>
                      <a:pt x="0" y="0"/>
                    </a:moveTo>
                    <a:lnTo>
                      <a:pt x="328422" y="0"/>
                    </a:lnTo>
                    <a:lnTo>
                      <a:pt x="328422" y="60960"/>
                    </a:lnTo>
                    <a:lnTo>
                      <a:pt x="0" y="60960"/>
                    </a:lnTo>
                    <a:close/>
                  </a:path>
                </a:pathLst>
              </a:custGeom>
              <a:solidFill>
                <a:srgbClr val="E88052"/>
              </a:solidFill>
              <a:ln w="9525" cap="flat">
                <a:noFill/>
                <a:prstDash val="solid"/>
                <a:miter/>
              </a:ln>
            </p:spPr>
            <p:txBody>
              <a:bodyPr rtlCol="0" anchor="ctr"/>
              <a:lstStyle/>
              <a:p>
                <a:endParaRPr lang="en-US" dirty="0">
                  <a:latin typeface="Bliss Pro Light" panose="02010006030000020004" pitchFamily="50" charset="0"/>
                </a:endParaRPr>
              </a:p>
            </p:txBody>
          </p:sp>
          <p:sp>
            <p:nvSpPr>
              <p:cNvPr id="2816" name="Freeform: Shape 2815">
                <a:extLst>
                  <a:ext uri="{FF2B5EF4-FFF2-40B4-BE49-F238E27FC236}">
                    <a16:creationId xmlns:a16="http://schemas.microsoft.com/office/drawing/2014/main" id="{BC8FF5AD-0055-2180-6CFB-161E85604135}"/>
                  </a:ext>
                </a:extLst>
              </p:cNvPr>
              <p:cNvSpPr/>
              <p:nvPr/>
            </p:nvSpPr>
            <p:spPr>
              <a:xfrm>
                <a:off x="1003268" y="3923550"/>
                <a:ext cx="328421" cy="60959"/>
              </a:xfrm>
              <a:custGeom>
                <a:avLst/>
                <a:gdLst>
                  <a:gd name="connsiteX0" fmla="*/ 0 w 328421"/>
                  <a:gd name="connsiteY0" fmla="*/ 0 h 60959"/>
                  <a:gd name="connsiteX1" fmla="*/ 328422 w 328421"/>
                  <a:gd name="connsiteY1" fmla="*/ 0 h 60959"/>
                  <a:gd name="connsiteX2" fmla="*/ 328422 w 328421"/>
                  <a:gd name="connsiteY2" fmla="*/ 60960 h 60959"/>
                  <a:gd name="connsiteX3" fmla="*/ 0 w 328421"/>
                  <a:gd name="connsiteY3" fmla="*/ 60960 h 60959"/>
                </a:gdLst>
                <a:ahLst/>
                <a:cxnLst>
                  <a:cxn ang="0">
                    <a:pos x="connsiteX0" y="connsiteY0"/>
                  </a:cxn>
                  <a:cxn ang="0">
                    <a:pos x="connsiteX1" y="connsiteY1"/>
                  </a:cxn>
                  <a:cxn ang="0">
                    <a:pos x="connsiteX2" y="connsiteY2"/>
                  </a:cxn>
                  <a:cxn ang="0">
                    <a:pos x="connsiteX3" y="connsiteY3"/>
                  </a:cxn>
                </a:cxnLst>
                <a:rect l="l" t="t" r="r" b="b"/>
                <a:pathLst>
                  <a:path w="328421" h="60959">
                    <a:moveTo>
                      <a:pt x="0" y="0"/>
                    </a:moveTo>
                    <a:lnTo>
                      <a:pt x="328422" y="0"/>
                    </a:lnTo>
                    <a:lnTo>
                      <a:pt x="328422" y="60960"/>
                    </a:lnTo>
                    <a:lnTo>
                      <a:pt x="0" y="60960"/>
                    </a:lnTo>
                    <a:close/>
                  </a:path>
                </a:pathLst>
              </a:custGeom>
              <a:solidFill>
                <a:srgbClr val="BA0C2F"/>
              </a:solidFill>
              <a:ln w="9525" cap="flat">
                <a:noFill/>
                <a:prstDash val="solid"/>
                <a:miter/>
              </a:ln>
            </p:spPr>
            <p:txBody>
              <a:bodyPr rtlCol="0" anchor="ctr"/>
              <a:lstStyle/>
              <a:p>
                <a:endParaRPr lang="en-US" dirty="0">
                  <a:latin typeface="Bliss Pro Light" panose="02010006030000020004" pitchFamily="50" charset="0"/>
                </a:endParaRPr>
              </a:p>
            </p:txBody>
          </p:sp>
          <p:sp>
            <p:nvSpPr>
              <p:cNvPr id="2817" name="Freeform: Shape 2816">
                <a:extLst>
                  <a:ext uri="{FF2B5EF4-FFF2-40B4-BE49-F238E27FC236}">
                    <a16:creationId xmlns:a16="http://schemas.microsoft.com/office/drawing/2014/main" id="{AD7439B4-9DC5-8836-617A-D0047951C3D6}"/>
                  </a:ext>
                </a:extLst>
              </p:cNvPr>
              <p:cNvSpPr/>
              <p:nvPr/>
            </p:nvSpPr>
            <p:spPr>
              <a:xfrm>
                <a:off x="1478946" y="3889641"/>
                <a:ext cx="107060" cy="64198"/>
              </a:xfrm>
              <a:custGeom>
                <a:avLst/>
                <a:gdLst>
                  <a:gd name="connsiteX0" fmla="*/ 0 w 107060"/>
                  <a:gd name="connsiteY0" fmla="*/ 0 h 64198"/>
                  <a:gd name="connsiteX1" fmla="*/ 53530 w 107060"/>
                  <a:gd name="connsiteY1" fmla="*/ 64198 h 64198"/>
                  <a:gd name="connsiteX2" fmla="*/ 107061 w 107060"/>
                  <a:gd name="connsiteY2" fmla="*/ 0 h 64198"/>
                  <a:gd name="connsiteX3" fmla="*/ 0 w 107060"/>
                  <a:gd name="connsiteY3" fmla="*/ 0 h 64198"/>
                </a:gdLst>
                <a:ahLst/>
                <a:cxnLst>
                  <a:cxn ang="0">
                    <a:pos x="connsiteX0" y="connsiteY0"/>
                  </a:cxn>
                  <a:cxn ang="0">
                    <a:pos x="connsiteX1" y="connsiteY1"/>
                  </a:cxn>
                  <a:cxn ang="0">
                    <a:pos x="connsiteX2" y="connsiteY2"/>
                  </a:cxn>
                  <a:cxn ang="0">
                    <a:pos x="connsiteX3" y="connsiteY3"/>
                  </a:cxn>
                </a:cxnLst>
                <a:rect l="l" t="t" r="r" b="b"/>
                <a:pathLst>
                  <a:path w="107060" h="64198">
                    <a:moveTo>
                      <a:pt x="0" y="0"/>
                    </a:moveTo>
                    <a:lnTo>
                      <a:pt x="53530" y="64198"/>
                    </a:lnTo>
                    <a:lnTo>
                      <a:pt x="107061" y="0"/>
                    </a:lnTo>
                    <a:lnTo>
                      <a:pt x="0" y="0"/>
                    </a:lnTo>
                    <a:close/>
                  </a:path>
                </a:pathLst>
              </a:custGeom>
              <a:solidFill>
                <a:srgbClr val="191919"/>
              </a:solidFill>
              <a:ln w="11169" cap="flat">
                <a:solidFill>
                  <a:srgbClr val="F7F8F8"/>
                </a:solidFill>
                <a:prstDash val="solid"/>
                <a:miter/>
              </a:ln>
            </p:spPr>
            <p:txBody>
              <a:bodyPr rtlCol="0" anchor="ctr"/>
              <a:lstStyle/>
              <a:p>
                <a:endParaRPr lang="en-US" dirty="0">
                  <a:latin typeface="Bliss Pro Light" panose="02010006030000020004" pitchFamily="50" charset="0"/>
                </a:endParaRPr>
              </a:p>
            </p:txBody>
          </p:sp>
        </p:grpSp>
      </p:grpSp>
      <p:sp>
        <p:nvSpPr>
          <p:cNvPr id="2819" name="Content Placeholder 13">
            <a:extLst>
              <a:ext uri="{FF2B5EF4-FFF2-40B4-BE49-F238E27FC236}">
                <a16:creationId xmlns:a16="http://schemas.microsoft.com/office/drawing/2014/main" id="{30EAC1D0-9891-6246-EB8E-EA6408D94EAD}"/>
              </a:ext>
            </a:extLst>
          </p:cNvPr>
          <p:cNvSpPr txBox="1">
            <a:spLocks/>
          </p:cNvSpPr>
          <p:nvPr/>
        </p:nvSpPr>
        <p:spPr>
          <a:xfrm>
            <a:off x="476430" y="4555059"/>
            <a:ext cx="5218976" cy="1351873"/>
          </a:xfrm>
          <a:prstGeom prst="rect">
            <a:avLst/>
          </a:prstGeom>
        </p:spPr>
        <p:txBody>
          <a:bodyPr vert="horz" lIns="0" tIns="0" rIns="0" bIns="0" rtlCol="0">
            <a:normAutofit/>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lvl="1"/>
            <a:r>
              <a:rPr lang="en-US" dirty="0"/>
              <a:t>Indicates the extent to which the credit rating would have been different in the absence of ESG issues</a:t>
            </a:r>
          </a:p>
          <a:p>
            <a:pPr lvl="1"/>
            <a:r>
              <a:rPr lang="en-US" dirty="0"/>
              <a:t>Places ESG in the context of other rating considerations</a:t>
            </a:r>
          </a:p>
          <a:p>
            <a:pPr lvl="1"/>
            <a:r>
              <a:rPr lang="en-US" dirty="0"/>
              <a:t>CIS-1 assigned only if the credit rating is better because of ESG factors</a:t>
            </a:r>
          </a:p>
        </p:txBody>
      </p:sp>
      <p:sp>
        <p:nvSpPr>
          <p:cNvPr id="2820" name="Content Placeholder 13">
            <a:extLst>
              <a:ext uri="{FF2B5EF4-FFF2-40B4-BE49-F238E27FC236}">
                <a16:creationId xmlns:a16="http://schemas.microsoft.com/office/drawing/2014/main" id="{32A36E2F-7DBE-D0E7-C4EC-FBB7D550B9C7}"/>
              </a:ext>
            </a:extLst>
          </p:cNvPr>
          <p:cNvSpPr txBox="1">
            <a:spLocks/>
          </p:cNvSpPr>
          <p:nvPr/>
        </p:nvSpPr>
        <p:spPr>
          <a:xfrm>
            <a:off x="6337092" y="1801474"/>
            <a:ext cx="3846995" cy="471713"/>
          </a:xfrm>
          <a:prstGeom prst="rect">
            <a:avLst/>
          </a:prstGeom>
        </p:spPr>
        <p:txBody>
          <a:bodyPr vert="horz" lIns="0" tIns="0" rIns="0" bIns="0" rtlCol="0" anchor="ctr">
            <a:normAutofit/>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marL="0" lvl="1" indent="0">
              <a:buNone/>
            </a:pPr>
            <a:r>
              <a:rPr lang="en-US" sz="2800" dirty="0">
                <a:latin typeface="+mj-lt"/>
              </a:rPr>
              <a:t>Issuer Profile Scores (IPS)</a:t>
            </a:r>
          </a:p>
        </p:txBody>
      </p:sp>
      <p:sp>
        <p:nvSpPr>
          <p:cNvPr id="2821" name="Content Placeholder 13">
            <a:extLst>
              <a:ext uri="{FF2B5EF4-FFF2-40B4-BE49-F238E27FC236}">
                <a16:creationId xmlns:a16="http://schemas.microsoft.com/office/drawing/2014/main" id="{1DB32916-0BE9-A9FB-B135-F4F38D73D81B}"/>
              </a:ext>
            </a:extLst>
          </p:cNvPr>
          <p:cNvSpPr txBox="1">
            <a:spLocks/>
          </p:cNvSpPr>
          <p:nvPr/>
        </p:nvSpPr>
        <p:spPr>
          <a:xfrm>
            <a:off x="6337092" y="2424000"/>
            <a:ext cx="5218976" cy="563699"/>
          </a:xfrm>
          <a:prstGeom prst="rect">
            <a:avLst/>
          </a:prstGeom>
        </p:spPr>
        <p:txBody>
          <a:bodyPr vert="horz" lIns="0" tIns="0" rIns="0" bIns="0" rtlCol="0">
            <a:normAutofit fontScale="92500" lnSpcReduction="10000"/>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marL="0" lvl="1" indent="0">
              <a:buNone/>
            </a:pPr>
            <a:r>
              <a:rPr lang="en-US" dirty="0"/>
              <a:t>IPS is our assessment of the issuer’s exposure to Environmental (E), Social (S) or Governance (G) risks / benefits material to credit risk including relevant mitigants </a:t>
            </a:r>
          </a:p>
        </p:txBody>
      </p:sp>
      <p:sp>
        <p:nvSpPr>
          <p:cNvPr id="2822" name="Content Placeholder 13">
            <a:extLst>
              <a:ext uri="{FF2B5EF4-FFF2-40B4-BE49-F238E27FC236}">
                <a16:creationId xmlns:a16="http://schemas.microsoft.com/office/drawing/2014/main" id="{EDE06CEC-2C07-8B35-B4E0-F3D416F7504F}"/>
              </a:ext>
            </a:extLst>
          </p:cNvPr>
          <p:cNvSpPr txBox="1">
            <a:spLocks/>
          </p:cNvSpPr>
          <p:nvPr/>
        </p:nvSpPr>
        <p:spPr>
          <a:xfrm>
            <a:off x="6337092" y="3056992"/>
            <a:ext cx="1692822" cy="318635"/>
          </a:xfrm>
          <a:prstGeom prst="rect">
            <a:avLst/>
          </a:prstGeom>
        </p:spPr>
        <p:txBody>
          <a:bodyPr vert="horz" lIns="0" tIns="0" rIns="0" bIns="0" rtlCol="0" anchor="ctr">
            <a:normAutofit/>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marL="0" lvl="1" indent="0">
              <a:buNone/>
            </a:pPr>
            <a:r>
              <a:rPr lang="en-US" sz="1100" b="1" dirty="0"/>
              <a:t>Example of Score</a:t>
            </a:r>
          </a:p>
        </p:txBody>
      </p:sp>
      <p:sp>
        <p:nvSpPr>
          <p:cNvPr id="66" name="Content Placeholder 13">
            <a:extLst>
              <a:ext uri="{FF2B5EF4-FFF2-40B4-BE49-F238E27FC236}">
                <a16:creationId xmlns:a16="http://schemas.microsoft.com/office/drawing/2014/main" id="{ECC5DD3D-679F-A49F-E63F-F5EE21608A34}"/>
              </a:ext>
            </a:extLst>
          </p:cNvPr>
          <p:cNvSpPr txBox="1">
            <a:spLocks/>
          </p:cNvSpPr>
          <p:nvPr/>
        </p:nvSpPr>
        <p:spPr>
          <a:xfrm>
            <a:off x="6337092" y="4547009"/>
            <a:ext cx="5218976" cy="1351873"/>
          </a:xfrm>
          <a:prstGeom prst="rect">
            <a:avLst/>
          </a:prstGeom>
        </p:spPr>
        <p:txBody>
          <a:bodyPr vert="horz" lIns="0" tIns="0" rIns="0" bIns="0" rtlCol="0">
            <a:normAutofit/>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lvl="1"/>
            <a:r>
              <a:rPr lang="en-US" dirty="0"/>
              <a:t>Scores are global and comparable across sectors </a:t>
            </a:r>
          </a:p>
          <a:p>
            <a:pPr lvl="1"/>
            <a:r>
              <a:rPr lang="en-US" dirty="0"/>
              <a:t>Incorporate management’s action/mitigants</a:t>
            </a:r>
          </a:p>
          <a:p>
            <a:pPr lvl="1"/>
            <a:r>
              <a:rPr lang="en-US" dirty="0"/>
              <a:t>E-1, S-1 or G-1 assigned only when considerations have material credit benefits</a:t>
            </a:r>
          </a:p>
        </p:txBody>
      </p:sp>
      <p:sp>
        <p:nvSpPr>
          <p:cNvPr id="67" name="Content Placeholder 13">
            <a:extLst>
              <a:ext uri="{FF2B5EF4-FFF2-40B4-BE49-F238E27FC236}">
                <a16:creationId xmlns:a16="http://schemas.microsoft.com/office/drawing/2014/main" id="{0A69460A-A64A-0331-572B-F3133829E94E}"/>
              </a:ext>
            </a:extLst>
          </p:cNvPr>
          <p:cNvSpPr txBox="1">
            <a:spLocks/>
          </p:cNvSpPr>
          <p:nvPr/>
        </p:nvSpPr>
        <p:spPr>
          <a:xfrm>
            <a:off x="6583989" y="3388448"/>
            <a:ext cx="1202455" cy="318635"/>
          </a:xfrm>
          <a:prstGeom prst="rect">
            <a:avLst/>
          </a:prstGeom>
        </p:spPr>
        <p:txBody>
          <a:bodyPr vert="horz" lIns="0" tIns="0" rIns="0" bIns="0" rtlCol="0" anchor="ctr">
            <a:normAutofit/>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marL="0" lvl="1" indent="0">
              <a:buNone/>
            </a:pPr>
            <a:r>
              <a:rPr lang="en-US" sz="1050" dirty="0"/>
              <a:t>ENVIRONMENTAL</a:t>
            </a:r>
          </a:p>
        </p:txBody>
      </p:sp>
      <p:sp>
        <p:nvSpPr>
          <p:cNvPr id="68" name="Content Placeholder 13">
            <a:extLst>
              <a:ext uri="{FF2B5EF4-FFF2-40B4-BE49-F238E27FC236}">
                <a16:creationId xmlns:a16="http://schemas.microsoft.com/office/drawing/2014/main" id="{139D539A-A29A-035E-1F38-BA6E7723E6F0}"/>
              </a:ext>
            </a:extLst>
          </p:cNvPr>
          <p:cNvSpPr txBox="1">
            <a:spLocks/>
          </p:cNvSpPr>
          <p:nvPr/>
        </p:nvSpPr>
        <p:spPr>
          <a:xfrm>
            <a:off x="8233048" y="3388448"/>
            <a:ext cx="1202455" cy="318635"/>
          </a:xfrm>
          <a:prstGeom prst="rect">
            <a:avLst/>
          </a:prstGeom>
        </p:spPr>
        <p:txBody>
          <a:bodyPr vert="horz" lIns="0" tIns="0" rIns="0" bIns="0" rtlCol="0" anchor="ctr">
            <a:normAutofit/>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marL="0" lvl="1" indent="0" algn="ctr">
              <a:buNone/>
            </a:pPr>
            <a:r>
              <a:rPr lang="en-US" sz="1050" dirty="0"/>
              <a:t>SOCIAL</a:t>
            </a:r>
          </a:p>
        </p:txBody>
      </p:sp>
      <p:sp>
        <p:nvSpPr>
          <p:cNvPr id="69" name="Content Placeholder 13">
            <a:extLst>
              <a:ext uri="{FF2B5EF4-FFF2-40B4-BE49-F238E27FC236}">
                <a16:creationId xmlns:a16="http://schemas.microsoft.com/office/drawing/2014/main" id="{89681EC3-1F96-4193-E586-BA415D566491}"/>
              </a:ext>
            </a:extLst>
          </p:cNvPr>
          <p:cNvSpPr txBox="1">
            <a:spLocks/>
          </p:cNvSpPr>
          <p:nvPr/>
        </p:nvSpPr>
        <p:spPr>
          <a:xfrm>
            <a:off x="9882107" y="3388448"/>
            <a:ext cx="1202455" cy="318635"/>
          </a:xfrm>
          <a:prstGeom prst="rect">
            <a:avLst/>
          </a:prstGeom>
        </p:spPr>
        <p:txBody>
          <a:bodyPr vert="horz" lIns="0" tIns="0" rIns="0" bIns="0" rtlCol="0" anchor="ctr">
            <a:normAutofit/>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pPr marL="0" lvl="1" indent="0">
              <a:buNone/>
            </a:pPr>
            <a:r>
              <a:rPr lang="en-US" sz="1050" dirty="0"/>
              <a:t>GOVERNANCE</a:t>
            </a:r>
          </a:p>
        </p:txBody>
      </p:sp>
      <p:grpSp>
        <p:nvGrpSpPr>
          <p:cNvPr id="70" name="Group 69">
            <a:extLst>
              <a:ext uri="{FF2B5EF4-FFF2-40B4-BE49-F238E27FC236}">
                <a16:creationId xmlns:a16="http://schemas.microsoft.com/office/drawing/2014/main" id="{88B8F0D2-1FAB-FD9E-90D8-7E0DE97A944D}"/>
              </a:ext>
            </a:extLst>
          </p:cNvPr>
          <p:cNvGrpSpPr/>
          <p:nvPr/>
        </p:nvGrpSpPr>
        <p:grpSpPr>
          <a:xfrm>
            <a:off x="6589295" y="4063011"/>
            <a:ext cx="792003" cy="97472"/>
            <a:chOff x="7086600" y="4481876"/>
            <a:chExt cx="792003" cy="80962"/>
          </a:xfrm>
        </p:grpSpPr>
        <p:sp>
          <p:nvSpPr>
            <p:cNvPr id="71" name="Freeform: Shape 70">
              <a:extLst>
                <a:ext uri="{FF2B5EF4-FFF2-40B4-BE49-F238E27FC236}">
                  <a16:creationId xmlns:a16="http://schemas.microsoft.com/office/drawing/2014/main" id="{9D470997-44E2-C785-CEBB-E97E01B49336}"/>
                </a:ext>
              </a:extLst>
            </p:cNvPr>
            <p:cNvSpPr/>
            <p:nvPr/>
          </p:nvSpPr>
          <p:spPr>
            <a:xfrm>
              <a:off x="7739824"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009775"/>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72" name="Freeform: Shape 71">
              <a:extLst>
                <a:ext uri="{FF2B5EF4-FFF2-40B4-BE49-F238E27FC236}">
                  <a16:creationId xmlns:a16="http://schemas.microsoft.com/office/drawing/2014/main" id="{038DDDE8-4CDC-7E41-1396-C4B2E1FDF914}"/>
                </a:ext>
              </a:extLst>
            </p:cNvPr>
            <p:cNvSpPr/>
            <p:nvPr/>
          </p:nvSpPr>
          <p:spPr>
            <a:xfrm>
              <a:off x="7576566"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009FDF"/>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73" name="Freeform: Shape 72">
              <a:extLst>
                <a:ext uri="{FF2B5EF4-FFF2-40B4-BE49-F238E27FC236}">
                  <a16:creationId xmlns:a16="http://schemas.microsoft.com/office/drawing/2014/main" id="{5AB9E3CA-ABD3-B0EB-C062-5F487D5FCD01}"/>
                </a:ext>
              </a:extLst>
            </p:cNvPr>
            <p:cNvSpPr/>
            <p:nvPr/>
          </p:nvSpPr>
          <p:spPr>
            <a:xfrm>
              <a:off x="7413212"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FDDA24"/>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74" name="Freeform: Shape 73">
              <a:extLst>
                <a:ext uri="{FF2B5EF4-FFF2-40B4-BE49-F238E27FC236}">
                  <a16:creationId xmlns:a16="http://schemas.microsoft.com/office/drawing/2014/main" id="{F4E9A678-2A36-0BBE-4F92-B242FC87F0CF}"/>
                </a:ext>
              </a:extLst>
            </p:cNvPr>
            <p:cNvSpPr/>
            <p:nvPr/>
          </p:nvSpPr>
          <p:spPr>
            <a:xfrm>
              <a:off x="7249953"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E88052"/>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75" name="Freeform: Shape 74">
              <a:extLst>
                <a:ext uri="{FF2B5EF4-FFF2-40B4-BE49-F238E27FC236}">
                  <a16:creationId xmlns:a16="http://schemas.microsoft.com/office/drawing/2014/main" id="{01C5A16D-7F7C-2B26-137A-93B35BE4F353}"/>
                </a:ext>
              </a:extLst>
            </p:cNvPr>
            <p:cNvSpPr/>
            <p:nvPr/>
          </p:nvSpPr>
          <p:spPr>
            <a:xfrm>
              <a:off x="7086600"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BA0C2F"/>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76" name="Freeform: Shape 75">
              <a:extLst>
                <a:ext uri="{FF2B5EF4-FFF2-40B4-BE49-F238E27FC236}">
                  <a16:creationId xmlns:a16="http://schemas.microsoft.com/office/drawing/2014/main" id="{53BD8433-CBB6-343A-B183-1A10303A800D}"/>
                </a:ext>
              </a:extLst>
            </p:cNvPr>
            <p:cNvSpPr/>
            <p:nvPr/>
          </p:nvSpPr>
          <p:spPr>
            <a:xfrm>
              <a:off x="7274337" y="4481876"/>
              <a:ext cx="89916" cy="54006"/>
            </a:xfrm>
            <a:custGeom>
              <a:avLst/>
              <a:gdLst>
                <a:gd name="connsiteX0" fmla="*/ 0 w 89916"/>
                <a:gd name="connsiteY0" fmla="*/ 0 h 54006"/>
                <a:gd name="connsiteX1" fmla="*/ 44958 w 89916"/>
                <a:gd name="connsiteY1" fmla="*/ 54007 h 54006"/>
                <a:gd name="connsiteX2" fmla="*/ 89916 w 89916"/>
                <a:gd name="connsiteY2" fmla="*/ 0 h 54006"/>
                <a:gd name="connsiteX3" fmla="*/ 0 w 89916"/>
                <a:gd name="connsiteY3" fmla="*/ 0 h 54006"/>
              </a:gdLst>
              <a:ahLst/>
              <a:cxnLst>
                <a:cxn ang="0">
                  <a:pos x="connsiteX0" y="connsiteY0"/>
                </a:cxn>
                <a:cxn ang="0">
                  <a:pos x="connsiteX1" y="connsiteY1"/>
                </a:cxn>
                <a:cxn ang="0">
                  <a:pos x="connsiteX2" y="connsiteY2"/>
                </a:cxn>
                <a:cxn ang="0">
                  <a:pos x="connsiteX3" y="connsiteY3"/>
                </a:cxn>
              </a:cxnLst>
              <a:rect l="l" t="t" r="r" b="b"/>
              <a:pathLst>
                <a:path w="89916" h="54006">
                  <a:moveTo>
                    <a:pt x="0" y="0"/>
                  </a:moveTo>
                  <a:lnTo>
                    <a:pt x="44958" y="54007"/>
                  </a:lnTo>
                  <a:lnTo>
                    <a:pt x="89916" y="0"/>
                  </a:lnTo>
                  <a:lnTo>
                    <a:pt x="0" y="0"/>
                  </a:lnTo>
                  <a:close/>
                </a:path>
              </a:pathLst>
            </a:custGeom>
            <a:solidFill>
              <a:srgbClr val="191919"/>
            </a:solidFill>
            <a:ln w="9106" cap="flat">
              <a:solidFill>
                <a:srgbClr val="F7F8F8"/>
              </a:solidFill>
              <a:prstDash val="solid"/>
              <a:miter/>
            </a:ln>
          </p:spPr>
          <p:txBody>
            <a:bodyPr rtlCol="0" anchor="ctr"/>
            <a:lstStyle/>
            <a:p>
              <a:endParaRPr lang="en-US" sz="2000" dirty="0">
                <a:latin typeface="Bliss Pro Light" panose="02010006030000020004" pitchFamily="50" charset="0"/>
              </a:endParaRPr>
            </a:p>
          </p:txBody>
        </p:sp>
      </p:grpSp>
      <p:sp>
        <p:nvSpPr>
          <p:cNvPr id="77" name="TextBox 76">
            <a:extLst>
              <a:ext uri="{FF2B5EF4-FFF2-40B4-BE49-F238E27FC236}">
                <a16:creationId xmlns:a16="http://schemas.microsoft.com/office/drawing/2014/main" id="{CCDE6B90-CA83-537B-0D45-694B7810E838}"/>
              </a:ext>
            </a:extLst>
          </p:cNvPr>
          <p:cNvSpPr txBox="1"/>
          <p:nvPr/>
        </p:nvSpPr>
        <p:spPr>
          <a:xfrm>
            <a:off x="6584667" y="3708466"/>
            <a:ext cx="498014"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spcAft>
                <a:spcPts val="1200"/>
              </a:spcAft>
              <a:defRPr sz="1275" spc="0" baseline="0">
                <a:solidFill>
                  <a:srgbClr val="E88052"/>
                </a:solidFill>
                <a:latin typeface="Arial"/>
                <a:cs typeface="Arial"/>
                <a:rtl val="0"/>
              </a:defRPr>
            </a:lvl1pPr>
          </a:lstStyle>
          <a:p>
            <a:r>
              <a:rPr lang="en-US" sz="1800" dirty="0">
                <a:latin typeface="+mj-lt"/>
              </a:rPr>
              <a:t>E-4</a:t>
            </a:r>
          </a:p>
        </p:txBody>
      </p:sp>
      <p:grpSp>
        <p:nvGrpSpPr>
          <p:cNvPr id="79" name="Group 78">
            <a:extLst>
              <a:ext uri="{FF2B5EF4-FFF2-40B4-BE49-F238E27FC236}">
                <a16:creationId xmlns:a16="http://schemas.microsoft.com/office/drawing/2014/main" id="{59E1BAAC-AE87-C32E-90A7-9B1FCFAC39C8}"/>
              </a:ext>
            </a:extLst>
          </p:cNvPr>
          <p:cNvGrpSpPr/>
          <p:nvPr/>
        </p:nvGrpSpPr>
        <p:grpSpPr>
          <a:xfrm>
            <a:off x="8614214" y="4063011"/>
            <a:ext cx="792099" cy="97472"/>
            <a:chOff x="8073142" y="4481876"/>
            <a:chExt cx="792099" cy="80962"/>
          </a:xfrm>
        </p:grpSpPr>
        <p:grpSp>
          <p:nvGrpSpPr>
            <p:cNvPr id="82" name="Group 81">
              <a:extLst>
                <a:ext uri="{FF2B5EF4-FFF2-40B4-BE49-F238E27FC236}">
                  <a16:creationId xmlns:a16="http://schemas.microsoft.com/office/drawing/2014/main" id="{722B0705-9F2E-F105-F652-FF405DF13838}"/>
                </a:ext>
              </a:extLst>
            </p:cNvPr>
            <p:cNvGrpSpPr/>
            <p:nvPr/>
          </p:nvGrpSpPr>
          <p:grpSpPr>
            <a:xfrm>
              <a:off x="8073142" y="4508832"/>
              <a:ext cx="792099" cy="54006"/>
              <a:chOff x="8164544" y="4508832"/>
              <a:chExt cx="792099" cy="54006"/>
            </a:xfrm>
          </p:grpSpPr>
          <p:sp>
            <p:nvSpPr>
              <p:cNvPr id="84" name="Freeform: Shape 83">
                <a:extLst>
                  <a:ext uri="{FF2B5EF4-FFF2-40B4-BE49-F238E27FC236}">
                    <a16:creationId xmlns:a16="http://schemas.microsoft.com/office/drawing/2014/main" id="{67D9FC21-8F43-47D6-D531-7B1BBFB4AD29}"/>
                  </a:ext>
                </a:extLst>
              </p:cNvPr>
              <p:cNvSpPr/>
              <p:nvPr/>
            </p:nvSpPr>
            <p:spPr>
              <a:xfrm>
                <a:off x="8817864"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009775"/>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85" name="Freeform: Shape 84">
                <a:extLst>
                  <a:ext uri="{FF2B5EF4-FFF2-40B4-BE49-F238E27FC236}">
                    <a16:creationId xmlns:a16="http://schemas.microsoft.com/office/drawing/2014/main" id="{8A4F5C03-103F-1670-5453-E5A5624A3CB9}"/>
                  </a:ext>
                </a:extLst>
              </p:cNvPr>
              <p:cNvSpPr/>
              <p:nvPr/>
            </p:nvSpPr>
            <p:spPr>
              <a:xfrm>
                <a:off x="8654510"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009FDF"/>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86" name="Freeform: Shape 85">
                <a:extLst>
                  <a:ext uri="{FF2B5EF4-FFF2-40B4-BE49-F238E27FC236}">
                    <a16:creationId xmlns:a16="http://schemas.microsoft.com/office/drawing/2014/main" id="{E8B4332A-80B5-79A1-188C-E93D87491722}"/>
                  </a:ext>
                </a:extLst>
              </p:cNvPr>
              <p:cNvSpPr/>
              <p:nvPr/>
            </p:nvSpPr>
            <p:spPr>
              <a:xfrm>
                <a:off x="8491251"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FDDA24"/>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87" name="Freeform: Shape 86">
                <a:extLst>
                  <a:ext uri="{FF2B5EF4-FFF2-40B4-BE49-F238E27FC236}">
                    <a16:creationId xmlns:a16="http://schemas.microsoft.com/office/drawing/2014/main" id="{BEB2B520-DCD3-C9BA-A407-56B3C5EFAC49}"/>
                  </a:ext>
                </a:extLst>
              </p:cNvPr>
              <p:cNvSpPr/>
              <p:nvPr/>
            </p:nvSpPr>
            <p:spPr>
              <a:xfrm>
                <a:off x="8327898"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E88052"/>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88" name="Freeform: Shape 87">
                <a:extLst>
                  <a:ext uri="{FF2B5EF4-FFF2-40B4-BE49-F238E27FC236}">
                    <a16:creationId xmlns:a16="http://schemas.microsoft.com/office/drawing/2014/main" id="{CFEC3194-5250-FA16-D341-1AF79E69D2B4}"/>
                  </a:ext>
                </a:extLst>
              </p:cNvPr>
              <p:cNvSpPr/>
              <p:nvPr/>
            </p:nvSpPr>
            <p:spPr>
              <a:xfrm>
                <a:off x="8164544"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BA0C2F"/>
              </a:solidFill>
              <a:ln w="9525" cap="flat">
                <a:noFill/>
                <a:prstDash val="solid"/>
                <a:miter/>
              </a:ln>
            </p:spPr>
            <p:txBody>
              <a:bodyPr rtlCol="0" anchor="ctr"/>
              <a:lstStyle/>
              <a:p>
                <a:endParaRPr lang="en-US" sz="2000" dirty="0">
                  <a:latin typeface="Bliss Pro Light" panose="02010006030000020004" pitchFamily="50" charset="0"/>
                </a:endParaRPr>
              </a:p>
            </p:txBody>
          </p:sp>
        </p:grpSp>
        <p:sp>
          <p:nvSpPr>
            <p:cNvPr id="83" name="Freeform: Shape 82">
              <a:extLst>
                <a:ext uri="{FF2B5EF4-FFF2-40B4-BE49-F238E27FC236}">
                  <a16:creationId xmlns:a16="http://schemas.microsoft.com/office/drawing/2014/main" id="{104B5235-6986-FC53-CE04-85F6C2ECF998}"/>
                </a:ext>
              </a:extLst>
            </p:cNvPr>
            <p:cNvSpPr/>
            <p:nvPr/>
          </p:nvSpPr>
          <p:spPr>
            <a:xfrm>
              <a:off x="8590962" y="4481876"/>
              <a:ext cx="89916" cy="54006"/>
            </a:xfrm>
            <a:custGeom>
              <a:avLst/>
              <a:gdLst>
                <a:gd name="connsiteX0" fmla="*/ 0 w 89916"/>
                <a:gd name="connsiteY0" fmla="*/ 0 h 54006"/>
                <a:gd name="connsiteX1" fmla="*/ 44958 w 89916"/>
                <a:gd name="connsiteY1" fmla="*/ 54007 h 54006"/>
                <a:gd name="connsiteX2" fmla="*/ 89916 w 89916"/>
                <a:gd name="connsiteY2" fmla="*/ 0 h 54006"/>
                <a:gd name="connsiteX3" fmla="*/ 0 w 89916"/>
                <a:gd name="connsiteY3" fmla="*/ 0 h 54006"/>
              </a:gdLst>
              <a:ahLst/>
              <a:cxnLst>
                <a:cxn ang="0">
                  <a:pos x="connsiteX0" y="connsiteY0"/>
                </a:cxn>
                <a:cxn ang="0">
                  <a:pos x="connsiteX1" y="connsiteY1"/>
                </a:cxn>
                <a:cxn ang="0">
                  <a:pos x="connsiteX2" y="connsiteY2"/>
                </a:cxn>
                <a:cxn ang="0">
                  <a:pos x="connsiteX3" y="connsiteY3"/>
                </a:cxn>
              </a:cxnLst>
              <a:rect l="l" t="t" r="r" b="b"/>
              <a:pathLst>
                <a:path w="89916" h="54006">
                  <a:moveTo>
                    <a:pt x="0" y="0"/>
                  </a:moveTo>
                  <a:lnTo>
                    <a:pt x="44958" y="54007"/>
                  </a:lnTo>
                  <a:lnTo>
                    <a:pt x="89916" y="0"/>
                  </a:lnTo>
                  <a:lnTo>
                    <a:pt x="0" y="0"/>
                  </a:lnTo>
                  <a:close/>
                </a:path>
              </a:pathLst>
            </a:custGeom>
            <a:solidFill>
              <a:srgbClr val="191919"/>
            </a:solidFill>
            <a:ln w="9106" cap="flat">
              <a:solidFill>
                <a:srgbClr val="F7F8F8"/>
              </a:solidFill>
              <a:prstDash val="solid"/>
              <a:miter/>
            </a:ln>
          </p:spPr>
          <p:txBody>
            <a:bodyPr rtlCol="0" anchor="ctr"/>
            <a:lstStyle/>
            <a:p>
              <a:endParaRPr lang="en-US" sz="2000" dirty="0">
                <a:latin typeface="Bliss Pro Light" panose="02010006030000020004" pitchFamily="50" charset="0"/>
              </a:endParaRPr>
            </a:p>
          </p:txBody>
        </p:sp>
      </p:grpSp>
      <p:sp>
        <p:nvSpPr>
          <p:cNvPr id="80" name="TextBox 79">
            <a:extLst>
              <a:ext uri="{FF2B5EF4-FFF2-40B4-BE49-F238E27FC236}">
                <a16:creationId xmlns:a16="http://schemas.microsoft.com/office/drawing/2014/main" id="{4C4D6158-AF4D-8E99-6A9F-E432B2EFF818}"/>
              </a:ext>
            </a:extLst>
          </p:cNvPr>
          <p:cNvSpPr txBox="1"/>
          <p:nvPr/>
        </p:nvSpPr>
        <p:spPr>
          <a:xfrm>
            <a:off x="8614214" y="3708466"/>
            <a:ext cx="360676"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spcAft>
                <a:spcPts val="1200"/>
              </a:spcAft>
              <a:defRPr sz="2000" spc="0" baseline="0">
                <a:solidFill>
                  <a:srgbClr val="E88052"/>
                </a:solidFill>
                <a:latin typeface="Bliss Pro Medium" panose="02010006030000020004" pitchFamily="50" charset="0"/>
                <a:cs typeface="Arial"/>
                <a:rtl val="0"/>
              </a:defRPr>
            </a:lvl1pPr>
          </a:lstStyle>
          <a:p>
            <a:r>
              <a:rPr lang="en-US" sz="1800" dirty="0">
                <a:solidFill>
                  <a:srgbClr val="009FDF"/>
                </a:solidFill>
                <a:latin typeface="+mj-lt"/>
              </a:rPr>
              <a:t>S-2</a:t>
            </a:r>
          </a:p>
        </p:txBody>
      </p:sp>
      <p:grpSp>
        <p:nvGrpSpPr>
          <p:cNvPr id="90" name="Group 89">
            <a:extLst>
              <a:ext uri="{FF2B5EF4-FFF2-40B4-BE49-F238E27FC236}">
                <a16:creationId xmlns:a16="http://schemas.microsoft.com/office/drawing/2014/main" id="{BCDCA86E-84E3-9B8F-63C6-4ABDF91E94FB}"/>
              </a:ext>
            </a:extLst>
          </p:cNvPr>
          <p:cNvGrpSpPr/>
          <p:nvPr/>
        </p:nvGrpSpPr>
        <p:grpSpPr>
          <a:xfrm>
            <a:off x="9883907" y="4063011"/>
            <a:ext cx="792003" cy="97472"/>
            <a:chOff x="9236678" y="4481876"/>
            <a:chExt cx="792003" cy="80962"/>
          </a:xfrm>
        </p:grpSpPr>
        <p:sp>
          <p:nvSpPr>
            <p:cNvPr id="93" name="Freeform: Shape 92">
              <a:extLst>
                <a:ext uri="{FF2B5EF4-FFF2-40B4-BE49-F238E27FC236}">
                  <a16:creationId xmlns:a16="http://schemas.microsoft.com/office/drawing/2014/main" id="{7CF3A3DC-74E1-B9C7-EF1A-E242EB566E3B}"/>
                </a:ext>
              </a:extLst>
            </p:cNvPr>
            <p:cNvSpPr/>
            <p:nvPr/>
          </p:nvSpPr>
          <p:spPr>
            <a:xfrm>
              <a:off x="9889902"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009775"/>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94" name="Freeform: Shape 93">
              <a:extLst>
                <a:ext uri="{FF2B5EF4-FFF2-40B4-BE49-F238E27FC236}">
                  <a16:creationId xmlns:a16="http://schemas.microsoft.com/office/drawing/2014/main" id="{72022EFC-60F0-008E-BC5B-D110923D4E3C}"/>
                </a:ext>
              </a:extLst>
            </p:cNvPr>
            <p:cNvSpPr/>
            <p:nvPr/>
          </p:nvSpPr>
          <p:spPr>
            <a:xfrm>
              <a:off x="9726644"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009FDF"/>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95" name="Freeform: Shape 94">
              <a:extLst>
                <a:ext uri="{FF2B5EF4-FFF2-40B4-BE49-F238E27FC236}">
                  <a16:creationId xmlns:a16="http://schemas.microsoft.com/office/drawing/2014/main" id="{7B873B10-504B-CC07-338F-171CB074ACF6}"/>
                </a:ext>
              </a:extLst>
            </p:cNvPr>
            <p:cNvSpPr/>
            <p:nvPr/>
          </p:nvSpPr>
          <p:spPr>
            <a:xfrm>
              <a:off x="9563290"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FDDA24"/>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2869" name="Freeform: Shape 2868">
              <a:extLst>
                <a:ext uri="{FF2B5EF4-FFF2-40B4-BE49-F238E27FC236}">
                  <a16:creationId xmlns:a16="http://schemas.microsoft.com/office/drawing/2014/main" id="{33EA83CE-9B93-C5A8-A36F-D6CEF0332188}"/>
                </a:ext>
              </a:extLst>
            </p:cNvPr>
            <p:cNvSpPr/>
            <p:nvPr/>
          </p:nvSpPr>
          <p:spPr>
            <a:xfrm>
              <a:off x="9400032"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E88052"/>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2870" name="Freeform: Shape 2869">
              <a:extLst>
                <a:ext uri="{FF2B5EF4-FFF2-40B4-BE49-F238E27FC236}">
                  <a16:creationId xmlns:a16="http://schemas.microsoft.com/office/drawing/2014/main" id="{17B2CFB1-A5EE-1C92-E865-9BEC084B094B}"/>
                </a:ext>
              </a:extLst>
            </p:cNvPr>
            <p:cNvSpPr/>
            <p:nvPr/>
          </p:nvSpPr>
          <p:spPr>
            <a:xfrm>
              <a:off x="9236678" y="4508832"/>
              <a:ext cx="138779" cy="54006"/>
            </a:xfrm>
            <a:custGeom>
              <a:avLst/>
              <a:gdLst>
                <a:gd name="connsiteX0" fmla="*/ 0 w 138779"/>
                <a:gd name="connsiteY0" fmla="*/ 0 h 54006"/>
                <a:gd name="connsiteX1" fmla="*/ 138779 w 138779"/>
                <a:gd name="connsiteY1" fmla="*/ 0 h 54006"/>
                <a:gd name="connsiteX2" fmla="*/ 138779 w 138779"/>
                <a:gd name="connsiteY2" fmla="*/ 54007 h 54006"/>
                <a:gd name="connsiteX3" fmla="*/ 0 w 138779"/>
                <a:gd name="connsiteY3" fmla="*/ 54007 h 54006"/>
              </a:gdLst>
              <a:ahLst/>
              <a:cxnLst>
                <a:cxn ang="0">
                  <a:pos x="connsiteX0" y="connsiteY0"/>
                </a:cxn>
                <a:cxn ang="0">
                  <a:pos x="connsiteX1" y="connsiteY1"/>
                </a:cxn>
                <a:cxn ang="0">
                  <a:pos x="connsiteX2" y="connsiteY2"/>
                </a:cxn>
                <a:cxn ang="0">
                  <a:pos x="connsiteX3" y="connsiteY3"/>
                </a:cxn>
              </a:cxnLst>
              <a:rect l="l" t="t" r="r" b="b"/>
              <a:pathLst>
                <a:path w="138779" h="54006">
                  <a:moveTo>
                    <a:pt x="0" y="0"/>
                  </a:moveTo>
                  <a:lnTo>
                    <a:pt x="138779" y="0"/>
                  </a:lnTo>
                  <a:lnTo>
                    <a:pt x="138779" y="54007"/>
                  </a:lnTo>
                  <a:lnTo>
                    <a:pt x="0" y="54007"/>
                  </a:lnTo>
                  <a:close/>
                </a:path>
              </a:pathLst>
            </a:custGeom>
            <a:solidFill>
              <a:srgbClr val="BA0C2F"/>
            </a:solidFill>
            <a:ln w="9525" cap="flat">
              <a:noFill/>
              <a:prstDash val="solid"/>
              <a:miter/>
            </a:ln>
          </p:spPr>
          <p:txBody>
            <a:bodyPr rtlCol="0" anchor="ctr"/>
            <a:lstStyle/>
            <a:p>
              <a:endParaRPr lang="en-US" sz="2000" dirty="0">
                <a:latin typeface="Bliss Pro Light" panose="02010006030000020004" pitchFamily="50" charset="0"/>
              </a:endParaRPr>
            </a:p>
          </p:txBody>
        </p:sp>
        <p:sp>
          <p:nvSpPr>
            <p:cNvPr id="2871" name="Freeform: Shape 2870">
              <a:extLst>
                <a:ext uri="{FF2B5EF4-FFF2-40B4-BE49-F238E27FC236}">
                  <a16:creationId xmlns:a16="http://schemas.microsoft.com/office/drawing/2014/main" id="{CBCB8F69-6DBF-1EC5-24F4-F541D79DDE8B}"/>
                </a:ext>
              </a:extLst>
            </p:cNvPr>
            <p:cNvSpPr/>
            <p:nvPr/>
          </p:nvSpPr>
          <p:spPr>
            <a:xfrm>
              <a:off x="9914286" y="4481876"/>
              <a:ext cx="89916" cy="54006"/>
            </a:xfrm>
            <a:custGeom>
              <a:avLst/>
              <a:gdLst>
                <a:gd name="connsiteX0" fmla="*/ 0 w 89916"/>
                <a:gd name="connsiteY0" fmla="*/ 0 h 54006"/>
                <a:gd name="connsiteX1" fmla="*/ 44958 w 89916"/>
                <a:gd name="connsiteY1" fmla="*/ 54007 h 54006"/>
                <a:gd name="connsiteX2" fmla="*/ 89916 w 89916"/>
                <a:gd name="connsiteY2" fmla="*/ 0 h 54006"/>
                <a:gd name="connsiteX3" fmla="*/ 0 w 89916"/>
                <a:gd name="connsiteY3" fmla="*/ 0 h 54006"/>
              </a:gdLst>
              <a:ahLst/>
              <a:cxnLst>
                <a:cxn ang="0">
                  <a:pos x="connsiteX0" y="connsiteY0"/>
                </a:cxn>
                <a:cxn ang="0">
                  <a:pos x="connsiteX1" y="connsiteY1"/>
                </a:cxn>
                <a:cxn ang="0">
                  <a:pos x="connsiteX2" y="connsiteY2"/>
                </a:cxn>
                <a:cxn ang="0">
                  <a:pos x="connsiteX3" y="connsiteY3"/>
                </a:cxn>
              </a:cxnLst>
              <a:rect l="l" t="t" r="r" b="b"/>
              <a:pathLst>
                <a:path w="89916" h="54006">
                  <a:moveTo>
                    <a:pt x="0" y="0"/>
                  </a:moveTo>
                  <a:lnTo>
                    <a:pt x="44958" y="54007"/>
                  </a:lnTo>
                  <a:lnTo>
                    <a:pt x="89916" y="0"/>
                  </a:lnTo>
                  <a:lnTo>
                    <a:pt x="0" y="0"/>
                  </a:lnTo>
                  <a:close/>
                </a:path>
              </a:pathLst>
            </a:custGeom>
            <a:solidFill>
              <a:srgbClr val="191919"/>
            </a:solidFill>
            <a:ln w="9106" cap="flat">
              <a:solidFill>
                <a:srgbClr val="F7F8F8"/>
              </a:solidFill>
              <a:prstDash val="solid"/>
              <a:miter/>
            </a:ln>
          </p:spPr>
          <p:txBody>
            <a:bodyPr rtlCol="0" anchor="ctr"/>
            <a:lstStyle/>
            <a:p>
              <a:endParaRPr lang="en-US" sz="2000" dirty="0">
                <a:latin typeface="Bliss Pro Light" panose="02010006030000020004" pitchFamily="50" charset="0"/>
              </a:endParaRPr>
            </a:p>
          </p:txBody>
        </p:sp>
      </p:grpSp>
      <p:sp>
        <p:nvSpPr>
          <p:cNvPr id="92" name="TextBox 91">
            <a:extLst>
              <a:ext uri="{FF2B5EF4-FFF2-40B4-BE49-F238E27FC236}">
                <a16:creationId xmlns:a16="http://schemas.microsoft.com/office/drawing/2014/main" id="{A407796E-763E-5331-78AC-31EE88EC8768}"/>
              </a:ext>
            </a:extLst>
          </p:cNvPr>
          <p:cNvSpPr txBox="1"/>
          <p:nvPr/>
        </p:nvSpPr>
        <p:spPr>
          <a:xfrm>
            <a:off x="9883907" y="3697640"/>
            <a:ext cx="383118"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spcAft>
                <a:spcPts val="1200"/>
              </a:spcAft>
              <a:defRPr sz="2000" spc="0" baseline="0">
                <a:solidFill>
                  <a:srgbClr val="E88052"/>
                </a:solidFill>
                <a:latin typeface="Bliss Pro Medium" panose="02010006030000020004" pitchFamily="50" charset="0"/>
                <a:cs typeface="Arial"/>
                <a:rtl val="0"/>
              </a:defRPr>
            </a:lvl1pPr>
          </a:lstStyle>
          <a:p>
            <a:r>
              <a:rPr lang="en-US" sz="1800" dirty="0">
                <a:solidFill>
                  <a:srgbClr val="009775"/>
                </a:solidFill>
                <a:latin typeface="+mj-lt"/>
              </a:rPr>
              <a:t>G-1</a:t>
            </a:r>
          </a:p>
        </p:txBody>
      </p:sp>
      <p:grpSp>
        <p:nvGrpSpPr>
          <p:cNvPr id="2926" name="Group 2925">
            <a:extLst>
              <a:ext uri="{FF2B5EF4-FFF2-40B4-BE49-F238E27FC236}">
                <a16:creationId xmlns:a16="http://schemas.microsoft.com/office/drawing/2014/main" id="{EF6800E6-CECB-F00A-FF84-808EF1C62B21}"/>
              </a:ext>
            </a:extLst>
          </p:cNvPr>
          <p:cNvGrpSpPr/>
          <p:nvPr/>
        </p:nvGrpSpPr>
        <p:grpSpPr>
          <a:xfrm>
            <a:off x="1806623" y="5969487"/>
            <a:ext cx="8567250" cy="434394"/>
            <a:chOff x="1806623" y="5980134"/>
            <a:chExt cx="8567250" cy="434394"/>
          </a:xfrm>
        </p:grpSpPr>
        <p:sp>
          <p:nvSpPr>
            <p:cNvPr id="2873" name="Title 1">
              <a:extLst>
                <a:ext uri="{FF2B5EF4-FFF2-40B4-BE49-F238E27FC236}">
                  <a16:creationId xmlns:a16="http://schemas.microsoft.com/office/drawing/2014/main" id="{B73CDEE7-2029-1636-7DBC-20774DCF2771}"/>
                </a:ext>
              </a:extLst>
            </p:cNvPr>
            <p:cNvSpPr txBox="1">
              <a:spLocks/>
            </p:cNvSpPr>
            <p:nvPr/>
          </p:nvSpPr>
          <p:spPr>
            <a:xfrm>
              <a:off x="1806623" y="6199084"/>
              <a:ext cx="1463526" cy="215444"/>
            </a:xfrm>
            <a:prstGeom prst="rect">
              <a:avLst/>
            </a:prstGeom>
          </p:spPr>
          <p:txBody>
            <a:bodyPr vert="horz" wrap="square" lIns="0" tIns="0" rIns="0" bIns="0" rtlCol="0" anchor="t" anchorCtr="0">
              <a:spAutoFit/>
            </a:bodyPr>
            <a:lst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a:lstStyle>
            <a:p>
              <a:r>
                <a:rPr lang="en-GB" sz="1400" b="1" dirty="0">
                  <a:solidFill>
                    <a:srgbClr val="53565A"/>
                  </a:solidFill>
                  <a:latin typeface="+mn-lt"/>
                </a:rPr>
                <a:t>Scoring scale:</a:t>
              </a:r>
            </a:p>
          </p:txBody>
        </p:sp>
        <p:grpSp>
          <p:nvGrpSpPr>
            <p:cNvPr id="2874" name="Group 2873">
              <a:extLst>
                <a:ext uri="{FF2B5EF4-FFF2-40B4-BE49-F238E27FC236}">
                  <a16:creationId xmlns:a16="http://schemas.microsoft.com/office/drawing/2014/main" id="{55595E9B-6AED-C856-4D3F-50767142CF4F}"/>
                </a:ext>
              </a:extLst>
            </p:cNvPr>
            <p:cNvGrpSpPr/>
            <p:nvPr/>
          </p:nvGrpSpPr>
          <p:grpSpPr>
            <a:xfrm>
              <a:off x="3375418" y="5980134"/>
              <a:ext cx="6998455" cy="426910"/>
              <a:chOff x="2907544" y="5592890"/>
              <a:chExt cx="6998455" cy="426910"/>
            </a:xfrm>
          </p:grpSpPr>
          <p:grpSp>
            <p:nvGrpSpPr>
              <p:cNvPr id="2875" name="Group 2874">
                <a:extLst>
                  <a:ext uri="{FF2B5EF4-FFF2-40B4-BE49-F238E27FC236}">
                    <a16:creationId xmlns:a16="http://schemas.microsoft.com/office/drawing/2014/main" id="{138689DB-4E6A-3EE8-0B9C-C646FA719683}"/>
                  </a:ext>
                </a:extLst>
              </p:cNvPr>
              <p:cNvGrpSpPr/>
              <p:nvPr/>
            </p:nvGrpSpPr>
            <p:grpSpPr>
              <a:xfrm>
                <a:off x="3542452" y="5592890"/>
                <a:ext cx="5700173" cy="202794"/>
                <a:chOff x="3514358" y="5345237"/>
                <a:chExt cx="5700173" cy="202794"/>
              </a:xfrm>
            </p:grpSpPr>
            <p:sp>
              <p:nvSpPr>
                <p:cNvPr id="2918" name="TextBox 2917">
                  <a:extLst>
                    <a:ext uri="{FF2B5EF4-FFF2-40B4-BE49-F238E27FC236}">
                      <a16:creationId xmlns:a16="http://schemas.microsoft.com/office/drawing/2014/main" id="{A31E2280-1C36-79CD-BFF7-EDD5F4CB8CCC}"/>
                    </a:ext>
                  </a:extLst>
                </p:cNvPr>
                <p:cNvSpPr txBox="1"/>
                <p:nvPr/>
              </p:nvSpPr>
              <p:spPr>
                <a:xfrm>
                  <a:off x="3514358" y="5345237"/>
                  <a:ext cx="83356" cy="196208"/>
                </a:xfrm>
                <a:prstGeom prst="rect">
                  <a:avLst/>
                </a:prstGeom>
                <a:noFill/>
              </p:spPr>
              <p:txBody>
                <a:bodyPr wrap="none" lIns="0" tIns="0" rIns="0" bIns="0" rtlCol="0">
                  <a:spAutoFit/>
                </a:bodyPr>
                <a:lstStyle/>
                <a:p>
                  <a:pPr algn="l">
                    <a:spcAft>
                      <a:spcPts val="1200"/>
                    </a:spcAft>
                  </a:pPr>
                  <a:r>
                    <a:rPr lang="en-US" sz="1275" spc="0" baseline="0" dirty="0">
                      <a:solidFill>
                        <a:srgbClr val="45484B"/>
                      </a:solidFill>
                      <a:latin typeface="Bliss Pro Light" panose="02010006030000020004" pitchFamily="50" charset="0"/>
                      <a:cs typeface="Arial"/>
                      <a:sym typeface="Arial"/>
                      <a:rtl val="0"/>
                    </a:rPr>
                    <a:t>5</a:t>
                  </a:r>
                </a:p>
              </p:txBody>
            </p:sp>
            <p:sp>
              <p:nvSpPr>
                <p:cNvPr id="2922" name="TextBox 2921">
                  <a:extLst>
                    <a:ext uri="{FF2B5EF4-FFF2-40B4-BE49-F238E27FC236}">
                      <a16:creationId xmlns:a16="http://schemas.microsoft.com/office/drawing/2014/main" id="{A821CF71-21D3-504C-3A63-1A097C43266E}"/>
                    </a:ext>
                  </a:extLst>
                </p:cNvPr>
                <p:cNvSpPr txBox="1"/>
                <p:nvPr/>
              </p:nvSpPr>
              <p:spPr>
                <a:xfrm>
                  <a:off x="4908480" y="5351426"/>
                  <a:ext cx="91372" cy="196208"/>
                </a:xfrm>
                <a:prstGeom prst="rect">
                  <a:avLst/>
                </a:prstGeom>
                <a:noFill/>
              </p:spPr>
              <p:txBody>
                <a:bodyPr wrap="none" lIns="0" tIns="0" rIns="0" bIns="0" rtlCol="0">
                  <a:spAutoFit/>
                </a:bodyPr>
                <a:lstStyle/>
                <a:p>
                  <a:pPr algn="l">
                    <a:spcAft>
                      <a:spcPts val="1200"/>
                    </a:spcAft>
                  </a:pPr>
                  <a:r>
                    <a:rPr lang="en-US" sz="1275" spc="0" baseline="0" dirty="0">
                      <a:solidFill>
                        <a:srgbClr val="45484B"/>
                      </a:solidFill>
                      <a:latin typeface="Bliss Pro Light" panose="02010006030000020004" pitchFamily="50" charset="0"/>
                      <a:cs typeface="Arial"/>
                      <a:sym typeface="Arial"/>
                      <a:rtl val="0"/>
                    </a:rPr>
                    <a:t>4</a:t>
                  </a:r>
                </a:p>
              </p:txBody>
            </p:sp>
            <p:sp>
              <p:nvSpPr>
                <p:cNvPr id="2923" name="TextBox 2922">
                  <a:extLst>
                    <a:ext uri="{FF2B5EF4-FFF2-40B4-BE49-F238E27FC236}">
                      <a16:creationId xmlns:a16="http://schemas.microsoft.com/office/drawing/2014/main" id="{C106B417-1B5C-C862-5E9D-F4E06AA824B3}"/>
                    </a:ext>
                  </a:extLst>
                </p:cNvPr>
                <p:cNvSpPr txBox="1"/>
                <p:nvPr/>
              </p:nvSpPr>
              <p:spPr>
                <a:xfrm>
                  <a:off x="6333242" y="5351823"/>
                  <a:ext cx="86562" cy="196208"/>
                </a:xfrm>
                <a:prstGeom prst="rect">
                  <a:avLst/>
                </a:prstGeom>
                <a:noFill/>
              </p:spPr>
              <p:txBody>
                <a:bodyPr wrap="none" lIns="0" tIns="0" rIns="0" bIns="0" rtlCol="0">
                  <a:spAutoFit/>
                </a:bodyPr>
                <a:lstStyle/>
                <a:p>
                  <a:pPr algn="l">
                    <a:spcAft>
                      <a:spcPts val="1200"/>
                    </a:spcAft>
                  </a:pPr>
                  <a:r>
                    <a:rPr lang="en-US" sz="1275" spc="0" baseline="0" dirty="0">
                      <a:solidFill>
                        <a:srgbClr val="45484B"/>
                      </a:solidFill>
                      <a:latin typeface="Bliss Pro Light" panose="02010006030000020004" pitchFamily="50" charset="0"/>
                      <a:cs typeface="Arial"/>
                      <a:sym typeface="Arial"/>
                      <a:rtl val="0"/>
                    </a:rPr>
                    <a:t>3</a:t>
                  </a:r>
                </a:p>
              </p:txBody>
            </p:sp>
            <p:sp>
              <p:nvSpPr>
                <p:cNvPr id="2924" name="TextBox 2923">
                  <a:extLst>
                    <a:ext uri="{FF2B5EF4-FFF2-40B4-BE49-F238E27FC236}">
                      <a16:creationId xmlns:a16="http://schemas.microsoft.com/office/drawing/2014/main" id="{7D127576-C42D-C2B9-F32D-30CCBFEE2F42}"/>
                    </a:ext>
                  </a:extLst>
                </p:cNvPr>
                <p:cNvSpPr txBox="1"/>
                <p:nvPr/>
              </p:nvSpPr>
              <p:spPr>
                <a:xfrm>
                  <a:off x="7741263" y="5350139"/>
                  <a:ext cx="81754" cy="196208"/>
                </a:xfrm>
                <a:prstGeom prst="rect">
                  <a:avLst/>
                </a:prstGeom>
                <a:noFill/>
              </p:spPr>
              <p:txBody>
                <a:bodyPr wrap="none" lIns="0" tIns="0" rIns="0" bIns="0" rtlCol="0">
                  <a:spAutoFit/>
                </a:bodyPr>
                <a:lstStyle/>
                <a:p>
                  <a:pPr algn="l">
                    <a:spcAft>
                      <a:spcPts val="1200"/>
                    </a:spcAft>
                  </a:pPr>
                  <a:r>
                    <a:rPr lang="en-US" sz="1275" spc="0" baseline="0" dirty="0">
                      <a:solidFill>
                        <a:srgbClr val="45484B"/>
                      </a:solidFill>
                      <a:latin typeface="Bliss Pro Light" panose="02010006030000020004" pitchFamily="50" charset="0"/>
                      <a:cs typeface="Arial"/>
                      <a:sym typeface="Arial"/>
                      <a:rtl val="0"/>
                    </a:rPr>
                    <a:t>2</a:t>
                  </a:r>
                </a:p>
              </p:txBody>
            </p:sp>
            <p:sp>
              <p:nvSpPr>
                <p:cNvPr id="2925" name="TextBox 2924">
                  <a:extLst>
                    <a:ext uri="{FF2B5EF4-FFF2-40B4-BE49-F238E27FC236}">
                      <a16:creationId xmlns:a16="http://schemas.microsoft.com/office/drawing/2014/main" id="{3C75F9BB-4A95-F5AC-B270-D63CBB2A3FD3}"/>
                    </a:ext>
                  </a:extLst>
                </p:cNvPr>
                <p:cNvSpPr txBox="1"/>
                <p:nvPr/>
              </p:nvSpPr>
              <p:spPr>
                <a:xfrm>
                  <a:off x="9147205" y="5345237"/>
                  <a:ext cx="67326" cy="196208"/>
                </a:xfrm>
                <a:prstGeom prst="rect">
                  <a:avLst/>
                </a:prstGeom>
                <a:noFill/>
              </p:spPr>
              <p:txBody>
                <a:bodyPr wrap="none" lIns="0" tIns="0" rIns="0" bIns="0" rtlCol="0">
                  <a:spAutoFit/>
                </a:bodyPr>
                <a:lstStyle/>
                <a:p>
                  <a:pPr algn="l">
                    <a:spcAft>
                      <a:spcPts val="1200"/>
                    </a:spcAft>
                  </a:pPr>
                  <a:r>
                    <a:rPr lang="en-US" sz="1275" spc="0" baseline="0" dirty="0">
                      <a:solidFill>
                        <a:srgbClr val="45484B"/>
                      </a:solidFill>
                      <a:latin typeface="Bliss Pro Light" panose="02010006030000020004" pitchFamily="50" charset="0"/>
                      <a:cs typeface="Arial"/>
                      <a:sym typeface="Arial"/>
                      <a:rtl val="0"/>
                    </a:rPr>
                    <a:t>1</a:t>
                  </a:r>
                </a:p>
              </p:txBody>
            </p:sp>
          </p:grpSp>
          <p:grpSp>
            <p:nvGrpSpPr>
              <p:cNvPr id="2876" name="Group 2875">
                <a:extLst>
                  <a:ext uri="{FF2B5EF4-FFF2-40B4-BE49-F238E27FC236}">
                    <a16:creationId xmlns:a16="http://schemas.microsoft.com/office/drawing/2014/main" id="{41C339BB-9A55-34FD-A5A7-FA110E740E0B}"/>
                  </a:ext>
                </a:extLst>
              </p:cNvPr>
              <p:cNvGrpSpPr/>
              <p:nvPr/>
            </p:nvGrpSpPr>
            <p:grpSpPr>
              <a:xfrm>
                <a:off x="2907544" y="5849779"/>
                <a:ext cx="6998455" cy="170021"/>
                <a:chOff x="2907544" y="5849779"/>
                <a:chExt cx="6998455" cy="170021"/>
              </a:xfrm>
            </p:grpSpPr>
            <p:sp>
              <p:nvSpPr>
                <p:cNvPr id="2877" name="Freeform: Shape 2876">
                  <a:extLst>
                    <a:ext uri="{FF2B5EF4-FFF2-40B4-BE49-F238E27FC236}">
                      <a16:creationId xmlns:a16="http://schemas.microsoft.com/office/drawing/2014/main" id="{4AC81586-3538-8C46-AF27-B11D4F506DFC}"/>
                    </a:ext>
                  </a:extLst>
                </p:cNvPr>
                <p:cNvSpPr/>
                <p:nvPr/>
              </p:nvSpPr>
              <p:spPr>
                <a:xfrm>
                  <a:off x="8552826" y="5882527"/>
                  <a:ext cx="1353173" cy="120908"/>
                </a:xfrm>
                <a:custGeom>
                  <a:avLst/>
                  <a:gdLst>
                    <a:gd name="connsiteX0" fmla="*/ 0 w 1175004"/>
                    <a:gd name="connsiteY0" fmla="*/ 0 h 109632"/>
                    <a:gd name="connsiteX1" fmla="*/ 1175004 w 1175004"/>
                    <a:gd name="connsiteY1" fmla="*/ 0 h 109632"/>
                    <a:gd name="connsiteX2" fmla="*/ 1175004 w 1175004"/>
                    <a:gd name="connsiteY2" fmla="*/ 109633 h 109632"/>
                    <a:gd name="connsiteX3" fmla="*/ 0 w 1175004"/>
                    <a:gd name="connsiteY3" fmla="*/ 109633 h 109632"/>
                  </a:gdLst>
                  <a:ahLst/>
                  <a:cxnLst>
                    <a:cxn ang="0">
                      <a:pos x="connsiteX0" y="connsiteY0"/>
                    </a:cxn>
                    <a:cxn ang="0">
                      <a:pos x="connsiteX1" y="connsiteY1"/>
                    </a:cxn>
                    <a:cxn ang="0">
                      <a:pos x="connsiteX2" y="connsiteY2"/>
                    </a:cxn>
                    <a:cxn ang="0">
                      <a:pos x="connsiteX3" y="connsiteY3"/>
                    </a:cxn>
                  </a:cxnLst>
                  <a:rect l="l" t="t" r="r" b="b"/>
                  <a:pathLst>
                    <a:path w="1175004" h="109632">
                      <a:moveTo>
                        <a:pt x="0" y="0"/>
                      </a:moveTo>
                      <a:lnTo>
                        <a:pt x="1175004" y="0"/>
                      </a:lnTo>
                      <a:lnTo>
                        <a:pt x="1175004" y="109633"/>
                      </a:lnTo>
                      <a:lnTo>
                        <a:pt x="0" y="109633"/>
                      </a:lnTo>
                      <a:close/>
                    </a:path>
                  </a:pathLst>
                </a:custGeom>
                <a:solidFill>
                  <a:srgbClr val="009775"/>
                </a:solidFill>
                <a:ln w="9525" cap="flat">
                  <a:noFill/>
                  <a:prstDash val="solid"/>
                  <a:miter/>
                </a:ln>
              </p:spPr>
              <p:txBody>
                <a:bodyPr rtlCol="0" anchor="ctr"/>
                <a:lstStyle/>
                <a:p>
                  <a:endParaRPr lang="en-US" dirty="0">
                    <a:latin typeface="Bliss Pro Light" panose="02010006030000020004" pitchFamily="50" charset="0"/>
                  </a:endParaRPr>
                </a:p>
              </p:txBody>
            </p:sp>
            <p:sp>
              <p:nvSpPr>
                <p:cNvPr id="2878" name="Freeform: Shape 2877">
                  <a:extLst>
                    <a:ext uri="{FF2B5EF4-FFF2-40B4-BE49-F238E27FC236}">
                      <a16:creationId xmlns:a16="http://schemas.microsoft.com/office/drawing/2014/main" id="{BD6EE1FE-9010-A7D9-BB01-CC84170EFB40}"/>
                    </a:ext>
                  </a:extLst>
                </p:cNvPr>
                <p:cNvSpPr/>
                <p:nvPr/>
              </p:nvSpPr>
              <p:spPr>
                <a:xfrm>
                  <a:off x="7141506" y="5882527"/>
                  <a:ext cx="1353173" cy="120908"/>
                </a:xfrm>
                <a:custGeom>
                  <a:avLst/>
                  <a:gdLst>
                    <a:gd name="connsiteX0" fmla="*/ 0 w 1175004"/>
                    <a:gd name="connsiteY0" fmla="*/ 0 h 109632"/>
                    <a:gd name="connsiteX1" fmla="*/ 1175004 w 1175004"/>
                    <a:gd name="connsiteY1" fmla="*/ 0 h 109632"/>
                    <a:gd name="connsiteX2" fmla="*/ 1175004 w 1175004"/>
                    <a:gd name="connsiteY2" fmla="*/ 109633 h 109632"/>
                    <a:gd name="connsiteX3" fmla="*/ 0 w 1175004"/>
                    <a:gd name="connsiteY3" fmla="*/ 109633 h 109632"/>
                  </a:gdLst>
                  <a:ahLst/>
                  <a:cxnLst>
                    <a:cxn ang="0">
                      <a:pos x="connsiteX0" y="connsiteY0"/>
                    </a:cxn>
                    <a:cxn ang="0">
                      <a:pos x="connsiteX1" y="connsiteY1"/>
                    </a:cxn>
                    <a:cxn ang="0">
                      <a:pos x="connsiteX2" y="connsiteY2"/>
                    </a:cxn>
                    <a:cxn ang="0">
                      <a:pos x="connsiteX3" y="connsiteY3"/>
                    </a:cxn>
                  </a:cxnLst>
                  <a:rect l="l" t="t" r="r" b="b"/>
                  <a:pathLst>
                    <a:path w="1175004" h="109632">
                      <a:moveTo>
                        <a:pt x="0" y="0"/>
                      </a:moveTo>
                      <a:lnTo>
                        <a:pt x="1175004" y="0"/>
                      </a:lnTo>
                      <a:lnTo>
                        <a:pt x="1175004" y="109633"/>
                      </a:lnTo>
                      <a:lnTo>
                        <a:pt x="0" y="109633"/>
                      </a:lnTo>
                      <a:close/>
                    </a:path>
                  </a:pathLst>
                </a:custGeom>
                <a:solidFill>
                  <a:srgbClr val="009FDF"/>
                </a:solidFill>
                <a:ln w="9525" cap="flat">
                  <a:noFill/>
                  <a:prstDash val="solid"/>
                  <a:miter/>
                </a:ln>
              </p:spPr>
              <p:txBody>
                <a:bodyPr rtlCol="0" anchor="ctr"/>
                <a:lstStyle/>
                <a:p>
                  <a:endParaRPr lang="en-US" dirty="0">
                    <a:latin typeface="Bliss Pro Light" panose="02010006030000020004" pitchFamily="50" charset="0"/>
                  </a:endParaRPr>
                </a:p>
              </p:txBody>
            </p:sp>
            <p:sp>
              <p:nvSpPr>
                <p:cNvPr id="2879" name="Freeform: Shape 2878">
                  <a:extLst>
                    <a:ext uri="{FF2B5EF4-FFF2-40B4-BE49-F238E27FC236}">
                      <a16:creationId xmlns:a16="http://schemas.microsoft.com/office/drawing/2014/main" id="{B0A94789-7E13-1011-15C0-891E72B18727}"/>
                    </a:ext>
                  </a:extLst>
                </p:cNvPr>
                <p:cNvSpPr/>
                <p:nvPr/>
              </p:nvSpPr>
              <p:spPr>
                <a:xfrm>
                  <a:off x="5730185" y="5882527"/>
                  <a:ext cx="1353173" cy="120908"/>
                </a:xfrm>
                <a:custGeom>
                  <a:avLst/>
                  <a:gdLst>
                    <a:gd name="connsiteX0" fmla="*/ 0 w 1175004"/>
                    <a:gd name="connsiteY0" fmla="*/ 0 h 109632"/>
                    <a:gd name="connsiteX1" fmla="*/ 1175004 w 1175004"/>
                    <a:gd name="connsiteY1" fmla="*/ 0 h 109632"/>
                    <a:gd name="connsiteX2" fmla="*/ 1175004 w 1175004"/>
                    <a:gd name="connsiteY2" fmla="*/ 109633 h 109632"/>
                    <a:gd name="connsiteX3" fmla="*/ 0 w 1175004"/>
                    <a:gd name="connsiteY3" fmla="*/ 109633 h 109632"/>
                  </a:gdLst>
                  <a:ahLst/>
                  <a:cxnLst>
                    <a:cxn ang="0">
                      <a:pos x="connsiteX0" y="connsiteY0"/>
                    </a:cxn>
                    <a:cxn ang="0">
                      <a:pos x="connsiteX1" y="connsiteY1"/>
                    </a:cxn>
                    <a:cxn ang="0">
                      <a:pos x="connsiteX2" y="connsiteY2"/>
                    </a:cxn>
                    <a:cxn ang="0">
                      <a:pos x="connsiteX3" y="connsiteY3"/>
                    </a:cxn>
                  </a:cxnLst>
                  <a:rect l="l" t="t" r="r" b="b"/>
                  <a:pathLst>
                    <a:path w="1175004" h="109632">
                      <a:moveTo>
                        <a:pt x="0" y="0"/>
                      </a:moveTo>
                      <a:lnTo>
                        <a:pt x="1175004" y="0"/>
                      </a:lnTo>
                      <a:lnTo>
                        <a:pt x="1175004" y="109633"/>
                      </a:lnTo>
                      <a:lnTo>
                        <a:pt x="0" y="109633"/>
                      </a:lnTo>
                      <a:close/>
                    </a:path>
                  </a:pathLst>
                </a:custGeom>
                <a:solidFill>
                  <a:srgbClr val="FDDA24"/>
                </a:solidFill>
                <a:ln w="9525" cap="flat">
                  <a:noFill/>
                  <a:prstDash val="solid"/>
                  <a:miter/>
                </a:ln>
              </p:spPr>
              <p:txBody>
                <a:bodyPr rtlCol="0" anchor="ctr"/>
                <a:lstStyle/>
                <a:p>
                  <a:endParaRPr lang="en-US" dirty="0">
                    <a:latin typeface="Bliss Pro Light" panose="02010006030000020004" pitchFamily="50" charset="0"/>
                  </a:endParaRPr>
                </a:p>
              </p:txBody>
            </p:sp>
            <p:sp>
              <p:nvSpPr>
                <p:cNvPr id="2912" name="Freeform: Shape 2911">
                  <a:extLst>
                    <a:ext uri="{FF2B5EF4-FFF2-40B4-BE49-F238E27FC236}">
                      <a16:creationId xmlns:a16="http://schemas.microsoft.com/office/drawing/2014/main" id="{BF37C1CE-1C6E-4077-7842-A212188B634A}"/>
                    </a:ext>
                  </a:extLst>
                </p:cNvPr>
                <p:cNvSpPr/>
                <p:nvPr/>
              </p:nvSpPr>
              <p:spPr>
                <a:xfrm>
                  <a:off x="4318865" y="5882527"/>
                  <a:ext cx="1353172" cy="120908"/>
                </a:xfrm>
                <a:custGeom>
                  <a:avLst/>
                  <a:gdLst>
                    <a:gd name="connsiteX0" fmla="*/ 0 w 1175003"/>
                    <a:gd name="connsiteY0" fmla="*/ 0 h 109632"/>
                    <a:gd name="connsiteX1" fmla="*/ 1175004 w 1175003"/>
                    <a:gd name="connsiteY1" fmla="*/ 0 h 109632"/>
                    <a:gd name="connsiteX2" fmla="*/ 1175004 w 1175003"/>
                    <a:gd name="connsiteY2" fmla="*/ 109633 h 109632"/>
                    <a:gd name="connsiteX3" fmla="*/ 0 w 1175003"/>
                    <a:gd name="connsiteY3" fmla="*/ 109633 h 109632"/>
                  </a:gdLst>
                  <a:ahLst/>
                  <a:cxnLst>
                    <a:cxn ang="0">
                      <a:pos x="connsiteX0" y="connsiteY0"/>
                    </a:cxn>
                    <a:cxn ang="0">
                      <a:pos x="connsiteX1" y="connsiteY1"/>
                    </a:cxn>
                    <a:cxn ang="0">
                      <a:pos x="connsiteX2" y="connsiteY2"/>
                    </a:cxn>
                    <a:cxn ang="0">
                      <a:pos x="connsiteX3" y="connsiteY3"/>
                    </a:cxn>
                  </a:cxnLst>
                  <a:rect l="l" t="t" r="r" b="b"/>
                  <a:pathLst>
                    <a:path w="1175003" h="109632">
                      <a:moveTo>
                        <a:pt x="0" y="0"/>
                      </a:moveTo>
                      <a:lnTo>
                        <a:pt x="1175004" y="0"/>
                      </a:lnTo>
                      <a:lnTo>
                        <a:pt x="1175004" y="109633"/>
                      </a:lnTo>
                      <a:lnTo>
                        <a:pt x="0" y="109633"/>
                      </a:lnTo>
                      <a:close/>
                    </a:path>
                  </a:pathLst>
                </a:custGeom>
                <a:solidFill>
                  <a:srgbClr val="E88052"/>
                </a:solidFill>
                <a:ln w="9525" cap="flat">
                  <a:noFill/>
                  <a:prstDash val="solid"/>
                  <a:miter/>
                </a:ln>
              </p:spPr>
              <p:txBody>
                <a:bodyPr rtlCol="0" anchor="ctr"/>
                <a:lstStyle/>
                <a:p>
                  <a:endParaRPr lang="en-US" dirty="0">
                    <a:latin typeface="Bliss Pro Light" panose="02010006030000020004" pitchFamily="50" charset="0"/>
                  </a:endParaRPr>
                </a:p>
              </p:txBody>
            </p:sp>
            <p:sp>
              <p:nvSpPr>
                <p:cNvPr id="2913" name="Freeform: Shape 2912">
                  <a:extLst>
                    <a:ext uri="{FF2B5EF4-FFF2-40B4-BE49-F238E27FC236}">
                      <a16:creationId xmlns:a16="http://schemas.microsoft.com/office/drawing/2014/main" id="{F6CD7D9F-1B50-5D52-6F2D-C99C6DA9BE77}"/>
                    </a:ext>
                  </a:extLst>
                </p:cNvPr>
                <p:cNvSpPr/>
                <p:nvPr/>
              </p:nvSpPr>
              <p:spPr>
                <a:xfrm>
                  <a:off x="2907544" y="5882527"/>
                  <a:ext cx="1353173" cy="120908"/>
                </a:xfrm>
                <a:custGeom>
                  <a:avLst/>
                  <a:gdLst>
                    <a:gd name="connsiteX0" fmla="*/ 0 w 1175004"/>
                    <a:gd name="connsiteY0" fmla="*/ 0 h 109632"/>
                    <a:gd name="connsiteX1" fmla="*/ 1175004 w 1175004"/>
                    <a:gd name="connsiteY1" fmla="*/ 0 h 109632"/>
                    <a:gd name="connsiteX2" fmla="*/ 1175004 w 1175004"/>
                    <a:gd name="connsiteY2" fmla="*/ 109633 h 109632"/>
                    <a:gd name="connsiteX3" fmla="*/ 0 w 1175004"/>
                    <a:gd name="connsiteY3" fmla="*/ 109633 h 109632"/>
                  </a:gdLst>
                  <a:ahLst/>
                  <a:cxnLst>
                    <a:cxn ang="0">
                      <a:pos x="connsiteX0" y="connsiteY0"/>
                    </a:cxn>
                    <a:cxn ang="0">
                      <a:pos x="connsiteX1" y="connsiteY1"/>
                    </a:cxn>
                    <a:cxn ang="0">
                      <a:pos x="connsiteX2" y="connsiteY2"/>
                    </a:cxn>
                    <a:cxn ang="0">
                      <a:pos x="connsiteX3" y="connsiteY3"/>
                    </a:cxn>
                  </a:cxnLst>
                  <a:rect l="l" t="t" r="r" b="b"/>
                  <a:pathLst>
                    <a:path w="1175004" h="109632">
                      <a:moveTo>
                        <a:pt x="0" y="0"/>
                      </a:moveTo>
                      <a:lnTo>
                        <a:pt x="1175004" y="0"/>
                      </a:lnTo>
                      <a:lnTo>
                        <a:pt x="1175004" y="109633"/>
                      </a:lnTo>
                      <a:lnTo>
                        <a:pt x="0" y="109633"/>
                      </a:lnTo>
                      <a:close/>
                    </a:path>
                  </a:pathLst>
                </a:custGeom>
                <a:solidFill>
                  <a:srgbClr val="BA0C2F"/>
                </a:solidFill>
                <a:ln w="9525" cap="flat">
                  <a:noFill/>
                  <a:prstDash val="solid"/>
                  <a:miter/>
                </a:ln>
              </p:spPr>
              <p:txBody>
                <a:bodyPr rtlCol="0" anchor="ctr"/>
                <a:lstStyle/>
                <a:p>
                  <a:endParaRPr lang="en-US" dirty="0">
                    <a:latin typeface="Bliss Pro Light" panose="02010006030000020004" pitchFamily="50" charset="0"/>
                  </a:endParaRPr>
                </a:p>
              </p:txBody>
            </p:sp>
            <p:sp>
              <p:nvSpPr>
                <p:cNvPr id="2914" name="Freeform: Shape 2913">
                  <a:extLst>
                    <a:ext uri="{FF2B5EF4-FFF2-40B4-BE49-F238E27FC236}">
                      <a16:creationId xmlns:a16="http://schemas.microsoft.com/office/drawing/2014/main" id="{DFF60380-58BF-B6D6-9E9B-D713047649E4}"/>
                    </a:ext>
                  </a:extLst>
                </p:cNvPr>
                <p:cNvSpPr/>
                <p:nvPr/>
              </p:nvSpPr>
              <p:spPr>
                <a:xfrm>
                  <a:off x="4279730" y="5849779"/>
                  <a:ext cx="20002" cy="170021"/>
                </a:xfrm>
                <a:custGeom>
                  <a:avLst/>
                  <a:gdLst>
                    <a:gd name="connsiteX0" fmla="*/ 0 w 20002"/>
                    <a:gd name="connsiteY0" fmla="*/ 160020 h 170021"/>
                    <a:gd name="connsiteX1" fmla="*/ 10001 w 20002"/>
                    <a:gd name="connsiteY1" fmla="*/ 150019 h 170021"/>
                    <a:gd name="connsiteX2" fmla="*/ 10001 w 20002"/>
                    <a:gd name="connsiteY2" fmla="*/ 150019 h 170021"/>
                    <a:gd name="connsiteX3" fmla="*/ 20002 w 20002"/>
                    <a:gd name="connsiteY3" fmla="*/ 160020 h 170021"/>
                    <a:gd name="connsiteX4" fmla="*/ 20002 w 20002"/>
                    <a:gd name="connsiteY4" fmla="*/ 160020 h 170021"/>
                    <a:gd name="connsiteX5" fmla="*/ 10001 w 20002"/>
                    <a:gd name="connsiteY5" fmla="*/ 170021 h 170021"/>
                    <a:gd name="connsiteX6" fmla="*/ 10001 w 20002"/>
                    <a:gd name="connsiteY6" fmla="*/ 170021 h 170021"/>
                    <a:gd name="connsiteX7" fmla="*/ 0 w 20002"/>
                    <a:gd name="connsiteY7" fmla="*/ 160020 h 170021"/>
                    <a:gd name="connsiteX8" fmla="*/ 0 w 20002"/>
                    <a:gd name="connsiteY8" fmla="*/ 110014 h 170021"/>
                    <a:gd name="connsiteX9" fmla="*/ 10001 w 20002"/>
                    <a:gd name="connsiteY9" fmla="*/ 100013 h 170021"/>
                    <a:gd name="connsiteX10" fmla="*/ 10001 w 20002"/>
                    <a:gd name="connsiteY10" fmla="*/ 100013 h 170021"/>
                    <a:gd name="connsiteX11" fmla="*/ 20002 w 20002"/>
                    <a:gd name="connsiteY11" fmla="*/ 110014 h 170021"/>
                    <a:gd name="connsiteX12" fmla="*/ 20002 w 20002"/>
                    <a:gd name="connsiteY12" fmla="*/ 110014 h 170021"/>
                    <a:gd name="connsiteX13" fmla="*/ 10001 w 20002"/>
                    <a:gd name="connsiteY13" fmla="*/ 120015 h 170021"/>
                    <a:gd name="connsiteX14" fmla="*/ 10001 w 20002"/>
                    <a:gd name="connsiteY14" fmla="*/ 120015 h 170021"/>
                    <a:gd name="connsiteX15" fmla="*/ 0 w 20002"/>
                    <a:gd name="connsiteY15" fmla="*/ 110014 h 170021"/>
                    <a:gd name="connsiteX16" fmla="*/ 0 w 20002"/>
                    <a:gd name="connsiteY16" fmla="*/ 60007 h 170021"/>
                    <a:gd name="connsiteX17" fmla="*/ 10001 w 20002"/>
                    <a:gd name="connsiteY17" fmla="*/ 50006 h 170021"/>
                    <a:gd name="connsiteX18" fmla="*/ 10001 w 20002"/>
                    <a:gd name="connsiteY18" fmla="*/ 50006 h 170021"/>
                    <a:gd name="connsiteX19" fmla="*/ 20002 w 20002"/>
                    <a:gd name="connsiteY19" fmla="*/ 60007 h 170021"/>
                    <a:gd name="connsiteX20" fmla="*/ 20002 w 20002"/>
                    <a:gd name="connsiteY20" fmla="*/ 60007 h 170021"/>
                    <a:gd name="connsiteX21" fmla="*/ 10001 w 20002"/>
                    <a:gd name="connsiteY21" fmla="*/ 70009 h 170021"/>
                    <a:gd name="connsiteX22" fmla="*/ 10001 w 20002"/>
                    <a:gd name="connsiteY22" fmla="*/ 70009 h 170021"/>
                    <a:gd name="connsiteX23" fmla="*/ 0 w 20002"/>
                    <a:gd name="connsiteY23" fmla="*/ 60007 h 170021"/>
                    <a:gd name="connsiteX24" fmla="*/ 0 w 20002"/>
                    <a:gd name="connsiteY24" fmla="*/ 10001 h 170021"/>
                    <a:gd name="connsiteX25" fmla="*/ 10001 w 20002"/>
                    <a:gd name="connsiteY25" fmla="*/ 0 h 170021"/>
                    <a:gd name="connsiteX26" fmla="*/ 10001 w 20002"/>
                    <a:gd name="connsiteY26" fmla="*/ 0 h 170021"/>
                    <a:gd name="connsiteX27" fmla="*/ 20002 w 20002"/>
                    <a:gd name="connsiteY27" fmla="*/ 10001 h 170021"/>
                    <a:gd name="connsiteX28" fmla="*/ 20002 w 20002"/>
                    <a:gd name="connsiteY28" fmla="*/ 10001 h 170021"/>
                    <a:gd name="connsiteX29" fmla="*/ 10001 w 20002"/>
                    <a:gd name="connsiteY29" fmla="*/ 20002 h 170021"/>
                    <a:gd name="connsiteX30" fmla="*/ 10001 w 20002"/>
                    <a:gd name="connsiteY30" fmla="*/ 20002 h 170021"/>
                    <a:gd name="connsiteX31" fmla="*/ 0 w 20002"/>
                    <a:gd name="connsiteY31" fmla="*/ 10001 h 1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002" h="170021">
                      <a:moveTo>
                        <a:pt x="0" y="160020"/>
                      </a:moveTo>
                      <a:cubicBezTo>
                        <a:pt x="0" y="154495"/>
                        <a:pt x="4477" y="150019"/>
                        <a:pt x="10001" y="150019"/>
                      </a:cubicBezTo>
                      <a:lnTo>
                        <a:pt x="10001" y="150019"/>
                      </a:lnTo>
                      <a:cubicBezTo>
                        <a:pt x="15526" y="150019"/>
                        <a:pt x="20002" y="154495"/>
                        <a:pt x="20002" y="160020"/>
                      </a:cubicBezTo>
                      <a:lnTo>
                        <a:pt x="20002" y="160020"/>
                      </a:lnTo>
                      <a:cubicBezTo>
                        <a:pt x="20002" y="165640"/>
                        <a:pt x="15526" y="170021"/>
                        <a:pt x="10001" y="170021"/>
                      </a:cubicBezTo>
                      <a:lnTo>
                        <a:pt x="10001" y="170021"/>
                      </a:lnTo>
                      <a:cubicBezTo>
                        <a:pt x="4477" y="170021"/>
                        <a:pt x="0" y="165640"/>
                        <a:pt x="0" y="160020"/>
                      </a:cubicBezTo>
                      <a:close/>
                      <a:moveTo>
                        <a:pt x="0" y="110014"/>
                      </a:moveTo>
                      <a:cubicBezTo>
                        <a:pt x="0" y="104489"/>
                        <a:pt x="4477" y="100013"/>
                        <a:pt x="10001" y="100013"/>
                      </a:cubicBezTo>
                      <a:lnTo>
                        <a:pt x="10001" y="100013"/>
                      </a:lnTo>
                      <a:cubicBezTo>
                        <a:pt x="15526" y="100013"/>
                        <a:pt x="20002" y="104489"/>
                        <a:pt x="20002" y="110014"/>
                      </a:cubicBezTo>
                      <a:lnTo>
                        <a:pt x="20002" y="110014"/>
                      </a:lnTo>
                      <a:cubicBezTo>
                        <a:pt x="20002" y="115633"/>
                        <a:pt x="15526" y="120015"/>
                        <a:pt x="10001" y="120015"/>
                      </a:cubicBezTo>
                      <a:lnTo>
                        <a:pt x="10001" y="120015"/>
                      </a:lnTo>
                      <a:cubicBezTo>
                        <a:pt x="4477" y="120015"/>
                        <a:pt x="0" y="115633"/>
                        <a:pt x="0" y="110014"/>
                      </a:cubicBezTo>
                      <a:close/>
                      <a:moveTo>
                        <a:pt x="0" y="60007"/>
                      </a:moveTo>
                      <a:cubicBezTo>
                        <a:pt x="0" y="54483"/>
                        <a:pt x="4477" y="50006"/>
                        <a:pt x="10001" y="50006"/>
                      </a:cubicBezTo>
                      <a:lnTo>
                        <a:pt x="10001" y="50006"/>
                      </a:lnTo>
                      <a:cubicBezTo>
                        <a:pt x="15526" y="50006"/>
                        <a:pt x="20002" y="54483"/>
                        <a:pt x="20002" y="60007"/>
                      </a:cubicBezTo>
                      <a:lnTo>
                        <a:pt x="20002" y="60007"/>
                      </a:lnTo>
                      <a:cubicBezTo>
                        <a:pt x="20002" y="65627"/>
                        <a:pt x="15526" y="70009"/>
                        <a:pt x="10001" y="70009"/>
                      </a:cubicBezTo>
                      <a:lnTo>
                        <a:pt x="10001" y="70009"/>
                      </a:lnTo>
                      <a:cubicBezTo>
                        <a:pt x="4477" y="70009"/>
                        <a:pt x="0" y="65627"/>
                        <a:pt x="0" y="60007"/>
                      </a:cubicBezTo>
                      <a:close/>
                      <a:moveTo>
                        <a:pt x="0" y="10001"/>
                      </a:moveTo>
                      <a:cubicBezTo>
                        <a:pt x="0" y="4477"/>
                        <a:pt x="4477" y="0"/>
                        <a:pt x="10001" y="0"/>
                      </a:cubicBezTo>
                      <a:lnTo>
                        <a:pt x="10001" y="0"/>
                      </a:lnTo>
                      <a:cubicBezTo>
                        <a:pt x="15526" y="0"/>
                        <a:pt x="20002" y="4477"/>
                        <a:pt x="20002" y="10001"/>
                      </a:cubicBezTo>
                      <a:lnTo>
                        <a:pt x="20002" y="10001"/>
                      </a:lnTo>
                      <a:cubicBezTo>
                        <a:pt x="20002" y="15621"/>
                        <a:pt x="15526" y="20002"/>
                        <a:pt x="10001" y="20002"/>
                      </a:cubicBezTo>
                      <a:lnTo>
                        <a:pt x="10001" y="20002"/>
                      </a:lnTo>
                      <a:cubicBezTo>
                        <a:pt x="4477" y="20002"/>
                        <a:pt x="0" y="15621"/>
                        <a:pt x="0" y="10001"/>
                      </a:cubicBezTo>
                      <a:close/>
                    </a:path>
                  </a:pathLst>
                </a:custGeom>
                <a:solidFill>
                  <a:srgbClr val="7F8080"/>
                </a:solidFill>
                <a:ln w="9525" cap="flat">
                  <a:noFill/>
                  <a:prstDash val="solid"/>
                  <a:miter/>
                </a:ln>
              </p:spPr>
              <p:txBody>
                <a:bodyPr rtlCol="0" anchor="ctr"/>
                <a:lstStyle/>
                <a:p>
                  <a:endParaRPr lang="en-US" dirty="0">
                    <a:latin typeface="Bliss Pro Light" panose="02010006030000020004" pitchFamily="50" charset="0"/>
                  </a:endParaRPr>
                </a:p>
              </p:txBody>
            </p:sp>
            <p:sp>
              <p:nvSpPr>
                <p:cNvPr id="2915" name="Freeform: Shape 2914">
                  <a:extLst>
                    <a:ext uri="{FF2B5EF4-FFF2-40B4-BE49-F238E27FC236}">
                      <a16:creationId xmlns:a16="http://schemas.microsoft.com/office/drawing/2014/main" id="{CCE014D5-8B74-F747-6522-B605294420FB}"/>
                    </a:ext>
                  </a:extLst>
                </p:cNvPr>
                <p:cNvSpPr/>
                <p:nvPr/>
              </p:nvSpPr>
              <p:spPr>
                <a:xfrm>
                  <a:off x="5691985" y="5849779"/>
                  <a:ext cx="20002" cy="170021"/>
                </a:xfrm>
                <a:custGeom>
                  <a:avLst/>
                  <a:gdLst>
                    <a:gd name="connsiteX0" fmla="*/ 0 w 20002"/>
                    <a:gd name="connsiteY0" fmla="*/ 160020 h 170021"/>
                    <a:gd name="connsiteX1" fmla="*/ 10001 w 20002"/>
                    <a:gd name="connsiteY1" fmla="*/ 150019 h 170021"/>
                    <a:gd name="connsiteX2" fmla="*/ 10001 w 20002"/>
                    <a:gd name="connsiteY2" fmla="*/ 150019 h 170021"/>
                    <a:gd name="connsiteX3" fmla="*/ 20002 w 20002"/>
                    <a:gd name="connsiteY3" fmla="*/ 160020 h 170021"/>
                    <a:gd name="connsiteX4" fmla="*/ 20002 w 20002"/>
                    <a:gd name="connsiteY4" fmla="*/ 160020 h 170021"/>
                    <a:gd name="connsiteX5" fmla="*/ 10001 w 20002"/>
                    <a:gd name="connsiteY5" fmla="*/ 170021 h 170021"/>
                    <a:gd name="connsiteX6" fmla="*/ 10001 w 20002"/>
                    <a:gd name="connsiteY6" fmla="*/ 170021 h 170021"/>
                    <a:gd name="connsiteX7" fmla="*/ 0 w 20002"/>
                    <a:gd name="connsiteY7" fmla="*/ 160020 h 170021"/>
                    <a:gd name="connsiteX8" fmla="*/ 0 w 20002"/>
                    <a:gd name="connsiteY8" fmla="*/ 110014 h 170021"/>
                    <a:gd name="connsiteX9" fmla="*/ 10001 w 20002"/>
                    <a:gd name="connsiteY9" fmla="*/ 100013 h 170021"/>
                    <a:gd name="connsiteX10" fmla="*/ 10001 w 20002"/>
                    <a:gd name="connsiteY10" fmla="*/ 100013 h 170021"/>
                    <a:gd name="connsiteX11" fmla="*/ 20002 w 20002"/>
                    <a:gd name="connsiteY11" fmla="*/ 110014 h 170021"/>
                    <a:gd name="connsiteX12" fmla="*/ 20002 w 20002"/>
                    <a:gd name="connsiteY12" fmla="*/ 110014 h 170021"/>
                    <a:gd name="connsiteX13" fmla="*/ 10001 w 20002"/>
                    <a:gd name="connsiteY13" fmla="*/ 120015 h 170021"/>
                    <a:gd name="connsiteX14" fmla="*/ 10001 w 20002"/>
                    <a:gd name="connsiteY14" fmla="*/ 120015 h 170021"/>
                    <a:gd name="connsiteX15" fmla="*/ 0 w 20002"/>
                    <a:gd name="connsiteY15" fmla="*/ 110014 h 170021"/>
                    <a:gd name="connsiteX16" fmla="*/ 0 w 20002"/>
                    <a:gd name="connsiteY16" fmla="*/ 60007 h 170021"/>
                    <a:gd name="connsiteX17" fmla="*/ 10001 w 20002"/>
                    <a:gd name="connsiteY17" fmla="*/ 50006 h 170021"/>
                    <a:gd name="connsiteX18" fmla="*/ 10001 w 20002"/>
                    <a:gd name="connsiteY18" fmla="*/ 50006 h 170021"/>
                    <a:gd name="connsiteX19" fmla="*/ 20002 w 20002"/>
                    <a:gd name="connsiteY19" fmla="*/ 60007 h 170021"/>
                    <a:gd name="connsiteX20" fmla="*/ 20002 w 20002"/>
                    <a:gd name="connsiteY20" fmla="*/ 60007 h 170021"/>
                    <a:gd name="connsiteX21" fmla="*/ 10001 w 20002"/>
                    <a:gd name="connsiteY21" fmla="*/ 70009 h 170021"/>
                    <a:gd name="connsiteX22" fmla="*/ 10001 w 20002"/>
                    <a:gd name="connsiteY22" fmla="*/ 70009 h 170021"/>
                    <a:gd name="connsiteX23" fmla="*/ 0 w 20002"/>
                    <a:gd name="connsiteY23" fmla="*/ 60007 h 170021"/>
                    <a:gd name="connsiteX24" fmla="*/ 0 w 20002"/>
                    <a:gd name="connsiteY24" fmla="*/ 10001 h 170021"/>
                    <a:gd name="connsiteX25" fmla="*/ 10001 w 20002"/>
                    <a:gd name="connsiteY25" fmla="*/ 0 h 170021"/>
                    <a:gd name="connsiteX26" fmla="*/ 10001 w 20002"/>
                    <a:gd name="connsiteY26" fmla="*/ 0 h 170021"/>
                    <a:gd name="connsiteX27" fmla="*/ 20002 w 20002"/>
                    <a:gd name="connsiteY27" fmla="*/ 10001 h 170021"/>
                    <a:gd name="connsiteX28" fmla="*/ 20002 w 20002"/>
                    <a:gd name="connsiteY28" fmla="*/ 10001 h 170021"/>
                    <a:gd name="connsiteX29" fmla="*/ 10001 w 20002"/>
                    <a:gd name="connsiteY29" fmla="*/ 20002 h 170021"/>
                    <a:gd name="connsiteX30" fmla="*/ 10001 w 20002"/>
                    <a:gd name="connsiteY30" fmla="*/ 20002 h 170021"/>
                    <a:gd name="connsiteX31" fmla="*/ 0 w 20002"/>
                    <a:gd name="connsiteY31" fmla="*/ 10001 h 1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002" h="170021">
                      <a:moveTo>
                        <a:pt x="0" y="160020"/>
                      </a:moveTo>
                      <a:cubicBezTo>
                        <a:pt x="0" y="154495"/>
                        <a:pt x="4477" y="150019"/>
                        <a:pt x="10001" y="150019"/>
                      </a:cubicBezTo>
                      <a:lnTo>
                        <a:pt x="10001" y="150019"/>
                      </a:lnTo>
                      <a:cubicBezTo>
                        <a:pt x="15621" y="150019"/>
                        <a:pt x="20002" y="154495"/>
                        <a:pt x="20002" y="160020"/>
                      </a:cubicBezTo>
                      <a:lnTo>
                        <a:pt x="20002" y="160020"/>
                      </a:lnTo>
                      <a:cubicBezTo>
                        <a:pt x="20002" y="165640"/>
                        <a:pt x="15621" y="170021"/>
                        <a:pt x="10001" y="170021"/>
                      </a:cubicBezTo>
                      <a:lnTo>
                        <a:pt x="10001" y="170021"/>
                      </a:lnTo>
                      <a:cubicBezTo>
                        <a:pt x="4572" y="170021"/>
                        <a:pt x="0" y="165640"/>
                        <a:pt x="0" y="160020"/>
                      </a:cubicBezTo>
                      <a:close/>
                      <a:moveTo>
                        <a:pt x="0" y="110014"/>
                      </a:moveTo>
                      <a:cubicBezTo>
                        <a:pt x="0" y="104489"/>
                        <a:pt x="4477" y="100013"/>
                        <a:pt x="10001" y="100013"/>
                      </a:cubicBezTo>
                      <a:lnTo>
                        <a:pt x="10001" y="100013"/>
                      </a:lnTo>
                      <a:cubicBezTo>
                        <a:pt x="15621" y="100013"/>
                        <a:pt x="20002" y="104489"/>
                        <a:pt x="20002" y="110014"/>
                      </a:cubicBezTo>
                      <a:lnTo>
                        <a:pt x="20002" y="110014"/>
                      </a:lnTo>
                      <a:cubicBezTo>
                        <a:pt x="20002" y="115633"/>
                        <a:pt x="15621" y="120015"/>
                        <a:pt x="10001" y="120015"/>
                      </a:cubicBezTo>
                      <a:lnTo>
                        <a:pt x="10001" y="120015"/>
                      </a:lnTo>
                      <a:cubicBezTo>
                        <a:pt x="4572" y="120015"/>
                        <a:pt x="0" y="115633"/>
                        <a:pt x="0" y="110014"/>
                      </a:cubicBezTo>
                      <a:close/>
                      <a:moveTo>
                        <a:pt x="0" y="60007"/>
                      </a:moveTo>
                      <a:cubicBezTo>
                        <a:pt x="0" y="54483"/>
                        <a:pt x="4477" y="50006"/>
                        <a:pt x="10001" y="50006"/>
                      </a:cubicBezTo>
                      <a:lnTo>
                        <a:pt x="10001" y="50006"/>
                      </a:lnTo>
                      <a:cubicBezTo>
                        <a:pt x="15621" y="50006"/>
                        <a:pt x="20002" y="54483"/>
                        <a:pt x="20002" y="60007"/>
                      </a:cubicBezTo>
                      <a:lnTo>
                        <a:pt x="20002" y="60007"/>
                      </a:lnTo>
                      <a:cubicBezTo>
                        <a:pt x="20002" y="65627"/>
                        <a:pt x="15621" y="70009"/>
                        <a:pt x="10001" y="70009"/>
                      </a:cubicBezTo>
                      <a:lnTo>
                        <a:pt x="10001" y="70009"/>
                      </a:lnTo>
                      <a:cubicBezTo>
                        <a:pt x="4572" y="70009"/>
                        <a:pt x="0" y="65627"/>
                        <a:pt x="0" y="60007"/>
                      </a:cubicBezTo>
                      <a:close/>
                      <a:moveTo>
                        <a:pt x="0" y="10001"/>
                      </a:moveTo>
                      <a:cubicBezTo>
                        <a:pt x="0" y="4477"/>
                        <a:pt x="4477" y="0"/>
                        <a:pt x="10001" y="0"/>
                      </a:cubicBezTo>
                      <a:lnTo>
                        <a:pt x="10001" y="0"/>
                      </a:lnTo>
                      <a:cubicBezTo>
                        <a:pt x="15621" y="0"/>
                        <a:pt x="20002" y="4477"/>
                        <a:pt x="20002" y="10001"/>
                      </a:cubicBezTo>
                      <a:lnTo>
                        <a:pt x="20002" y="10001"/>
                      </a:lnTo>
                      <a:cubicBezTo>
                        <a:pt x="20002" y="15621"/>
                        <a:pt x="15621" y="20002"/>
                        <a:pt x="10001" y="20002"/>
                      </a:cubicBezTo>
                      <a:lnTo>
                        <a:pt x="10001" y="20002"/>
                      </a:lnTo>
                      <a:cubicBezTo>
                        <a:pt x="4572" y="20002"/>
                        <a:pt x="0" y="15621"/>
                        <a:pt x="0" y="10001"/>
                      </a:cubicBezTo>
                      <a:close/>
                    </a:path>
                  </a:pathLst>
                </a:custGeom>
                <a:solidFill>
                  <a:srgbClr val="7F8080"/>
                </a:solidFill>
                <a:ln w="9525" cap="flat">
                  <a:noFill/>
                  <a:prstDash val="solid"/>
                  <a:miter/>
                </a:ln>
              </p:spPr>
              <p:txBody>
                <a:bodyPr rtlCol="0" anchor="ctr"/>
                <a:lstStyle/>
                <a:p>
                  <a:endParaRPr lang="en-US" dirty="0">
                    <a:latin typeface="Bliss Pro Light" panose="02010006030000020004" pitchFamily="50" charset="0"/>
                  </a:endParaRPr>
                </a:p>
              </p:txBody>
            </p:sp>
            <p:sp>
              <p:nvSpPr>
                <p:cNvPr id="2916" name="Freeform: Shape 2915">
                  <a:extLst>
                    <a:ext uri="{FF2B5EF4-FFF2-40B4-BE49-F238E27FC236}">
                      <a16:creationId xmlns:a16="http://schemas.microsoft.com/office/drawing/2014/main" id="{4C281874-28A0-511D-986A-562A80243998}"/>
                    </a:ext>
                  </a:extLst>
                </p:cNvPr>
                <p:cNvSpPr/>
                <p:nvPr/>
              </p:nvSpPr>
              <p:spPr>
                <a:xfrm>
                  <a:off x="7104240" y="5849779"/>
                  <a:ext cx="20002" cy="170021"/>
                </a:xfrm>
                <a:custGeom>
                  <a:avLst/>
                  <a:gdLst>
                    <a:gd name="connsiteX0" fmla="*/ 0 w 20002"/>
                    <a:gd name="connsiteY0" fmla="*/ 160020 h 170021"/>
                    <a:gd name="connsiteX1" fmla="*/ 10001 w 20002"/>
                    <a:gd name="connsiteY1" fmla="*/ 150019 h 170021"/>
                    <a:gd name="connsiteX2" fmla="*/ 10001 w 20002"/>
                    <a:gd name="connsiteY2" fmla="*/ 150019 h 170021"/>
                    <a:gd name="connsiteX3" fmla="*/ 20003 w 20002"/>
                    <a:gd name="connsiteY3" fmla="*/ 160020 h 170021"/>
                    <a:gd name="connsiteX4" fmla="*/ 20003 w 20002"/>
                    <a:gd name="connsiteY4" fmla="*/ 160020 h 170021"/>
                    <a:gd name="connsiteX5" fmla="*/ 10001 w 20002"/>
                    <a:gd name="connsiteY5" fmla="*/ 170021 h 170021"/>
                    <a:gd name="connsiteX6" fmla="*/ 10001 w 20002"/>
                    <a:gd name="connsiteY6" fmla="*/ 170021 h 170021"/>
                    <a:gd name="connsiteX7" fmla="*/ 0 w 20002"/>
                    <a:gd name="connsiteY7" fmla="*/ 160020 h 170021"/>
                    <a:gd name="connsiteX8" fmla="*/ 0 w 20002"/>
                    <a:gd name="connsiteY8" fmla="*/ 110014 h 170021"/>
                    <a:gd name="connsiteX9" fmla="*/ 10001 w 20002"/>
                    <a:gd name="connsiteY9" fmla="*/ 100013 h 170021"/>
                    <a:gd name="connsiteX10" fmla="*/ 10001 w 20002"/>
                    <a:gd name="connsiteY10" fmla="*/ 100013 h 170021"/>
                    <a:gd name="connsiteX11" fmla="*/ 20003 w 20002"/>
                    <a:gd name="connsiteY11" fmla="*/ 110014 h 170021"/>
                    <a:gd name="connsiteX12" fmla="*/ 20003 w 20002"/>
                    <a:gd name="connsiteY12" fmla="*/ 110014 h 170021"/>
                    <a:gd name="connsiteX13" fmla="*/ 10001 w 20002"/>
                    <a:gd name="connsiteY13" fmla="*/ 120015 h 170021"/>
                    <a:gd name="connsiteX14" fmla="*/ 10001 w 20002"/>
                    <a:gd name="connsiteY14" fmla="*/ 120015 h 170021"/>
                    <a:gd name="connsiteX15" fmla="*/ 0 w 20002"/>
                    <a:gd name="connsiteY15" fmla="*/ 110014 h 170021"/>
                    <a:gd name="connsiteX16" fmla="*/ 0 w 20002"/>
                    <a:gd name="connsiteY16" fmla="*/ 60007 h 170021"/>
                    <a:gd name="connsiteX17" fmla="*/ 10001 w 20002"/>
                    <a:gd name="connsiteY17" fmla="*/ 50006 h 170021"/>
                    <a:gd name="connsiteX18" fmla="*/ 10001 w 20002"/>
                    <a:gd name="connsiteY18" fmla="*/ 50006 h 170021"/>
                    <a:gd name="connsiteX19" fmla="*/ 20003 w 20002"/>
                    <a:gd name="connsiteY19" fmla="*/ 60007 h 170021"/>
                    <a:gd name="connsiteX20" fmla="*/ 20003 w 20002"/>
                    <a:gd name="connsiteY20" fmla="*/ 60007 h 170021"/>
                    <a:gd name="connsiteX21" fmla="*/ 10001 w 20002"/>
                    <a:gd name="connsiteY21" fmla="*/ 70009 h 170021"/>
                    <a:gd name="connsiteX22" fmla="*/ 10001 w 20002"/>
                    <a:gd name="connsiteY22" fmla="*/ 70009 h 170021"/>
                    <a:gd name="connsiteX23" fmla="*/ 0 w 20002"/>
                    <a:gd name="connsiteY23" fmla="*/ 60007 h 170021"/>
                    <a:gd name="connsiteX24" fmla="*/ 0 w 20002"/>
                    <a:gd name="connsiteY24" fmla="*/ 10001 h 170021"/>
                    <a:gd name="connsiteX25" fmla="*/ 10001 w 20002"/>
                    <a:gd name="connsiteY25" fmla="*/ 0 h 170021"/>
                    <a:gd name="connsiteX26" fmla="*/ 10001 w 20002"/>
                    <a:gd name="connsiteY26" fmla="*/ 0 h 170021"/>
                    <a:gd name="connsiteX27" fmla="*/ 20003 w 20002"/>
                    <a:gd name="connsiteY27" fmla="*/ 10001 h 170021"/>
                    <a:gd name="connsiteX28" fmla="*/ 20003 w 20002"/>
                    <a:gd name="connsiteY28" fmla="*/ 10001 h 170021"/>
                    <a:gd name="connsiteX29" fmla="*/ 10001 w 20002"/>
                    <a:gd name="connsiteY29" fmla="*/ 20002 h 170021"/>
                    <a:gd name="connsiteX30" fmla="*/ 10001 w 20002"/>
                    <a:gd name="connsiteY30" fmla="*/ 20002 h 170021"/>
                    <a:gd name="connsiteX31" fmla="*/ 0 w 20002"/>
                    <a:gd name="connsiteY31" fmla="*/ 10001 h 1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002" h="170021">
                      <a:moveTo>
                        <a:pt x="0" y="160020"/>
                      </a:moveTo>
                      <a:cubicBezTo>
                        <a:pt x="0" y="154495"/>
                        <a:pt x="4477" y="150019"/>
                        <a:pt x="10001" y="150019"/>
                      </a:cubicBezTo>
                      <a:lnTo>
                        <a:pt x="10001" y="150019"/>
                      </a:lnTo>
                      <a:cubicBezTo>
                        <a:pt x="15526" y="150019"/>
                        <a:pt x="20003" y="154495"/>
                        <a:pt x="20003" y="160020"/>
                      </a:cubicBezTo>
                      <a:lnTo>
                        <a:pt x="20003" y="160020"/>
                      </a:lnTo>
                      <a:cubicBezTo>
                        <a:pt x="20003" y="165640"/>
                        <a:pt x="15526" y="170021"/>
                        <a:pt x="10001" y="170021"/>
                      </a:cubicBezTo>
                      <a:lnTo>
                        <a:pt x="10001" y="170021"/>
                      </a:lnTo>
                      <a:cubicBezTo>
                        <a:pt x="4477" y="170021"/>
                        <a:pt x="0" y="165640"/>
                        <a:pt x="0" y="160020"/>
                      </a:cubicBezTo>
                      <a:close/>
                      <a:moveTo>
                        <a:pt x="0" y="110014"/>
                      </a:moveTo>
                      <a:cubicBezTo>
                        <a:pt x="0" y="104489"/>
                        <a:pt x="4477" y="100013"/>
                        <a:pt x="10001" y="100013"/>
                      </a:cubicBezTo>
                      <a:lnTo>
                        <a:pt x="10001" y="100013"/>
                      </a:lnTo>
                      <a:cubicBezTo>
                        <a:pt x="15526" y="100013"/>
                        <a:pt x="20003" y="104489"/>
                        <a:pt x="20003" y="110014"/>
                      </a:cubicBezTo>
                      <a:lnTo>
                        <a:pt x="20003" y="110014"/>
                      </a:lnTo>
                      <a:cubicBezTo>
                        <a:pt x="20003" y="115633"/>
                        <a:pt x="15526" y="120015"/>
                        <a:pt x="10001" y="120015"/>
                      </a:cubicBezTo>
                      <a:lnTo>
                        <a:pt x="10001" y="120015"/>
                      </a:lnTo>
                      <a:cubicBezTo>
                        <a:pt x="4477" y="120015"/>
                        <a:pt x="0" y="115633"/>
                        <a:pt x="0" y="110014"/>
                      </a:cubicBezTo>
                      <a:close/>
                      <a:moveTo>
                        <a:pt x="0" y="60007"/>
                      </a:moveTo>
                      <a:cubicBezTo>
                        <a:pt x="0" y="54483"/>
                        <a:pt x="4477" y="50006"/>
                        <a:pt x="10001" y="50006"/>
                      </a:cubicBezTo>
                      <a:lnTo>
                        <a:pt x="10001" y="50006"/>
                      </a:lnTo>
                      <a:cubicBezTo>
                        <a:pt x="15526" y="50006"/>
                        <a:pt x="20003" y="54483"/>
                        <a:pt x="20003" y="60007"/>
                      </a:cubicBezTo>
                      <a:lnTo>
                        <a:pt x="20003" y="60007"/>
                      </a:lnTo>
                      <a:cubicBezTo>
                        <a:pt x="20003" y="65627"/>
                        <a:pt x="15526" y="70009"/>
                        <a:pt x="10001" y="70009"/>
                      </a:cubicBezTo>
                      <a:lnTo>
                        <a:pt x="10001" y="70009"/>
                      </a:lnTo>
                      <a:cubicBezTo>
                        <a:pt x="4477" y="70009"/>
                        <a:pt x="0" y="65627"/>
                        <a:pt x="0" y="60007"/>
                      </a:cubicBezTo>
                      <a:close/>
                      <a:moveTo>
                        <a:pt x="0" y="10001"/>
                      </a:moveTo>
                      <a:cubicBezTo>
                        <a:pt x="0" y="4477"/>
                        <a:pt x="4477" y="0"/>
                        <a:pt x="10001" y="0"/>
                      </a:cubicBezTo>
                      <a:lnTo>
                        <a:pt x="10001" y="0"/>
                      </a:lnTo>
                      <a:cubicBezTo>
                        <a:pt x="15526" y="0"/>
                        <a:pt x="20003" y="4477"/>
                        <a:pt x="20003" y="10001"/>
                      </a:cubicBezTo>
                      <a:lnTo>
                        <a:pt x="20003" y="10001"/>
                      </a:lnTo>
                      <a:cubicBezTo>
                        <a:pt x="20003" y="15621"/>
                        <a:pt x="15526" y="20002"/>
                        <a:pt x="10001" y="20002"/>
                      </a:cubicBezTo>
                      <a:lnTo>
                        <a:pt x="10001" y="20002"/>
                      </a:lnTo>
                      <a:cubicBezTo>
                        <a:pt x="4477" y="20002"/>
                        <a:pt x="0" y="15621"/>
                        <a:pt x="0" y="10001"/>
                      </a:cubicBezTo>
                      <a:close/>
                    </a:path>
                  </a:pathLst>
                </a:custGeom>
                <a:solidFill>
                  <a:srgbClr val="7F8080"/>
                </a:solidFill>
                <a:ln w="9525" cap="flat">
                  <a:noFill/>
                  <a:prstDash val="solid"/>
                  <a:miter/>
                </a:ln>
              </p:spPr>
              <p:txBody>
                <a:bodyPr rtlCol="0" anchor="ctr"/>
                <a:lstStyle/>
                <a:p>
                  <a:endParaRPr lang="en-US" dirty="0">
                    <a:latin typeface="Bliss Pro Light" panose="02010006030000020004" pitchFamily="50" charset="0"/>
                  </a:endParaRPr>
                </a:p>
              </p:txBody>
            </p:sp>
            <p:sp>
              <p:nvSpPr>
                <p:cNvPr id="2917" name="Freeform: Shape 2916">
                  <a:extLst>
                    <a:ext uri="{FF2B5EF4-FFF2-40B4-BE49-F238E27FC236}">
                      <a16:creationId xmlns:a16="http://schemas.microsoft.com/office/drawing/2014/main" id="{668A2E61-EDA1-182E-7F3F-A6510D92036F}"/>
                    </a:ext>
                  </a:extLst>
                </p:cNvPr>
                <p:cNvSpPr/>
                <p:nvPr/>
              </p:nvSpPr>
              <p:spPr>
                <a:xfrm>
                  <a:off x="8516495" y="5849779"/>
                  <a:ext cx="20002" cy="170021"/>
                </a:xfrm>
                <a:custGeom>
                  <a:avLst/>
                  <a:gdLst>
                    <a:gd name="connsiteX0" fmla="*/ 0 w 20002"/>
                    <a:gd name="connsiteY0" fmla="*/ 160020 h 170021"/>
                    <a:gd name="connsiteX1" fmla="*/ 10001 w 20002"/>
                    <a:gd name="connsiteY1" fmla="*/ 150019 h 170021"/>
                    <a:gd name="connsiteX2" fmla="*/ 10001 w 20002"/>
                    <a:gd name="connsiteY2" fmla="*/ 150019 h 170021"/>
                    <a:gd name="connsiteX3" fmla="*/ 20002 w 20002"/>
                    <a:gd name="connsiteY3" fmla="*/ 160020 h 170021"/>
                    <a:gd name="connsiteX4" fmla="*/ 20002 w 20002"/>
                    <a:gd name="connsiteY4" fmla="*/ 160020 h 170021"/>
                    <a:gd name="connsiteX5" fmla="*/ 10001 w 20002"/>
                    <a:gd name="connsiteY5" fmla="*/ 170021 h 170021"/>
                    <a:gd name="connsiteX6" fmla="*/ 10001 w 20002"/>
                    <a:gd name="connsiteY6" fmla="*/ 170021 h 170021"/>
                    <a:gd name="connsiteX7" fmla="*/ 0 w 20002"/>
                    <a:gd name="connsiteY7" fmla="*/ 160020 h 170021"/>
                    <a:gd name="connsiteX8" fmla="*/ 0 w 20002"/>
                    <a:gd name="connsiteY8" fmla="*/ 110014 h 170021"/>
                    <a:gd name="connsiteX9" fmla="*/ 10001 w 20002"/>
                    <a:gd name="connsiteY9" fmla="*/ 100013 h 170021"/>
                    <a:gd name="connsiteX10" fmla="*/ 10001 w 20002"/>
                    <a:gd name="connsiteY10" fmla="*/ 100013 h 170021"/>
                    <a:gd name="connsiteX11" fmla="*/ 20002 w 20002"/>
                    <a:gd name="connsiteY11" fmla="*/ 110014 h 170021"/>
                    <a:gd name="connsiteX12" fmla="*/ 20002 w 20002"/>
                    <a:gd name="connsiteY12" fmla="*/ 110014 h 170021"/>
                    <a:gd name="connsiteX13" fmla="*/ 10001 w 20002"/>
                    <a:gd name="connsiteY13" fmla="*/ 120015 h 170021"/>
                    <a:gd name="connsiteX14" fmla="*/ 10001 w 20002"/>
                    <a:gd name="connsiteY14" fmla="*/ 120015 h 170021"/>
                    <a:gd name="connsiteX15" fmla="*/ 0 w 20002"/>
                    <a:gd name="connsiteY15" fmla="*/ 110014 h 170021"/>
                    <a:gd name="connsiteX16" fmla="*/ 0 w 20002"/>
                    <a:gd name="connsiteY16" fmla="*/ 60007 h 170021"/>
                    <a:gd name="connsiteX17" fmla="*/ 10001 w 20002"/>
                    <a:gd name="connsiteY17" fmla="*/ 50006 h 170021"/>
                    <a:gd name="connsiteX18" fmla="*/ 10001 w 20002"/>
                    <a:gd name="connsiteY18" fmla="*/ 50006 h 170021"/>
                    <a:gd name="connsiteX19" fmla="*/ 20002 w 20002"/>
                    <a:gd name="connsiteY19" fmla="*/ 60007 h 170021"/>
                    <a:gd name="connsiteX20" fmla="*/ 20002 w 20002"/>
                    <a:gd name="connsiteY20" fmla="*/ 60007 h 170021"/>
                    <a:gd name="connsiteX21" fmla="*/ 10001 w 20002"/>
                    <a:gd name="connsiteY21" fmla="*/ 70009 h 170021"/>
                    <a:gd name="connsiteX22" fmla="*/ 10001 w 20002"/>
                    <a:gd name="connsiteY22" fmla="*/ 70009 h 170021"/>
                    <a:gd name="connsiteX23" fmla="*/ 0 w 20002"/>
                    <a:gd name="connsiteY23" fmla="*/ 60007 h 170021"/>
                    <a:gd name="connsiteX24" fmla="*/ 0 w 20002"/>
                    <a:gd name="connsiteY24" fmla="*/ 10001 h 170021"/>
                    <a:gd name="connsiteX25" fmla="*/ 10001 w 20002"/>
                    <a:gd name="connsiteY25" fmla="*/ 0 h 170021"/>
                    <a:gd name="connsiteX26" fmla="*/ 10001 w 20002"/>
                    <a:gd name="connsiteY26" fmla="*/ 0 h 170021"/>
                    <a:gd name="connsiteX27" fmla="*/ 20002 w 20002"/>
                    <a:gd name="connsiteY27" fmla="*/ 10001 h 170021"/>
                    <a:gd name="connsiteX28" fmla="*/ 20002 w 20002"/>
                    <a:gd name="connsiteY28" fmla="*/ 10001 h 170021"/>
                    <a:gd name="connsiteX29" fmla="*/ 10001 w 20002"/>
                    <a:gd name="connsiteY29" fmla="*/ 20002 h 170021"/>
                    <a:gd name="connsiteX30" fmla="*/ 10001 w 20002"/>
                    <a:gd name="connsiteY30" fmla="*/ 20002 h 170021"/>
                    <a:gd name="connsiteX31" fmla="*/ 0 w 20002"/>
                    <a:gd name="connsiteY31" fmla="*/ 10001 h 1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002" h="170021">
                      <a:moveTo>
                        <a:pt x="0" y="160020"/>
                      </a:moveTo>
                      <a:cubicBezTo>
                        <a:pt x="0" y="154495"/>
                        <a:pt x="4382" y="150019"/>
                        <a:pt x="10001" y="150019"/>
                      </a:cubicBezTo>
                      <a:lnTo>
                        <a:pt x="10001" y="150019"/>
                      </a:lnTo>
                      <a:cubicBezTo>
                        <a:pt x="15526" y="150019"/>
                        <a:pt x="20002" y="154495"/>
                        <a:pt x="20002" y="160020"/>
                      </a:cubicBezTo>
                      <a:lnTo>
                        <a:pt x="20002" y="160020"/>
                      </a:lnTo>
                      <a:cubicBezTo>
                        <a:pt x="20002" y="165640"/>
                        <a:pt x="15526" y="170021"/>
                        <a:pt x="10001" y="170021"/>
                      </a:cubicBezTo>
                      <a:lnTo>
                        <a:pt x="10001" y="170021"/>
                      </a:lnTo>
                      <a:cubicBezTo>
                        <a:pt x="4382" y="170021"/>
                        <a:pt x="0" y="165640"/>
                        <a:pt x="0" y="160020"/>
                      </a:cubicBezTo>
                      <a:close/>
                      <a:moveTo>
                        <a:pt x="0" y="110014"/>
                      </a:moveTo>
                      <a:cubicBezTo>
                        <a:pt x="0" y="104489"/>
                        <a:pt x="4382" y="100013"/>
                        <a:pt x="10001" y="100013"/>
                      </a:cubicBezTo>
                      <a:lnTo>
                        <a:pt x="10001" y="100013"/>
                      </a:lnTo>
                      <a:cubicBezTo>
                        <a:pt x="15526" y="100013"/>
                        <a:pt x="20002" y="104489"/>
                        <a:pt x="20002" y="110014"/>
                      </a:cubicBezTo>
                      <a:lnTo>
                        <a:pt x="20002" y="110014"/>
                      </a:lnTo>
                      <a:cubicBezTo>
                        <a:pt x="20002" y="115633"/>
                        <a:pt x="15526" y="120015"/>
                        <a:pt x="10001" y="120015"/>
                      </a:cubicBezTo>
                      <a:lnTo>
                        <a:pt x="10001" y="120015"/>
                      </a:lnTo>
                      <a:cubicBezTo>
                        <a:pt x="4382" y="120015"/>
                        <a:pt x="0" y="115633"/>
                        <a:pt x="0" y="110014"/>
                      </a:cubicBezTo>
                      <a:close/>
                      <a:moveTo>
                        <a:pt x="0" y="60007"/>
                      </a:moveTo>
                      <a:cubicBezTo>
                        <a:pt x="0" y="54483"/>
                        <a:pt x="4382" y="50006"/>
                        <a:pt x="10001" y="50006"/>
                      </a:cubicBezTo>
                      <a:lnTo>
                        <a:pt x="10001" y="50006"/>
                      </a:lnTo>
                      <a:cubicBezTo>
                        <a:pt x="15526" y="50006"/>
                        <a:pt x="20002" y="54483"/>
                        <a:pt x="20002" y="60007"/>
                      </a:cubicBezTo>
                      <a:lnTo>
                        <a:pt x="20002" y="60007"/>
                      </a:lnTo>
                      <a:cubicBezTo>
                        <a:pt x="20002" y="65627"/>
                        <a:pt x="15526" y="70009"/>
                        <a:pt x="10001" y="70009"/>
                      </a:cubicBezTo>
                      <a:lnTo>
                        <a:pt x="10001" y="70009"/>
                      </a:lnTo>
                      <a:cubicBezTo>
                        <a:pt x="4382" y="70009"/>
                        <a:pt x="0" y="65627"/>
                        <a:pt x="0" y="60007"/>
                      </a:cubicBezTo>
                      <a:close/>
                      <a:moveTo>
                        <a:pt x="0" y="10001"/>
                      </a:moveTo>
                      <a:cubicBezTo>
                        <a:pt x="0" y="4477"/>
                        <a:pt x="4382" y="0"/>
                        <a:pt x="10001" y="0"/>
                      </a:cubicBezTo>
                      <a:lnTo>
                        <a:pt x="10001" y="0"/>
                      </a:lnTo>
                      <a:cubicBezTo>
                        <a:pt x="15526" y="0"/>
                        <a:pt x="20002" y="4477"/>
                        <a:pt x="20002" y="10001"/>
                      </a:cubicBezTo>
                      <a:lnTo>
                        <a:pt x="20002" y="10001"/>
                      </a:lnTo>
                      <a:cubicBezTo>
                        <a:pt x="20002" y="15621"/>
                        <a:pt x="15526" y="20002"/>
                        <a:pt x="10001" y="20002"/>
                      </a:cubicBezTo>
                      <a:lnTo>
                        <a:pt x="10001" y="20002"/>
                      </a:lnTo>
                      <a:cubicBezTo>
                        <a:pt x="4382" y="20002"/>
                        <a:pt x="0" y="15621"/>
                        <a:pt x="0" y="10001"/>
                      </a:cubicBezTo>
                      <a:close/>
                    </a:path>
                  </a:pathLst>
                </a:custGeom>
                <a:solidFill>
                  <a:srgbClr val="7F8080"/>
                </a:solidFill>
                <a:ln w="9525" cap="flat">
                  <a:noFill/>
                  <a:prstDash val="solid"/>
                  <a:miter/>
                </a:ln>
              </p:spPr>
              <p:txBody>
                <a:bodyPr rtlCol="0" anchor="ctr"/>
                <a:lstStyle/>
                <a:p>
                  <a:endParaRPr lang="en-US" dirty="0">
                    <a:latin typeface="Bliss Pro Light" panose="02010006030000020004" pitchFamily="50" charset="0"/>
                  </a:endParaRPr>
                </a:p>
              </p:txBody>
            </p:sp>
          </p:grpSp>
        </p:grpSp>
      </p:grpSp>
      <p:sp>
        <p:nvSpPr>
          <p:cNvPr id="2927" name="Footer Placeholder 11">
            <a:extLst>
              <a:ext uri="{FF2B5EF4-FFF2-40B4-BE49-F238E27FC236}">
                <a16:creationId xmlns:a16="http://schemas.microsoft.com/office/drawing/2014/main" id="{BB1CBF81-7972-2BE3-2980-62443CD6AFA4}"/>
              </a:ext>
            </a:extLst>
          </p:cNvPr>
          <p:cNvSpPr>
            <a:spLocks noGrp="1"/>
          </p:cNvSpPr>
          <p:nvPr>
            <p:ph type="ftr" sz="quarter" idx="11"/>
          </p:nvPr>
        </p:nvSpPr>
        <p:spPr>
          <a:xfrm>
            <a:off x="4781550" y="6311900"/>
            <a:ext cx="5448300" cy="269875"/>
          </a:xfrm>
        </p:spPr>
        <p:txBody>
          <a:bodyPr/>
          <a:lstStyle/>
          <a:p>
            <a:r>
              <a:rPr lang="en-US" dirty="0"/>
              <a:t>ESG 2024</a:t>
            </a:r>
          </a:p>
        </p:txBody>
      </p:sp>
    </p:spTree>
    <p:extLst>
      <p:ext uri="{BB962C8B-B14F-4D97-AF65-F5344CB8AC3E}">
        <p14:creationId xmlns:p14="http://schemas.microsoft.com/office/powerpoint/2010/main" val="1008321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565658"/>
            <a:ext cx="3381108" cy="566181"/>
          </a:xfrm>
          <a:prstGeom prst="rect">
            <a:avLst/>
          </a:prstGeom>
        </p:spPr>
        <p:txBody>
          <a:bodyPr vert="horz" wrap="square" lIns="0" tIns="12065" rIns="0" bIns="0" rtlCol="0">
            <a:spAutoFit/>
          </a:bodyPr>
          <a:lstStyle/>
          <a:p>
            <a:pPr marL="12700">
              <a:lnSpc>
                <a:spcPct val="100000"/>
              </a:lnSpc>
              <a:spcBef>
                <a:spcPts val="95"/>
              </a:spcBef>
            </a:pPr>
            <a:r>
              <a:rPr spc="-45" dirty="0">
                <a:latin typeface="Financier Semibold" panose="02020703070506060203" charset="0"/>
              </a:rPr>
              <a:t>Scoring</a:t>
            </a:r>
            <a:r>
              <a:rPr spc="-280" dirty="0"/>
              <a:t> </a:t>
            </a:r>
            <a:r>
              <a:rPr spc="-20" dirty="0">
                <a:latin typeface="Financier Semibold (Headings)"/>
              </a:rPr>
              <a:t>Outcomes</a:t>
            </a:r>
            <a:endParaRPr dirty="0">
              <a:latin typeface="Financier Semibold (Headings)"/>
            </a:endParaRPr>
          </a:p>
        </p:txBody>
      </p:sp>
      <p:sp>
        <p:nvSpPr>
          <p:cNvPr id="3" name="object 3"/>
          <p:cNvSpPr txBox="1"/>
          <p:nvPr/>
        </p:nvSpPr>
        <p:spPr>
          <a:xfrm>
            <a:off x="533401" y="1036700"/>
            <a:ext cx="4524375" cy="3606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Financier Semibold (Headings)"/>
              <a:cs typeface="Times New Roman"/>
            </a:endParaRPr>
          </a:p>
        </p:txBody>
      </p:sp>
      <p:sp>
        <p:nvSpPr>
          <p:cNvPr id="4" name="object 4"/>
          <p:cNvSpPr txBox="1"/>
          <p:nvPr/>
        </p:nvSpPr>
        <p:spPr>
          <a:xfrm>
            <a:off x="1448876" y="4406631"/>
            <a:ext cx="2303974" cy="19749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normalizeH="0" noProof="0" dirty="0">
                <a:ln>
                  <a:noFill/>
                </a:ln>
                <a:solidFill>
                  <a:sysClr val="windowText" lastClr="000000"/>
                </a:solidFill>
                <a:effectLst/>
                <a:uLnTx/>
                <a:uFillTx/>
                <a:latin typeface="Arial"/>
                <a:cs typeface="Arial"/>
              </a:rPr>
              <a:t>Source: </a:t>
            </a:r>
            <a:r>
              <a:rPr kumimoji="0" lang="en-US" sz="1200" b="0" i="0" u="none" strike="noStrike" kern="0" cap="none" normalizeH="0" noProof="0" dirty="0">
                <a:ln>
                  <a:noFill/>
                </a:ln>
                <a:solidFill>
                  <a:sysClr val="windowText" lastClr="000000"/>
                </a:solidFill>
                <a:effectLst/>
                <a:uLnTx/>
                <a:uFillTx/>
                <a:latin typeface="Arial"/>
                <a:cs typeface="Arial"/>
              </a:rPr>
              <a:t>Moody’s Ratings</a:t>
            </a:r>
            <a:endParaRPr kumimoji="0" sz="1200" b="0" i="0" u="none" strike="noStrike" kern="0" cap="none" normalizeH="0" noProof="0" dirty="0">
              <a:ln>
                <a:noFill/>
              </a:ln>
              <a:solidFill>
                <a:sysClr val="windowText" lastClr="000000"/>
              </a:solidFill>
              <a:effectLst/>
              <a:uLnTx/>
              <a:uFillTx/>
              <a:latin typeface="Arial"/>
              <a:cs typeface="Arial"/>
            </a:endParaRPr>
          </a:p>
        </p:txBody>
      </p:sp>
      <p:grpSp>
        <p:nvGrpSpPr>
          <p:cNvPr id="5" name="object 5"/>
          <p:cNvGrpSpPr/>
          <p:nvPr/>
        </p:nvGrpSpPr>
        <p:grpSpPr>
          <a:xfrm>
            <a:off x="1895007" y="2819616"/>
            <a:ext cx="1686560" cy="1282700"/>
            <a:chOff x="1895007" y="2819616"/>
            <a:chExt cx="1686560" cy="1282700"/>
          </a:xfrm>
        </p:grpSpPr>
        <p:sp>
          <p:nvSpPr>
            <p:cNvPr id="6" name="object 6"/>
            <p:cNvSpPr/>
            <p:nvPr/>
          </p:nvSpPr>
          <p:spPr>
            <a:xfrm>
              <a:off x="2318912" y="4038447"/>
              <a:ext cx="162560" cy="57150"/>
            </a:xfrm>
            <a:custGeom>
              <a:avLst/>
              <a:gdLst/>
              <a:ahLst/>
              <a:cxnLst/>
              <a:rect l="l" t="t" r="r" b="b"/>
              <a:pathLst>
                <a:path w="162560" h="57150">
                  <a:moveTo>
                    <a:pt x="161945" y="57132"/>
                  </a:moveTo>
                  <a:lnTo>
                    <a:pt x="0" y="57132"/>
                  </a:lnTo>
                  <a:lnTo>
                    <a:pt x="0" y="0"/>
                  </a:lnTo>
                  <a:lnTo>
                    <a:pt x="161945" y="0"/>
                  </a:lnTo>
                  <a:lnTo>
                    <a:pt x="161945" y="57132"/>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2652320" y="3467120"/>
              <a:ext cx="172085" cy="628650"/>
            </a:xfrm>
            <a:custGeom>
              <a:avLst/>
              <a:gdLst/>
              <a:ahLst/>
              <a:cxnLst/>
              <a:rect l="l" t="t" r="r" b="b"/>
              <a:pathLst>
                <a:path w="172085" h="628650">
                  <a:moveTo>
                    <a:pt x="171471" y="628449"/>
                  </a:moveTo>
                  <a:lnTo>
                    <a:pt x="0" y="628449"/>
                  </a:lnTo>
                  <a:lnTo>
                    <a:pt x="0" y="0"/>
                  </a:lnTo>
                  <a:lnTo>
                    <a:pt x="171471" y="0"/>
                  </a:lnTo>
                  <a:lnTo>
                    <a:pt x="171471" y="628449"/>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2985728" y="2819616"/>
              <a:ext cx="172085" cy="1276350"/>
            </a:xfrm>
            <a:custGeom>
              <a:avLst/>
              <a:gdLst/>
              <a:ahLst/>
              <a:cxnLst/>
              <a:rect l="l" t="t" r="r" b="b"/>
              <a:pathLst>
                <a:path w="172085" h="1276350">
                  <a:moveTo>
                    <a:pt x="171465" y="1275982"/>
                  </a:moveTo>
                  <a:lnTo>
                    <a:pt x="0" y="1275982"/>
                  </a:lnTo>
                  <a:lnTo>
                    <a:pt x="0" y="0"/>
                  </a:lnTo>
                  <a:lnTo>
                    <a:pt x="171465" y="0"/>
                  </a:lnTo>
                  <a:lnTo>
                    <a:pt x="171465" y="1275982"/>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3328662" y="4028925"/>
              <a:ext cx="162560" cy="66675"/>
            </a:xfrm>
            <a:custGeom>
              <a:avLst/>
              <a:gdLst/>
              <a:ahLst/>
              <a:cxnLst/>
              <a:rect l="l" t="t" r="r" b="b"/>
              <a:pathLst>
                <a:path w="162560" h="66675">
                  <a:moveTo>
                    <a:pt x="161945" y="66655"/>
                  </a:moveTo>
                  <a:lnTo>
                    <a:pt x="0" y="66655"/>
                  </a:lnTo>
                  <a:lnTo>
                    <a:pt x="0" y="0"/>
                  </a:lnTo>
                  <a:lnTo>
                    <a:pt x="161945" y="0"/>
                  </a:lnTo>
                  <a:lnTo>
                    <a:pt x="161945" y="66655"/>
                  </a:lnTo>
                  <a:close/>
                </a:path>
              </a:pathLst>
            </a:custGeom>
            <a:solidFill>
              <a:srgbClr val="39A7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1975977" y="4067019"/>
              <a:ext cx="172085" cy="28575"/>
            </a:xfrm>
            <a:custGeom>
              <a:avLst/>
              <a:gdLst/>
              <a:ahLst/>
              <a:cxnLst/>
              <a:rect l="l" t="t" r="r" b="b"/>
              <a:pathLst>
                <a:path w="172085" h="28575">
                  <a:moveTo>
                    <a:pt x="171466" y="28566"/>
                  </a:moveTo>
                  <a:lnTo>
                    <a:pt x="0" y="28566"/>
                  </a:lnTo>
                  <a:lnTo>
                    <a:pt x="0" y="0"/>
                  </a:lnTo>
                  <a:lnTo>
                    <a:pt x="171466" y="0"/>
                  </a:lnTo>
                  <a:lnTo>
                    <a:pt x="171466" y="28566"/>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895007" y="4100341"/>
              <a:ext cx="1686560" cy="0"/>
            </a:xfrm>
            <a:custGeom>
              <a:avLst/>
              <a:gdLst/>
              <a:ahLst/>
              <a:cxnLst/>
              <a:rect l="l" t="t" r="r" b="b"/>
              <a:pathLst>
                <a:path w="1686560">
                  <a:moveTo>
                    <a:pt x="0" y="0"/>
                  </a:moveTo>
                  <a:lnTo>
                    <a:pt x="1686094" y="0"/>
                  </a:lnTo>
                </a:path>
              </a:pathLst>
            </a:custGeom>
            <a:ln w="3175">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2028243" y="3894808"/>
            <a:ext cx="736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50" normalizeH="0" baseline="0" noProof="0" dirty="0">
                <a:ln>
                  <a:noFill/>
                </a:ln>
                <a:solidFill>
                  <a:sysClr val="windowText" lastClr="000000"/>
                </a:solidFill>
                <a:effectLst/>
                <a:uLnTx/>
                <a:uFillTx/>
                <a:latin typeface="Arial"/>
                <a:cs typeface="Arial"/>
              </a:rPr>
              <a:t>3</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2364507" y="3865803"/>
            <a:ext cx="736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50" normalizeH="0" baseline="0" noProof="0" dirty="0">
                <a:ln>
                  <a:noFill/>
                </a:ln>
                <a:solidFill>
                  <a:sysClr val="windowText" lastClr="000000"/>
                </a:solidFill>
                <a:effectLst/>
                <a:uLnTx/>
                <a:uFillTx/>
                <a:latin typeface="Arial"/>
                <a:cs typeface="Arial"/>
              </a:rPr>
              <a:t>6</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2681688" y="3295383"/>
            <a:ext cx="121285"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65</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3373177" y="3856135"/>
            <a:ext cx="736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50" normalizeH="0" baseline="0" noProof="0" dirty="0">
                <a:ln>
                  <a:noFill/>
                </a:ln>
                <a:solidFill>
                  <a:sysClr val="windowText" lastClr="000000"/>
                </a:solidFill>
                <a:effectLst/>
                <a:uLnTx/>
                <a:uFillTx/>
                <a:latin typeface="Arial"/>
                <a:cs typeface="Arial"/>
              </a:rPr>
              <a:t>7</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1957623" y="4143411"/>
            <a:ext cx="156591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tab pos="347345" algn="l"/>
                <a:tab pos="683895" algn="l"/>
                <a:tab pos="1021080" algn="l"/>
                <a:tab pos="1362075" algn="l"/>
              </a:tabLst>
              <a:defRPr/>
            </a:pPr>
            <a:r>
              <a:rPr kumimoji="0" sz="650" b="0" i="0" u="none" strike="noStrike" kern="0" cap="none" spc="-55" normalizeH="0" baseline="0" noProof="0" dirty="0">
                <a:ln>
                  <a:noFill/>
                </a:ln>
                <a:solidFill>
                  <a:sysClr val="windowText" lastClr="000000"/>
                </a:solidFill>
                <a:effectLst/>
                <a:uLnTx/>
                <a:uFillTx/>
                <a:latin typeface="Arial"/>
                <a:cs typeface="Arial"/>
              </a:rPr>
              <a:t>CIS-</a:t>
            </a:r>
            <a:r>
              <a:rPr kumimoji="0" sz="650" b="0" i="0" u="none" strike="noStrike" kern="0" cap="none" spc="-50" normalizeH="0" baseline="0" noProof="0" dirty="0">
                <a:ln>
                  <a:noFill/>
                </a:ln>
                <a:solidFill>
                  <a:sysClr val="windowText" lastClr="000000"/>
                </a:solidFill>
                <a:effectLst/>
                <a:uLnTx/>
                <a:uFillTx/>
                <a:latin typeface="Arial"/>
                <a:cs typeface="Arial"/>
              </a:rPr>
              <a:t>5</a:t>
            </a:r>
            <a:r>
              <a:rPr kumimoji="0" sz="650" b="0" i="0" u="none" strike="noStrike" kern="0" cap="none" spc="0" normalizeH="0" baseline="0" noProof="0" dirty="0">
                <a:ln>
                  <a:noFill/>
                </a:ln>
                <a:solidFill>
                  <a:sysClr val="windowText" lastClr="000000"/>
                </a:solidFill>
                <a:effectLst/>
                <a:uLnTx/>
                <a:uFillTx/>
                <a:latin typeface="Arial"/>
                <a:cs typeface="Arial"/>
              </a:rPr>
              <a:t>	</a:t>
            </a:r>
            <a:r>
              <a:rPr kumimoji="0" sz="650" b="0" i="0" u="none" strike="noStrike" kern="0" cap="none" spc="-55" normalizeH="0" baseline="0" noProof="0" dirty="0">
                <a:ln>
                  <a:noFill/>
                </a:ln>
                <a:solidFill>
                  <a:sysClr val="windowText" lastClr="000000"/>
                </a:solidFill>
                <a:effectLst/>
                <a:uLnTx/>
                <a:uFillTx/>
                <a:latin typeface="Arial"/>
                <a:cs typeface="Arial"/>
              </a:rPr>
              <a:t>CIS-</a:t>
            </a:r>
            <a:r>
              <a:rPr kumimoji="0" sz="650" b="0" i="0" u="none" strike="noStrike" kern="0" cap="none" spc="-50" normalizeH="0" baseline="0" noProof="0" dirty="0">
                <a:ln>
                  <a:noFill/>
                </a:ln>
                <a:solidFill>
                  <a:sysClr val="windowText" lastClr="000000"/>
                </a:solidFill>
                <a:effectLst/>
                <a:uLnTx/>
                <a:uFillTx/>
                <a:latin typeface="Arial"/>
                <a:cs typeface="Arial"/>
              </a:rPr>
              <a:t>4</a:t>
            </a:r>
            <a:r>
              <a:rPr kumimoji="0" sz="650" b="0" i="0" u="none" strike="noStrike" kern="0" cap="none" spc="0" normalizeH="0" baseline="0" noProof="0" dirty="0">
                <a:ln>
                  <a:noFill/>
                </a:ln>
                <a:solidFill>
                  <a:sysClr val="windowText" lastClr="000000"/>
                </a:solidFill>
                <a:effectLst/>
                <a:uLnTx/>
                <a:uFillTx/>
                <a:latin typeface="Arial"/>
                <a:cs typeface="Arial"/>
              </a:rPr>
              <a:t>	</a:t>
            </a:r>
            <a:r>
              <a:rPr kumimoji="0" sz="650" b="0" i="0" u="none" strike="noStrike" kern="0" cap="none" spc="-55" normalizeH="0" baseline="0" noProof="0" dirty="0">
                <a:ln>
                  <a:noFill/>
                </a:ln>
                <a:solidFill>
                  <a:sysClr val="windowText" lastClr="000000"/>
                </a:solidFill>
                <a:effectLst/>
                <a:uLnTx/>
                <a:uFillTx/>
                <a:latin typeface="Arial"/>
                <a:cs typeface="Arial"/>
              </a:rPr>
              <a:t>CIS-</a:t>
            </a:r>
            <a:r>
              <a:rPr kumimoji="0" sz="650" b="0" i="0" u="none" strike="noStrike" kern="0" cap="none" spc="-50" normalizeH="0" baseline="0" noProof="0" dirty="0">
                <a:ln>
                  <a:noFill/>
                </a:ln>
                <a:solidFill>
                  <a:sysClr val="windowText" lastClr="000000"/>
                </a:solidFill>
                <a:effectLst/>
                <a:uLnTx/>
                <a:uFillTx/>
                <a:latin typeface="Arial"/>
                <a:cs typeface="Arial"/>
              </a:rPr>
              <a:t>3</a:t>
            </a:r>
            <a:r>
              <a:rPr kumimoji="0" sz="650" b="0" i="0" u="none" strike="noStrike" kern="0" cap="none" spc="0" normalizeH="0" baseline="0" noProof="0" dirty="0">
                <a:ln>
                  <a:noFill/>
                </a:ln>
                <a:solidFill>
                  <a:sysClr val="windowText" lastClr="000000"/>
                </a:solidFill>
                <a:effectLst/>
                <a:uLnTx/>
                <a:uFillTx/>
                <a:latin typeface="Arial"/>
                <a:cs typeface="Arial"/>
              </a:rPr>
              <a:t>	</a:t>
            </a:r>
            <a:r>
              <a:rPr kumimoji="0" sz="650" b="0" i="0" u="none" strike="noStrike" kern="0" cap="none" spc="-55" normalizeH="0" baseline="0" noProof="0" dirty="0">
                <a:ln>
                  <a:noFill/>
                </a:ln>
                <a:solidFill>
                  <a:sysClr val="windowText" lastClr="000000"/>
                </a:solidFill>
                <a:effectLst/>
                <a:uLnTx/>
                <a:uFillTx/>
                <a:latin typeface="Arial"/>
                <a:cs typeface="Arial"/>
              </a:rPr>
              <a:t>CIS-</a:t>
            </a:r>
            <a:r>
              <a:rPr kumimoji="0" sz="650" b="0" i="0" u="none" strike="noStrike" kern="0" cap="none" spc="-50" normalizeH="0" baseline="0" noProof="0" dirty="0">
                <a:ln>
                  <a:noFill/>
                </a:ln>
                <a:solidFill>
                  <a:sysClr val="windowText" lastClr="000000"/>
                </a:solidFill>
                <a:effectLst/>
                <a:uLnTx/>
                <a:uFillTx/>
                <a:latin typeface="Arial"/>
                <a:cs typeface="Arial"/>
              </a:rPr>
              <a:t>2</a:t>
            </a:r>
            <a:r>
              <a:rPr kumimoji="0" sz="650" b="0" i="0" u="none" strike="noStrike" kern="0" cap="none" spc="0" normalizeH="0" baseline="0" noProof="0" dirty="0">
                <a:ln>
                  <a:noFill/>
                </a:ln>
                <a:solidFill>
                  <a:sysClr val="windowText" lastClr="000000"/>
                </a:solidFill>
                <a:effectLst/>
                <a:uLnTx/>
                <a:uFillTx/>
                <a:latin typeface="Arial"/>
                <a:cs typeface="Arial"/>
              </a:rPr>
              <a:t>	</a:t>
            </a:r>
            <a:r>
              <a:rPr kumimoji="0" sz="650" b="0" i="0" u="none" strike="noStrike" kern="0" cap="none" spc="-55" normalizeH="0" baseline="0" noProof="0" dirty="0">
                <a:ln>
                  <a:noFill/>
                </a:ln>
                <a:solidFill>
                  <a:sysClr val="windowText" lastClr="000000"/>
                </a:solidFill>
                <a:effectLst/>
                <a:uLnTx/>
                <a:uFillTx/>
                <a:latin typeface="Arial"/>
                <a:cs typeface="Arial"/>
              </a:rPr>
              <a:t>CIS-</a:t>
            </a:r>
            <a:r>
              <a:rPr kumimoji="0" sz="650" b="0" i="0" u="none" strike="noStrike" kern="0" cap="none" spc="-50" normalizeH="0" baseline="0" noProof="0" dirty="0">
                <a:ln>
                  <a:noFill/>
                </a:ln>
                <a:solidFill>
                  <a:sysClr val="windowText" lastClr="000000"/>
                </a:solidFill>
                <a:effectLst/>
                <a:uLnTx/>
                <a:uFillTx/>
                <a:latin typeface="Arial"/>
                <a:cs typeface="Arial"/>
              </a:rPr>
              <a:t>1</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1842827" y="2225106"/>
            <a:ext cx="1604010" cy="446917"/>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Credit Impact Score</a:t>
            </a:r>
            <a:r>
              <a:rPr kumimoji="0" lang="en-US" sz="1400" b="0" i="0" u="none" strike="noStrike" kern="0" cap="none" normalizeH="0" noProof="0" dirty="0">
                <a:ln>
                  <a:noFill/>
                </a:ln>
                <a:solidFill>
                  <a:sysClr val="windowText" lastClr="000000"/>
                </a:solidFill>
                <a:effectLst/>
                <a:uLnTx/>
                <a:uFillTx/>
                <a:latin typeface="Arial"/>
                <a:cs typeface="Arial"/>
              </a:rPr>
              <a:t> (CIS)</a:t>
            </a:r>
            <a:endParaRPr kumimoji="0" sz="1400" b="0" i="0" u="none" strike="noStrike" kern="0" cap="none" normalizeH="0" noProof="0" dirty="0">
              <a:ln>
                <a:noFill/>
              </a:ln>
              <a:solidFill>
                <a:sysClr val="windowText" lastClr="000000"/>
              </a:solidFill>
              <a:effectLst/>
              <a:uLnTx/>
              <a:uFillTx/>
              <a:latin typeface="Arial"/>
              <a:cs typeface="Arial"/>
            </a:endParaRPr>
          </a:p>
        </p:txBody>
      </p:sp>
      <p:sp>
        <p:nvSpPr>
          <p:cNvPr id="19" name="object 19"/>
          <p:cNvSpPr txBox="1"/>
          <p:nvPr/>
        </p:nvSpPr>
        <p:spPr>
          <a:xfrm>
            <a:off x="2976092" y="2662415"/>
            <a:ext cx="15875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132</a:t>
            </a:r>
            <a:endParaRPr kumimoji="0" sz="650" b="0" i="0" u="none" strike="noStrike" kern="0" cap="none" spc="0" normalizeH="0" baseline="0" noProof="0">
              <a:ln>
                <a:noFill/>
              </a:ln>
              <a:solidFill>
                <a:sysClr val="windowText" lastClr="000000"/>
              </a:solidFill>
              <a:effectLst/>
              <a:uLnTx/>
              <a:uFillTx/>
              <a:latin typeface="Arial"/>
              <a:cs typeface="Arial"/>
            </a:endParaRPr>
          </a:p>
        </p:txBody>
      </p:sp>
      <p:grpSp>
        <p:nvGrpSpPr>
          <p:cNvPr id="20" name="object 20"/>
          <p:cNvGrpSpPr/>
          <p:nvPr/>
        </p:nvGrpSpPr>
        <p:grpSpPr>
          <a:xfrm>
            <a:off x="4314598" y="2829138"/>
            <a:ext cx="1867535" cy="1273175"/>
            <a:chOff x="4314598" y="2829138"/>
            <a:chExt cx="1867535" cy="1273175"/>
          </a:xfrm>
        </p:grpSpPr>
        <p:sp>
          <p:nvSpPr>
            <p:cNvPr id="21" name="object 21"/>
            <p:cNvSpPr/>
            <p:nvPr/>
          </p:nvSpPr>
          <p:spPr>
            <a:xfrm>
              <a:off x="4776606" y="3905138"/>
              <a:ext cx="191135" cy="190500"/>
            </a:xfrm>
            <a:custGeom>
              <a:avLst/>
              <a:gdLst/>
              <a:ahLst/>
              <a:cxnLst/>
              <a:rect l="l" t="t" r="r" b="b"/>
              <a:pathLst>
                <a:path w="191135" h="190500">
                  <a:moveTo>
                    <a:pt x="190510" y="190429"/>
                  </a:moveTo>
                  <a:lnTo>
                    <a:pt x="0" y="190429"/>
                  </a:lnTo>
                  <a:lnTo>
                    <a:pt x="0" y="0"/>
                  </a:lnTo>
                  <a:lnTo>
                    <a:pt x="190510" y="0"/>
                  </a:lnTo>
                  <a:lnTo>
                    <a:pt x="190510" y="190429"/>
                  </a:lnTo>
                  <a:close/>
                </a:path>
              </a:pathLst>
            </a:custGeom>
            <a:solidFill>
              <a:srgbClr val="F1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5157644" y="2829138"/>
              <a:ext cx="181610" cy="1266825"/>
            </a:xfrm>
            <a:custGeom>
              <a:avLst/>
              <a:gdLst/>
              <a:ahLst/>
              <a:cxnLst/>
              <a:rect l="l" t="t" r="r" b="b"/>
              <a:pathLst>
                <a:path w="181610" h="1266825">
                  <a:moveTo>
                    <a:pt x="180991" y="1266460"/>
                  </a:moveTo>
                  <a:lnTo>
                    <a:pt x="0" y="1266460"/>
                  </a:lnTo>
                  <a:lnTo>
                    <a:pt x="0" y="0"/>
                  </a:lnTo>
                  <a:lnTo>
                    <a:pt x="180991" y="0"/>
                  </a:lnTo>
                  <a:lnTo>
                    <a:pt x="180991" y="1266460"/>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5529157" y="3895616"/>
              <a:ext cx="191135" cy="200025"/>
            </a:xfrm>
            <a:custGeom>
              <a:avLst/>
              <a:gdLst/>
              <a:ahLst/>
              <a:cxnLst/>
              <a:rect l="l" t="t" r="r" b="b"/>
              <a:pathLst>
                <a:path w="191135" h="200025">
                  <a:moveTo>
                    <a:pt x="190510" y="199951"/>
                  </a:moveTo>
                  <a:lnTo>
                    <a:pt x="0" y="199951"/>
                  </a:lnTo>
                  <a:lnTo>
                    <a:pt x="0" y="0"/>
                  </a:lnTo>
                  <a:lnTo>
                    <a:pt x="190510" y="0"/>
                  </a:lnTo>
                  <a:lnTo>
                    <a:pt x="190510" y="199951"/>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4405095" y="4086057"/>
              <a:ext cx="191135" cy="9525"/>
            </a:xfrm>
            <a:custGeom>
              <a:avLst/>
              <a:gdLst/>
              <a:ahLst/>
              <a:cxnLst/>
              <a:rect l="l" t="t" r="r" b="b"/>
              <a:pathLst>
                <a:path w="191135" h="9525">
                  <a:moveTo>
                    <a:pt x="190520" y="9522"/>
                  </a:moveTo>
                  <a:lnTo>
                    <a:pt x="0" y="9522"/>
                  </a:lnTo>
                  <a:lnTo>
                    <a:pt x="0" y="0"/>
                  </a:lnTo>
                  <a:lnTo>
                    <a:pt x="190520" y="0"/>
                  </a:lnTo>
                  <a:lnTo>
                    <a:pt x="190520" y="9522"/>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4314598" y="4100341"/>
              <a:ext cx="1867535" cy="0"/>
            </a:xfrm>
            <a:custGeom>
              <a:avLst/>
              <a:gdLst/>
              <a:ahLst/>
              <a:cxnLst/>
              <a:rect l="l" t="t" r="r" b="b"/>
              <a:pathLst>
                <a:path w="1867535">
                  <a:moveTo>
                    <a:pt x="0" y="0"/>
                  </a:moveTo>
                  <a:lnTo>
                    <a:pt x="1867071" y="1"/>
                  </a:lnTo>
                </a:path>
              </a:pathLst>
            </a:custGeom>
            <a:ln w="3175">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 name="object 26"/>
          <p:cNvSpPr txBox="1"/>
          <p:nvPr/>
        </p:nvSpPr>
        <p:spPr>
          <a:xfrm>
            <a:off x="4462701" y="3907887"/>
            <a:ext cx="736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50" normalizeH="0" baseline="0" noProof="0" dirty="0">
                <a:ln>
                  <a:noFill/>
                </a:ln>
                <a:solidFill>
                  <a:sysClr val="windowText" lastClr="000000"/>
                </a:solidFill>
                <a:effectLst/>
                <a:uLnTx/>
                <a:uFillTx/>
                <a:latin typeface="Arial"/>
                <a:cs typeface="Arial"/>
              </a:rPr>
              <a:t>2</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4818230" y="3724761"/>
            <a:ext cx="10160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45" normalizeH="0" baseline="0" noProof="0" dirty="0">
                <a:ln>
                  <a:noFill/>
                </a:ln>
                <a:solidFill>
                  <a:sysClr val="windowText" lastClr="000000"/>
                </a:solidFill>
                <a:effectLst/>
                <a:uLnTx/>
                <a:uFillTx/>
                <a:latin typeface="Arial"/>
                <a:cs typeface="Arial"/>
              </a:rPr>
              <a:t>25</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5164201" y="2658644"/>
            <a:ext cx="159385"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160</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5567358" y="3716801"/>
            <a:ext cx="10160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45" normalizeH="0" baseline="0" noProof="0" dirty="0">
                <a:ln>
                  <a:noFill/>
                </a:ln>
                <a:solidFill>
                  <a:sysClr val="windowText" lastClr="000000"/>
                </a:solidFill>
                <a:effectLst/>
                <a:uLnTx/>
                <a:uFillTx/>
                <a:latin typeface="Arial"/>
                <a:cs typeface="Arial"/>
              </a:rPr>
              <a:t>26</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txBox="1"/>
          <p:nvPr/>
        </p:nvSpPr>
        <p:spPr>
          <a:xfrm>
            <a:off x="5961022" y="3923811"/>
            <a:ext cx="736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50" normalizeH="0" baseline="0" noProof="0" dirty="0">
                <a:ln>
                  <a:noFill/>
                </a:ln>
                <a:solidFill>
                  <a:sysClr val="windowText" lastClr="000000"/>
                </a:solidFill>
                <a:effectLst/>
                <a:uLnTx/>
                <a:uFillTx/>
                <a:latin typeface="Arial"/>
                <a:cs typeface="Arial"/>
              </a:rPr>
              <a:t>0</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txBox="1"/>
          <p:nvPr/>
        </p:nvSpPr>
        <p:spPr>
          <a:xfrm>
            <a:off x="4429202" y="4143411"/>
            <a:ext cx="1498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75" normalizeH="0" baseline="0" noProof="0" dirty="0">
                <a:ln>
                  <a:noFill/>
                </a:ln>
                <a:solidFill>
                  <a:sysClr val="windowText" lastClr="000000"/>
                </a:solidFill>
                <a:effectLst/>
                <a:uLnTx/>
                <a:uFillTx/>
                <a:latin typeface="Arial"/>
                <a:cs typeface="Arial"/>
              </a:rPr>
              <a:t>E-</a:t>
            </a:r>
            <a:r>
              <a:rPr kumimoji="0" sz="650" b="0" i="0" u="none" strike="noStrike" kern="0" cap="none" spc="-100" normalizeH="0" baseline="0" noProof="0" dirty="0">
                <a:ln>
                  <a:noFill/>
                </a:ln>
                <a:solidFill>
                  <a:sysClr val="windowText" lastClr="000000"/>
                </a:solidFill>
                <a:effectLst/>
                <a:uLnTx/>
                <a:uFillTx/>
                <a:latin typeface="Arial"/>
                <a:cs typeface="Arial"/>
              </a:rPr>
              <a:t> </a:t>
            </a:r>
            <a:r>
              <a:rPr kumimoji="0" sz="650" b="0" i="0" u="none" strike="noStrike" kern="0" cap="none" spc="-50" normalizeH="0" baseline="0" noProof="0" dirty="0">
                <a:ln>
                  <a:noFill/>
                </a:ln>
                <a:solidFill>
                  <a:sysClr val="windowText" lastClr="000000"/>
                </a:solidFill>
                <a:effectLst/>
                <a:uLnTx/>
                <a:uFillTx/>
                <a:latin typeface="Arial"/>
                <a:cs typeface="Arial"/>
              </a:rPr>
              <a:t>5</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4802290" y="4143411"/>
            <a:ext cx="1498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75" normalizeH="0" baseline="0" noProof="0" dirty="0">
                <a:ln>
                  <a:noFill/>
                </a:ln>
                <a:solidFill>
                  <a:sysClr val="windowText" lastClr="000000"/>
                </a:solidFill>
                <a:effectLst/>
                <a:uLnTx/>
                <a:uFillTx/>
                <a:latin typeface="Arial"/>
                <a:cs typeface="Arial"/>
              </a:rPr>
              <a:t>E-</a:t>
            </a:r>
            <a:r>
              <a:rPr kumimoji="0" sz="650" b="0" i="0" u="none" strike="noStrike" kern="0" cap="none" spc="-100" normalizeH="0" baseline="0" noProof="0" dirty="0">
                <a:ln>
                  <a:noFill/>
                </a:ln>
                <a:solidFill>
                  <a:sysClr val="windowText" lastClr="000000"/>
                </a:solidFill>
                <a:effectLst/>
                <a:uLnTx/>
                <a:uFillTx/>
                <a:latin typeface="Arial"/>
                <a:cs typeface="Arial"/>
              </a:rPr>
              <a:t> </a:t>
            </a:r>
            <a:r>
              <a:rPr kumimoji="0" sz="650" b="0" i="0" u="none" strike="noStrike" kern="0" cap="none" spc="-50" normalizeH="0" baseline="0" noProof="0" dirty="0">
                <a:ln>
                  <a:noFill/>
                </a:ln>
                <a:solidFill>
                  <a:sysClr val="windowText" lastClr="000000"/>
                </a:solidFill>
                <a:effectLst/>
                <a:uLnTx/>
                <a:uFillTx/>
                <a:latin typeface="Arial"/>
                <a:cs typeface="Arial"/>
              </a:rPr>
              <a:t>4</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p:nvPr/>
        </p:nvSpPr>
        <p:spPr>
          <a:xfrm>
            <a:off x="5177600" y="4143411"/>
            <a:ext cx="1498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75" normalizeH="0" baseline="0" noProof="0" dirty="0">
                <a:ln>
                  <a:noFill/>
                </a:ln>
                <a:solidFill>
                  <a:sysClr val="windowText" lastClr="000000"/>
                </a:solidFill>
                <a:effectLst/>
                <a:uLnTx/>
                <a:uFillTx/>
                <a:latin typeface="Arial"/>
                <a:cs typeface="Arial"/>
              </a:rPr>
              <a:t>E-</a:t>
            </a:r>
            <a:r>
              <a:rPr kumimoji="0" sz="650" b="0" i="0" u="none" strike="noStrike" kern="0" cap="none" spc="-100" normalizeH="0" baseline="0" noProof="0" dirty="0">
                <a:ln>
                  <a:noFill/>
                </a:ln>
                <a:solidFill>
                  <a:sysClr val="windowText" lastClr="000000"/>
                </a:solidFill>
                <a:effectLst/>
                <a:uLnTx/>
                <a:uFillTx/>
                <a:latin typeface="Arial"/>
                <a:cs typeface="Arial"/>
              </a:rPr>
              <a:t> </a:t>
            </a:r>
            <a:r>
              <a:rPr kumimoji="0" sz="650" b="0" i="0" u="none" strike="noStrike" kern="0" cap="none" spc="-50" normalizeH="0" baseline="0" noProof="0" dirty="0">
                <a:ln>
                  <a:noFill/>
                </a:ln>
                <a:solidFill>
                  <a:sysClr val="windowText" lastClr="000000"/>
                </a:solidFill>
                <a:effectLst/>
                <a:uLnTx/>
                <a:uFillTx/>
                <a:latin typeface="Arial"/>
                <a:cs typeface="Arial"/>
              </a:rPr>
              <a:t>3</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34" name="object 34"/>
          <p:cNvSpPr txBox="1"/>
          <p:nvPr/>
        </p:nvSpPr>
        <p:spPr>
          <a:xfrm>
            <a:off x="5553197" y="4143411"/>
            <a:ext cx="1498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75" normalizeH="0" baseline="0" noProof="0" dirty="0">
                <a:ln>
                  <a:noFill/>
                </a:ln>
                <a:solidFill>
                  <a:sysClr val="windowText" lastClr="000000"/>
                </a:solidFill>
                <a:effectLst/>
                <a:uLnTx/>
                <a:uFillTx/>
                <a:latin typeface="Arial"/>
                <a:cs typeface="Arial"/>
              </a:rPr>
              <a:t>E-</a:t>
            </a:r>
            <a:r>
              <a:rPr kumimoji="0" sz="650" b="0" i="0" u="none" strike="noStrike" kern="0" cap="none" spc="-100" normalizeH="0" baseline="0" noProof="0" dirty="0">
                <a:ln>
                  <a:noFill/>
                </a:ln>
                <a:solidFill>
                  <a:sysClr val="windowText" lastClr="000000"/>
                </a:solidFill>
                <a:effectLst/>
                <a:uLnTx/>
                <a:uFillTx/>
                <a:latin typeface="Arial"/>
                <a:cs typeface="Arial"/>
              </a:rPr>
              <a:t> </a:t>
            </a:r>
            <a:r>
              <a:rPr kumimoji="0" sz="650" b="0" i="0" u="none" strike="noStrike" kern="0" cap="none" spc="-50" normalizeH="0" baseline="0" noProof="0" dirty="0">
                <a:ln>
                  <a:noFill/>
                </a:ln>
                <a:solidFill>
                  <a:sysClr val="windowText" lastClr="000000"/>
                </a:solidFill>
                <a:effectLst/>
                <a:uLnTx/>
                <a:uFillTx/>
                <a:latin typeface="Arial"/>
                <a:cs typeface="Arial"/>
              </a:rPr>
              <a:t>2</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35"/>
          <p:cNvSpPr txBox="1"/>
          <p:nvPr/>
        </p:nvSpPr>
        <p:spPr>
          <a:xfrm>
            <a:off x="5932031" y="4143411"/>
            <a:ext cx="1498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75" normalizeH="0" baseline="0" noProof="0" dirty="0">
                <a:ln>
                  <a:noFill/>
                </a:ln>
                <a:solidFill>
                  <a:sysClr val="windowText" lastClr="000000"/>
                </a:solidFill>
                <a:effectLst/>
                <a:uLnTx/>
                <a:uFillTx/>
                <a:latin typeface="Arial"/>
                <a:cs typeface="Arial"/>
              </a:rPr>
              <a:t>E-</a:t>
            </a:r>
            <a:r>
              <a:rPr kumimoji="0" sz="650" b="0" i="0" u="none" strike="noStrike" kern="0" cap="none" spc="-100" normalizeH="0" baseline="0" noProof="0" dirty="0">
                <a:ln>
                  <a:noFill/>
                </a:ln>
                <a:solidFill>
                  <a:sysClr val="windowText" lastClr="000000"/>
                </a:solidFill>
                <a:effectLst/>
                <a:uLnTx/>
                <a:uFillTx/>
                <a:latin typeface="Arial"/>
                <a:cs typeface="Arial"/>
              </a:rPr>
              <a:t> </a:t>
            </a:r>
            <a:r>
              <a:rPr kumimoji="0" sz="650" b="0" i="0" u="none" strike="noStrike" kern="0" cap="none" spc="-50" normalizeH="0" baseline="0" noProof="0" dirty="0">
                <a:ln>
                  <a:noFill/>
                </a:ln>
                <a:solidFill>
                  <a:sysClr val="windowText" lastClr="000000"/>
                </a:solidFill>
                <a:effectLst/>
                <a:uLnTx/>
                <a:uFillTx/>
                <a:latin typeface="Arial"/>
                <a:cs typeface="Arial"/>
              </a:rPr>
              <a:t>1</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36" name="object 36"/>
          <p:cNvSpPr txBox="1"/>
          <p:nvPr/>
        </p:nvSpPr>
        <p:spPr>
          <a:xfrm>
            <a:off x="4222239" y="2177390"/>
            <a:ext cx="1739264" cy="44371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400" b="0" i="0" u="none" strike="noStrike" kern="0" cap="none" normalizeH="0" noProof="0" dirty="0">
                <a:ln>
                  <a:noFill/>
                </a:ln>
                <a:solidFill>
                  <a:sysClr val="windowText" lastClr="000000"/>
                </a:solidFill>
                <a:effectLst/>
                <a:uLnTx/>
                <a:uFillTx/>
                <a:latin typeface="Arial"/>
                <a:cs typeface="Arial"/>
              </a:rPr>
              <a:t>Environmental Issuer Profile Score</a:t>
            </a:r>
            <a:endParaRPr kumimoji="0" sz="1400" b="0" i="0" u="none" strike="noStrike" kern="0" cap="none" normalizeH="0" noProof="0" dirty="0">
              <a:ln>
                <a:noFill/>
              </a:ln>
              <a:solidFill>
                <a:sysClr val="windowText" lastClr="000000"/>
              </a:solidFill>
              <a:effectLst/>
              <a:uLnTx/>
              <a:uFillTx/>
              <a:latin typeface="Arial"/>
              <a:cs typeface="Arial"/>
            </a:endParaRPr>
          </a:p>
        </p:txBody>
      </p:sp>
      <p:grpSp>
        <p:nvGrpSpPr>
          <p:cNvPr id="38" name="object 38"/>
          <p:cNvGrpSpPr/>
          <p:nvPr/>
        </p:nvGrpSpPr>
        <p:grpSpPr>
          <a:xfrm>
            <a:off x="6448411" y="2829138"/>
            <a:ext cx="1800860" cy="1257300"/>
            <a:chOff x="6448411" y="2829138"/>
            <a:chExt cx="1800860" cy="1257300"/>
          </a:xfrm>
        </p:grpSpPr>
        <p:sp>
          <p:nvSpPr>
            <p:cNvPr id="39" name="object 39"/>
            <p:cNvSpPr/>
            <p:nvPr/>
          </p:nvSpPr>
          <p:spPr>
            <a:xfrm>
              <a:off x="6900893" y="3809917"/>
              <a:ext cx="181610" cy="276225"/>
            </a:xfrm>
            <a:custGeom>
              <a:avLst/>
              <a:gdLst/>
              <a:ahLst/>
              <a:cxnLst/>
              <a:rect l="l" t="t" r="r" b="b"/>
              <a:pathLst>
                <a:path w="181609" h="276225">
                  <a:moveTo>
                    <a:pt x="180987" y="276147"/>
                  </a:moveTo>
                  <a:lnTo>
                    <a:pt x="0" y="276147"/>
                  </a:lnTo>
                  <a:lnTo>
                    <a:pt x="0" y="0"/>
                  </a:lnTo>
                  <a:lnTo>
                    <a:pt x="180987" y="0"/>
                  </a:lnTo>
                  <a:lnTo>
                    <a:pt x="180987" y="276147"/>
                  </a:lnTo>
                  <a:close/>
                </a:path>
              </a:pathLst>
            </a:custGeom>
            <a:solidFill>
              <a:srgbClr val="F1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40"/>
            <p:cNvSpPr/>
            <p:nvPr/>
          </p:nvSpPr>
          <p:spPr>
            <a:xfrm>
              <a:off x="7262879" y="2829138"/>
              <a:ext cx="181610" cy="1257300"/>
            </a:xfrm>
            <a:custGeom>
              <a:avLst/>
              <a:gdLst/>
              <a:ahLst/>
              <a:cxnLst/>
              <a:rect l="l" t="t" r="r" b="b"/>
              <a:pathLst>
                <a:path w="181609" h="1257300">
                  <a:moveTo>
                    <a:pt x="180994" y="1256904"/>
                  </a:moveTo>
                  <a:lnTo>
                    <a:pt x="0" y="1256904"/>
                  </a:lnTo>
                  <a:lnTo>
                    <a:pt x="0" y="0"/>
                  </a:lnTo>
                  <a:lnTo>
                    <a:pt x="180994" y="0"/>
                  </a:lnTo>
                  <a:lnTo>
                    <a:pt x="180994" y="1256904"/>
                  </a:lnTo>
                  <a:close/>
                </a:path>
              </a:pathLst>
            </a:custGeom>
            <a:solidFill>
              <a:srgbClr val="FCDA2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7615339" y="3571864"/>
              <a:ext cx="181610" cy="514350"/>
            </a:xfrm>
            <a:custGeom>
              <a:avLst/>
              <a:gdLst/>
              <a:ahLst/>
              <a:cxnLst/>
              <a:rect l="l" t="t" r="r" b="b"/>
              <a:pathLst>
                <a:path w="181609" h="514350">
                  <a:moveTo>
                    <a:pt x="180990" y="514202"/>
                  </a:moveTo>
                  <a:lnTo>
                    <a:pt x="0" y="514202"/>
                  </a:lnTo>
                  <a:lnTo>
                    <a:pt x="0" y="0"/>
                  </a:lnTo>
                  <a:lnTo>
                    <a:pt x="180990" y="0"/>
                  </a:lnTo>
                  <a:lnTo>
                    <a:pt x="180990" y="514202"/>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object 42"/>
            <p:cNvSpPr/>
            <p:nvPr/>
          </p:nvSpPr>
          <p:spPr>
            <a:xfrm>
              <a:off x="6538908" y="4076535"/>
              <a:ext cx="181610" cy="9525"/>
            </a:xfrm>
            <a:custGeom>
              <a:avLst/>
              <a:gdLst/>
              <a:ahLst/>
              <a:cxnLst/>
              <a:rect l="l" t="t" r="r" b="b"/>
              <a:pathLst>
                <a:path w="181609" h="9525">
                  <a:moveTo>
                    <a:pt x="180994" y="9522"/>
                  </a:moveTo>
                  <a:lnTo>
                    <a:pt x="0" y="9522"/>
                  </a:lnTo>
                  <a:lnTo>
                    <a:pt x="0" y="0"/>
                  </a:lnTo>
                  <a:lnTo>
                    <a:pt x="180994" y="0"/>
                  </a:lnTo>
                  <a:lnTo>
                    <a:pt x="180994" y="9522"/>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object 43"/>
            <p:cNvSpPr/>
            <p:nvPr/>
          </p:nvSpPr>
          <p:spPr>
            <a:xfrm>
              <a:off x="6448411" y="4081297"/>
              <a:ext cx="1800860" cy="0"/>
            </a:xfrm>
            <a:custGeom>
              <a:avLst/>
              <a:gdLst/>
              <a:ahLst/>
              <a:cxnLst/>
              <a:rect l="l" t="t" r="r" b="b"/>
              <a:pathLst>
                <a:path w="1800859">
                  <a:moveTo>
                    <a:pt x="0" y="0"/>
                  </a:moveTo>
                  <a:lnTo>
                    <a:pt x="1800387" y="0"/>
                  </a:lnTo>
                </a:path>
              </a:pathLst>
            </a:custGeom>
            <a:ln w="3175">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4" name="object 44"/>
          <p:cNvSpPr txBox="1"/>
          <p:nvPr/>
        </p:nvSpPr>
        <p:spPr>
          <a:xfrm>
            <a:off x="6602010" y="3900540"/>
            <a:ext cx="736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50" normalizeH="0" baseline="0" noProof="0" dirty="0">
                <a:ln>
                  <a:noFill/>
                </a:ln>
                <a:solidFill>
                  <a:sysClr val="windowText" lastClr="000000"/>
                </a:solidFill>
                <a:effectLst/>
                <a:uLnTx/>
                <a:uFillTx/>
                <a:latin typeface="Arial"/>
                <a:cs typeface="Arial"/>
              </a:rPr>
              <a:t>1</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45" name="object 45"/>
          <p:cNvSpPr txBox="1"/>
          <p:nvPr/>
        </p:nvSpPr>
        <p:spPr>
          <a:xfrm>
            <a:off x="6932677" y="3629834"/>
            <a:ext cx="121285"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29</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46" name="object 46"/>
          <p:cNvSpPr txBox="1"/>
          <p:nvPr/>
        </p:nvSpPr>
        <p:spPr>
          <a:xfrm>
            <a:off x="7272838" y="2653352"/>
            <a:ext cx="159385"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130</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47" name="object 47"/>
          <p:cNvSpPr txBox="1"/>
          <p:nvPr/>
        </p:nvSpPr>
        <p:spPr>
          <a:xfrm>
            <a:off x="7651070" y="3397798"/>
            <a:ext cx="121285"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53</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48" name="object 48"/>
          <p:cNvSpPr txBox="1"/>
          <p:nvPr/>
        </p:nvSpPr>
        <p:spPr>
          <a:xfrm>
            <a:off x="8029365" y="3910209"/>
            <a:ext cx="736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50" normalizeH="0" baseline="0" noProof="0" dirty="0">
                <a:ln>
                  <a:noFill/>
                </a:ln>
                <a:solidFill>
                  <a:sysClr val="windowText" lastClr="000000"/>
                </a:solidFill>
                <a:effectLst/>
                <a:uLnTx/>
                <a:uFillTx/>
                <a:latin typeface="Arial"/>
                <a:cs typeface="Arial"/>
              </a:rPr>
              <a:t>0</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9"/>
          <p:cNvSpPr txBox="1"/>
          <p:nvPr/>
        </p:nvSpPr>
        <p:spPr>
          <a:xfrm>
            <a:off x="6558795" y="4129808"/>
            <a:ext cx="1498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40" normalizeH="0" baseline="0" noProof="0" dirty="0">
                <a:ln>
                  <a:noFill/>
                </a:ln>
                <a:solidFill>
                  <a:sysClr val="windowText" lastClr="000000"/>
                </a:solidFill>
                <a:effectLst/>
                <a:uLnTx/>
                <a:uFillTx/>
                <a:latin typeface="Arial"/>
                <a:cs typeface="Arial"/>
              </a:rPr>
              <a:t>S-</a:t>
            </a:r>
            <a:r>
              <a:rPr kumimoji="0" sz="650" b="0" i="0" u="none" strike="noStrike" kern="0" cap="none" spc="-50" normalizeH="0" baseline="0" noProof="0" dirty="0">
                <a:ln>
                  <a:noFill/>
                </a:ln>
                <a:solidFill>
                  <a:sysClr val="windowText" lastClr="000000"/>
                </a:solidFill>
                <a:effectLst/>
                <a:uLnTx/>
                <a:uFillTx/>
                <a:latin typeface="Arial"/>
                <a:cs typeface="Arial"/>
              </a:rPr>
              <a:t>5</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50" name="object 50"/>
          <p:cNvSpPr txBox="1"/>
          <p:nvPr/>
        </p:nvSpPr>
        <p:spPr>
          <a:xfrm>
            <a:off x="6916166" y="4129808"/>
            <a:ext cx="1498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40" normalizeH="0" baseline="0" noProof="0" dirty="0">
                <a:ln>
                  <a:noFill/>
                </a:ln>
                <a:solidFill>
                  <a:sysClr val="windowText" lastClr="000000"/>
                </a:solidFill>
                <a:effectLst/>
                <a:uLnTx/>
                <a:uFillTx/>
                <a:latin typeface="Arial"/>
                <a:cs typeface="Arial"/>
              </a:rPr>
              <a:t>S-</a:t>
            </a:r>
            <a:r>
              <a:rPr kumimoji="0" sz="650" b="0" i="0" u="none" strike="noStrike" kern="0" cap="none" spc="-50" normalizeH="0" baseline="0" noProof="0" dirty="0">
                <a:ln>
                  <a:noFill/>
                </a:ln>
                <a:solidFill>
                  <a:sysClr val="windowText" lastClr="000000"/>
                </a:solidFill>
                <a:effectLst/>
                <a:uLnTx/>
                <a:uFillTx/>
                <a:latin typeface="Arial"/>
                <a:cs typeface="Arial"/>
              </a:rPr>
              <a:t>4</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51"/>
          <p:cNvSpPr txBox="1"/>
          <p:nvPr/>
        </p:nvSpPr>
        <p:spPr>
          <a:xfrm>
            <a:off x="7276331" y="4129808"/>
            <a:ext cx="1498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40" normalizeH="0" baseline="0" noProof="0" dirty="0">
                <a:ln>
                  <a:noFill/>
                </a:ln>
                <a:solidFill>
                  <a:sysClr val="windowText" lastClr="000000"/>
                </a:solidFill>
                <a:effectLst/>
                <a:uLnTx/>
                <a:uFillTx/>
                <a:latin typeface="Arial"/>
                <a:cs typeface="Arial"/>
              </a:rPr>
              <a:t>S-</a:t>
            </a:r>
            <a:r>
              <a:rPr kumimoji="0" sz="650" b="0" i="0" u="none" strike="noStrike" kern="0" cap="none" spc="-50" normalizeH="0" baseline="0" noProof="0" dirty="0">
                <a:ln>
                  <a:noFill/>
                </a:ln>
                <a:solidFill>
                  <a:sysClr val="windowText" lastClr="000000"/>
                </a:solidFill>
                <a:effectLst/>
                <a:uLnTx/>
                <a:uFillTx/>
                <a:latin typeface="Arial"/>
                <a:cs typeface="Arial"/>
              </a:rPr>
              <a:t>3</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52" name="object 52"/>
          <p:cNvSpPr txBox="1"/>
          <p:nvPr/>
        </p:nvSpPr>
        <p:spPr>
          <a:xfrm>
            <a:off x="7636495" y="4129808"/>
            <a:ext cx="1498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40" normalizeH="0" baseline="0" noProof="0" dirty="0">
                <a:ln>
                  <a:noFill/>
                </a:ln>
                <a:solidFill>
                  <a:sysClr val="windowText" lastClr="000000"/>
                </a:solidFill>
                <a:effectLst/>
                <a:uLnTx/>
                <a:uFillTx/>
                <a:latin typeface="Arial"/>
                <a:cs typeface="Arial"/>
              </a:rPr>
              <a:t>S-</a:t>
            </a:r>
            <a:r>
              <a:rPr kumimoji="0" sz="650" b="0" i="0" u="none" strike="noStrike" kern="0" cap="none" spc="-50" normalizeH="0" baseline="0" noProof="0" dirty="0">
                <a:ln>
                  <a:noFill/>
                </a:ln>
                <a:solidFill>
                  <a:sysClr val="windowText" lastClr="000000"/>
                </a:solidFill>
                <a:effectLst/>
                <a:uLnTx/>
                <a:uFillTx/>
                <a:latin typeface="Arial"/>
                <a:cs typeface="Arial"/>
              </a:rPr>
              <a:t>2</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53" name="object 53"/>
          <p:cNvSpPr txBox="1"/>
          <p:nvPr/>
        </p:nvSpPr>
        <p:spPr>
          <a:xfrm>
            <a:off x="7999900" y="4129808"/>
            <a:ext cx="1498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40" normalizeH="0" baseline="0" noProof="0" dirty="0">
                <a:ln>
                  <a:noFill/>
                </a:ln>
                <a:solidFill>
                  <a:sysClr val="windowText" lastClr="000000"/>
                </a:solidFill>
                <a:effectLst/>
                <a:uLnTx/>
                <a:uFillTx/>
                <a:latin typeface="Arial"/>
                <a:cs typeface="Arial"/>
              </a:rPr>
              <a:t>S-</a:t>
            </a:r>
            <a:r>
              <a:rPr kumimoji="0" sz="650" b="0" i="0" u="none" strike="noStrike" kern="0" cap="none" spc="-50" normalizeH="0" baseline="0" noProof="0" dirty="0">
                <a:ln>
                  <a:noFill/>
                </a:ln>
                <a:solidFill>
                  <a:sysClr val="windowText" lastClr="000000"/>
                </a:solidFill>
                <a:effectLst/>
                <a:uLnTx/>
                <a:uFillTx/>
                <a:latin typeface="Arial"/>
                <a:cs typeface="Arial"/>
              </a:rPr>
              <a:t>1</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54" name="object 54"/>
          <p:cNvSpPr txBox="1"/>
          <p:nvPr/>
        </p:nvSpPr>
        <p:spPr>
          <a:xfrm>
            <a:off x="6424571" y="2176880"/>
            <a:ext cx="1583690" cy="44371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Social Issuer Profile Score</a:t>
            </a:r>
          </a:p>
        </p:txBody>
      </p:sp>
      <p:grpSp>
        <p:nvGrpSpPr>
          <p:cNvPr id="55" name="object 55"/>
          <p:cNvGrpSpPr/>
          <p:nvPr/>
        </p:nvGrpSpPr>
        <p:grpSpPr>
          <a:xfrm>
            <a:off x="8648905" y="2876749"/>
            <a:ext cx="1829435" cy="1219200"/>
            <a:chOff x="8648905" y="2876749"/>
            <a:chExt cx="1829435" cy="1219200"/>
          </a:xfrm>
        </p:grpSpPr>
        <p:sp>
          <p:nvSpPr>
            <p:cNvPr id="56" name="object 56"/>
            <p:cNvSpPr/>
            <p:nvPr/>
          </p:nvSpPr>
          <p:spPr>
            <a:xfrm>
              <a:off x="9110913" y="4047969"/>
              <a:ext cx="181610" cy="47625"/>
            </a:xfrm>
            <a:custGeom>
              <a:avLst/>
              <a:gdLst/>
              <a:ahLst/>
              <a:cxnLst/>
              <a:rect l="l" t="t" r="r" b="b"/>
              <a:pathLst>
                <a:path w="181609" h="47625">
                  <a:moveTo>
                    <a:pt x="180997" y="47610"/>
                  </a:moveTo>
                  <a:lnTo>
                    <a:pt x="0" y="47610"/>
                  </a:lnTo>
                  <a:lnTo>
                    <a:pt x="0" y="0"/>
                  </a:lnTo>
                  <a:lnTo>
                    <a:pt x="180997" y="0"/>
                  </a:lnTo>
                  <a:lnTo>
                    <a:pt x="180997" y="47610"/>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object 57"/>
            <p:cNvSpPr/>
            <p:nvPr/>
          </p:nvSpPr>
          <p:spPr>
            <a:xfrm>
              <a:off x="9472899" y="3914660"/>
              <a:ext cx="181610" cy="180975"/>
            </a:xfrm>
            <a:custGeom>
              <a:avLst/>
              <a:gdLst/>
              <a:ahLst/>
              <a:cxnLst/>
              <a:rect l="l" t="t" r="r" b="b"/>
              <a:pathLst>
                <a:path w="181609" h="180975">
                  <a:moveTo>
                    <a:pt x="180997" y="180911"/>
                  </a:moveTo>
                  <a:lnTo>
                    <a:pt x="0" y="180911"/>
                  </a:lnTo>
                  <a:lnTo>
                    <a:pt x="0" y="0"/>
                  </a:lnTo>
                  <a:lnTo>
                    <a:pt x="180997" y="0"/>
                  </a:lnTo>
                  <a:lnTo>
                    <a:pt x="180997" y="180911"/>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object 58"/>
            <p:cNvSpPr/>
            <p:nvPr/>
          </p:nvSpPr>
          <p:spPr>
            <a:xfrm>
              <a:off x="9834885" y="2876749"/>
              <a:ext cx="181610" cy="1219200"/>
            </a:xfrm>
            <a:custGeom>
              <a:avLst/>
              <a:gdLst/>
              <a:ahLst/>
              <a:cxnLst/>
              <a:rect l="l" t="t" r="r" b="b"/>
              <a:pathLst>
                <a:path w="181609" h="1219200">
                  <a:moveTo>
                    <a:pt x="180991" y="1218822"/>
                  </a:moveTo>
                  <a:lnTo>
                    <a:pt x="0" y="1218822"/>
                  </a:lnTo>
                  <a:lnTo>
                    <a:pt x="0" y="0"/>
                  </a:lnTo>
                  <a:lnTo>
                    <a:pt x="180991" y="0"/>
                  </a:lnTo>
                  <a:lnTo>
                    <a:pt x="180991" y="1218822"/>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59"/>
            <p:cNvSpPr/>
            <p:nvPr/>
          </p:nvSpPr>
          <p:spPr>
            <a:xfrm>
              <a:off x="10206397" y="3171935"/>
              <a:ext cx="181610" cy="923925"/>
            </a:xfrm>
            <a:custGeom>
              <a:avLst/>
              <a:gdLst/>
              <a:ahLst/>
              <a:cxnLst/>
              <a:rect l="l" t="t" r="r" b="b"/>
              <a:pathLst>
                <a:path w="181609" h="923925">
                  <a:moveTo>
                    <a:pt x="180993" y="923655"/>
                  </a:moveTo>
                  <a:lnTo>
                    <a:pt x="0" y="923655"/>
                  </a:lnTo>
                  <a:lnTo>
                    <a:pt x="0" y="0"/>
                  </a:lnTo>
                  <a:lnTo>
                    <a:pt x="180993" y="0"/>
                  </a:lnTo>
                  <a:lnTo>
                    <a:pt x="180993" y="923655"/>
                  </a:lnTo>
                  <a:close/>
                </a:path>
              </a:pathLst>
            </a:custGeom>
            <a:solidFill>
              <a:srgbClr val="39A7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p:nvPr/>
          </p:nvSpPr>
          <p:spPr>
            <a:xfrm>
              <a:off x="8739402" y="4057491"/>
              <a:ext cx="191135" cy="38100"/>
            </a:xfrm>
            <a:custGeom>
              <a:avLst/>
              <a:gdLst/>
              <a:ahLst/>
              <a:cxnLst/>
              <a:rect l="l" t="t" r="r" b="b"/>
              <a:pathLst>
                <a:path w="191134" h="38100">
                  <a:moveTo>
                    <a:pt x="190521" y="38088"/>
                  </a:moveTo>
                  <a:lnTo>
                    <a:pt x="0" y="38088"/>
                  </a:lnTo>
                  <a:lnTo>
                    <a:pt x="0" y="0"/>
                  </a:lnTo>
                  <a:lnTo>
                    <a:pt x="190521" y="0"/>
                  </a:lnTo>
                  <a:lnTo>
                    <a:pt x="190521" y="38088"/>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61"/>
            <p:cNvSpPr/>
            <p:nvPr/>
          </p:nvSpPr>
          <p:spPr>
            <a:xfrm>
              <a:off x="8648905" y="4090819"/>
              <a:ext cx="1829435" cy="0"/>
            </a:xfrm>
            <a:custGeom>
              <a:avLst/>
              <a:gdLst/>
              <a:ahLst/>
              <a:cxnLst/>
              <a:rect l="l" t="t" r="r" b="b"/>
              <a:pathLst>
                <a:path w="1829434">
                  <a:moveTo>
                    <a:pt x="0" y="0"/>
                  </a:moveTo>
                  <a:lnTo>
                    <a:pt x="1828987" y="1"/>
                  </a:lnTo>
                </a:path>
              </a:pathLst>
            </a:custGeom>
            <a:ln w="3175">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2" name="object 62"/>
          <p:cNvSpPr txBox="1"/>
          <p:nvPr/>
        </p:nvSpPr>
        <p:spPr>
          <a:xfrm>
            <a:off x="8792446" y="3883172"/>
            <a:ext cx="736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50" normalizeH="0" baseline="0" noProof="0" dirty="0">
                <a:ln>
                  <a:noFill/>
                </a:ln>
                <a:solidFill>
                  <a:sysClr val="windowText" lastClr="000000"/>
                </a:solidFill>
                <a:effectLst/>
                <a:uLnTx/>
                <a:uFillTx/>
                <a:latin typeface="Arial"/>
                <a:cs typeface="Arial"/>
              </a:rPr>
              <a:t>3</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63" name="object 63"/>
          <p:cNvSpPr txBox="1"/>
          <p:nvPr/>
        </p:nvSpPr>
        <p:spPr>
          <a:xfrm>
            <a:off x="9157332" y="3871892"/>
            <a:ext cx="7366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50" normalizeH="0" baseline="0" noProof="0" dirty="0">
                <a:ln>
                  <a:noFill/>
                </a:ln>
                <a:solidFill>
                  <a:sysClr val="windowText" lastClr="000000"/>
                </a:solidFill>
                <a:effectLst/>
                <a:uLnTx/>
                <a:uFillTx/>
                <a:latin typeface="Arial"/>
                <a:cs typeface="Arial"/>
              </a:rPr>
              <a:t>4</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64" name="object 64"/>
          <p:cNvSpPr txBox="1"/>
          <p:nvPr/>
        </p:nvSpPr>
        <p:spPr>
          <a:xfrm>
            <a:off x="9503167" y="3736539"/>
            <a:ext cx="10160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45" normalizeH="0" baseline="0" noProof="0" dirty="0">
                <a:ln>
                  <a:noFill/>
                </a:ln>
                <a:solidFill>
                  <a:sysClr val="windowText" lastClr="000000"/>
                </a:solidFill>
                <a:effectLst/>
                <a:uLnTx/>
                <a:uFillTx/>
                <a:latin typeface="Arial"/>
                <a:cs typeface="Arial"/>
              </a:rPr>
              <a:t>16</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65" name="object 65"/>
          <p:cNvSpPr txBox="1"/>
          <p:nvPr/>
        </p:nvSpPr>
        <p:spPr>
          <a:xfrm>
            <a:off x="9849002" y="2698828"/>
            <a:ext cx="159385"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108</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66" name="object 66"/>
          <p:cNvSpPr txBox="1"/>
          <p:nvPr/>
        </p:nvSpPr>
        <p:spPr>
          <a:xfrm>
            <a:off x="10232907" y="2992094"/>
            <a:ext cx="121285"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82</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67" name="object 67"/>
          <p:cNvSpPr txBox="1"/>
          <p:nvPr/>
        </p:nvSpPr>
        <p:spPr>
          <a:xfrm>
            <a:off x="8753136" y="4136611"/>
            <a:ext cx="16891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G-</a:t>
            </a:r>
            <a:r>
              <a:rPr kumimoji="0" sz="650" b="0" i="0" u="none" strike="noStrike" kern="0" cap="none" spc="-100" normalizeH="0" baseline="0" noProof="0" dirty="0">
                <a:ln>
                  <a:noFill/>
                </a:ln>
                <a:solidFill>
                  <a:sysClr val="windowText" lastClr="000000"/>
                </a:solidFill>
                <a:effectLst/>
                <a:uLnTx/>
                <a:uFillTx/>
                <a:latin typeface="Arial"/>
                <a:cs typeface="Arial"/>
              </a:rPr>
              <a:t> </a:t>
            </a:r>
            <a:r>
              <a:rPr kumimoji="0" sz="650" b="0" i="0" u="none" strike="noStrike" kern="0" cap="none" spc="-50" normalizeH="0" baseline="0" noProof="0" dirty="0">
                <a:ln>
                  <a:noFill/>
                </a:ln>
                <a:solidFill>
                  <a:sysClr val="windowText" lastClr="000000"/>
                </a:solidFill>
                <a:effectLst/>
                <a:uLnTx/>
                <a:uFillTx/>
                <a:latin typeface="Arial"/>
                <a:cs typeface="Arial"/>
              </a:rPr>
              <a:t>5</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68" name="object 68"/>
          <p:cNvSpPr txBox="1"/>
          <p:nvPr/>
        </p:nvSpPr>
        <p:spPr>
          <a:xfrm>
            <a:off x="9116180" y="4136611"/>
            <a:ext cx="16891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G-</a:t>
            </a:r>
            <a:r>
              <a:rPr kumimoji="0" sz="650" b="0" i="0" u="none" strike="noStrike" kern="0" cap="none" spc="-100" normalizeH="0" baseline="0" noProof="0" dirty="0">
                <a:ln>
                  <a:noFill/>
                </a:ln>
                <a:solidFill>
                  <a:sysClr val="windowText" lastClr="000000"/>
                </a:solidFill>
                <a:effectLst/>
                <a:uLnTx/>
                <a:uFillTx/>
                <a:latin typeface="Arial"/>
                <a:cs typeface="Arial"/>
              </a:rPr>
              <a:t> </a:t>
            </a:r>
            <a:r>
              <a:rPr kumimoji="0" sz="650" b="0" i="0" u="none" strike="noStrike" kern="0" cap="none" spc="-50" normalizeH="0" baseline="0" noProof="0" dirty="0">
                <a:ln>
                  <a:noFill/>
                </a:ln>
                <a:solidFill>
                  <a:sysClr val="windowText" lastClr="000000"/>
                </a:solidFill>
                <a:effectLst/>
                <a:uLnTx/>
                <a:uFillTx/>
                <a:latin typeface="Arial"/>
                <a:cs typeface="Arial"/>
              </a:rPr>
              <a:t>4</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69" name="object 69"/>
          <p:cNvSpPr txBox="1"/>
          <p:nvPr/>
        </p:nvSpPr>
        <p:spPr>
          <a:xfrm>
            <a:off x="9482019" y="4136611"/>
            <a:ext cx="16891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G-</a:t>
            </a:r>
            <a:r>
              <a:rPr kumimoji="0" sz="650" b="0" i="0" u="none" strike="noStrike" kern="0" cap="none" spc="-100" normalizeH="0" baseline="0" noProof="0" dirty="0">
                <a:ln>
                  <a:noFill/>
                </a:ln>
                <a:solidFill>
                  <a:sysClr val="windowText" lastClr="000000"/>
                </a:solidFill>
                <a:effectLst/>
                <a:uLnTx/>
                <a:uFillTx/>
                <a:latin typeface="Arial"/>
                <a:cs typeface="Arial"/>
              </a:rPr>
              <a:t> </a:t>
            </a:r>
            <a:r>
              <a:rPr kumimoji="0" sz="650" b="0" i="0" u="none" strike="noStrike" kern="0" cap="none" spc="-50" normalizeH="0" baseline="0" noProof="0" dirty="0">
                <a:ln>
                  <a:noFill/>
                </a:ln>
                <a:solidFill>
                  <a:sysClr val="windowText" lastClr="000000"/>
                </a:solidFill>
                <a:effectLst/>
                <a:uLnTx/>
                <a:uFillTx/>
                <a:latin typeface="Arial"/>
                <a:cs typeface="Arial"/>
              </a:rPr>
              <a:t>3</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70" name="object 70"/>
          <p:cNvSpPr txBox="1"/>
          <p:nvPr/>
        </p:nvSpPr>
        <p:spPr>
          <a:xfrm>
            <a:off x="9847857" y="4136611"/>
            <a:ext cx="16891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G-</a:t>
            </a:r>
            <a:r>
              <a:rPr kumimoji="0" sz="650" b="0" i="0" u="none" strike="noStrike" kern="0" cap="none" spc="-100" normalizeH="0" baseline="0" noProof="0" dirty="0">
                <a:ln>
                  <a:noFill/>
                </a:ln>
                <a:solidFill>
                  <a:sysClr val="windowText" lastClr="000000"/>
                </a:solidFill>
                <a:effectLst/>
                <a:uLnTx/>
                <a:uFillTx/>
                <a:latin typeface="Arial"/>
                <a:cs typeface="Arial"/>
              </a:rPr>
              <a:t> </a:t>
            </a:r>
            <a:r>
              <a:rPr kumimoji="0" sz="650" b="0" i="0" u="none" strike="noStrike" kern="0" cap="none" spc="-50" normalizeH="0" baseline="0" noProof="0" dirty="0">
                <a:ln>
                  <a:noFill/>
                </a:ln>
                <a:solidFill>
                  <a:sysClr val="windowText" lastClr="000000"/>
                </a:solidFill>
                <a:effectLst/>
                <a:uLnTx/>
                <a:uFillTx/>
                <a:latin typeface="Arial"/>
                <a:cs typeface="Arial"/>
              </a:rPr>
              <a:t>2</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71" name="object 71"/>
          <p:cNvSpPr txBox="1"/>
          <p:nvPr/>
        </p:nvSpPr>
        <p:spPr>
          <a:xfrm>
            <a:off x="10216936" y="4136611"/>
            <a:ext cx="168910" cy="12827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650" b="0" i="0" u="none" strike="noStrike" kern="0" cap="none" spc="-25" normalizeH="0" baseline="0" noProof="0" dirty="0">
                <a:ln>
                  <a:noFill/>
                </a:ln>
                <a:solidFill>
                  <a:sysClr val="windowText" lastClr="000000"/>
                </a:solidFill>
                <a:effectLst/>
                <a:uLnTx/>
                <a:uFillTx/>
                <a:latin typeface="Arial"/>
                <a:cs typeface="Arial"/>
              </a:rPr>
              <a:t>G-</a:t>
            </a:r>
            <a:r>
              <a:rPr kumimoji="0" sz="650" b="0" i="0" u="none" strike="noStrike" kern="0" cap="none" spc="-100" normalizeH="0" baseline="0" noProof="0" dirty="0">
                <a:ln>
                  <a:noFill/>
                </a:ln>
                <a:solidFill>
                  <a:sysClr val="windowText" lastClr="000000"/>
                </a:solidFill>
                <a:effectLst/>
                <a:uLnTx/>
                <a:uFillTx/>
                <a:latin typeface="Arial"/>
                <a:cs typeface="Arial"/>
              </a:rPr>
              <a:t> </a:t>
            </a:r>
            <a:r>
              <a:rPr kumimoji="0" sz="650" b="0" i="0" u="none" strike="noStrike" kern="0" cap="none" spc="-50" normalizeH="0" baseline="0" noProof="0" dirty="0">
                <a:ln>
                  <a:noFill/>
                </a:ln>
                <a:solidFill>
                  <a:sysClr val="windowText" lastClr="000000"/>
                </a:solidFill>
                <a:effectLst/>
                <a:uLnTx/>
                <a:uFillTx/>
                <a:latin typeface="Arial"/>
                <a:cs typeface="Arial"/>
              </a:rPr>
              <a:t>1</a:t>
            </a:r>
            <a:endParaRPr kumimoji="0" sz="650" b="0" i="0" u="none" strike="noStrike" kern="0" cap="none" spc="0" normalizeH="0" baseline="0" noProof="0">
              <a:ln>
                <a:noFill/>
              </a:ln>
              <a:solidFill>
                <a:sysClr val="windowText" lastClr="000000"/>
              </a:solidFill>
              <a:effectLst/>
              <a:uLnTx/>
              <a:uFillTx/>
              <a:latin typeface="Arial"/>
              <a:cs typeface="Arial"/>
            </a:endParaRPr>
          </a:p>
        </p:txBody>
      </p:sp>
      <p:sp>
        <p:nvSpPr>
          <p:cNvPr id="72" name="object 72"/>
          <p:cNvSpPr txBox="1"/>
          <p:nvPr/>
        </p:nvSpPr>
        <p:spPr>
          <a:xfrm>
            <a:off x="8648905" y="2177512"/>
            <a:ext cx="1925320" cy="44371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Governance Issuer Profile Score</a:t>
            </a:r>
          </a:p>
        </p:txBody>
      </p:sp>
      <p:sp>
        <p:nvSpPr>
          <p:cNvPr id="73" name="object 73"/>
          <p:cNvSpPr/>
          <p:nvPr/>
        </p:nvSpPr>
        <p:spPr>
          <a:xfrm>
            <a:off x="3914508" y="2662502"/>
            <a:ext cx="3810" cy="1648460"/>
          </a:xfrm>
          <a:custGeom>
            <a:avLst/>
            <a:gdLst/>
            <a:ahLst/>
            <a:cxnLst/>
            <a:rect l="l" t="t" r="r" b="b"/>
            <a:pathLst>
              <a:path w="3810" h="1648460">
                <a:moveTo>
                  <a:pt x="3504" y="0"/>
                </a:moveTo>
                <a:lnTo>
                  <a:pt x="0" y="1648423"/>
                </a:lnTo>
              </a:path>
            </a:pathLst>
          </a:custGeom>
          <a:ln w="12701">
            <a:solidFill>
              <a:srgbClr val="7E7E7E"/>
            </a:solidFill>
            <a:prstDash val="lg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object 74"/>
          <p:cNvSpPr/>
          <p:nvPr/>
        </p:nvSpPr>
        <p:spPr>
          <a:xfrm>
            <a:off x="1856903" y="4376484"/>
            <a:ext cx="9028430" cy="3810"/>
          </a:xfrm>
          <a:custGeom>
            <a:avLst/>
            <a:gdLst/>
            <a:ahLst/>
            <a:cxnLst/>
            <a:rect l="l" t="t" r="r" b="b"/>
            <a:pathLst>
              <a:path w="9028430" h="3810">
                <a:moveTo>
                  <a:pt x="0" y="0"/>
                </a:moveTo>
                <a:lnTo>
                  <a:pt x="9028370" y="3503"/>
                </a:lnTo>
              </a:path>
            </a:pathLst>
          </a:custGeom>
          <a:ln w="12701">
            <a:solidFill>
              <a:srgbClr val="7E7E7E"/>
            </a:solidFill>
            <a:prstDash val="lg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object 75"/>
          <p:cNvSpPr txBox="1">
            <a:spLocks noGrp="1"/>
          </p:cNvSpPr>
          <p:nvPr>
            <p:ph type="ftr" sz="quarter" idx="5"/>
          </p:nvPr>
        </p:nvSpPr>
        <p:spPr>
          <a:xfrm>
            <a:off x="9644126" y="6424085"/>
            <a:ext cx="822665" cy="153888"/>
          </a:xfrm>
          <a:prstGeom prst="rect">
            <a:avLst/>
          </a:prstGeom>
        </p:spPr>
        <p:txBody>
          <a:bodyPr vert="horz" wrap="square" lIns="0" tIns="0" rIns="0" bIns="0" rtlCol="0">
            <a:spAutoFit/>
          </a:bodyPr>
          <a:lstStyle/>
          <a:p>
            <a:pPr marL="12700" marR="0" lvl="0" indent="0" defTabSz="914400" eaLnBrk="1" fontAlgn="auto" latinLnBrk="0" hangingPunct="1">
              <a:lnSpc>
                <a:spcPts val="1190"/>
              </a:lnSpc>
              <a:spcBef>
                <a:spcPts val="0"/>
              </a:spcBef>
              <a:spcAft>
                <a:spcPts val="0"/>
              </a:spcAft>
              <a:buClrTx/>
              <a:buSzTx/>
              <a:buFontTx/>
              <a:buNone/>
              <a:tabLst/>
              <a:defRPr/>
            </a:pPr>
            <a:r>
              <a:rPr kumimoji="0" sz="1000" b="0" i="0" u="none" strike="noStrike" kern="0" cap="none" spc="0" normalizeH="0" baseline="0" noProof="0" dirty="0">
                <a:ln>
                  <a:noFill/>
                </a:ln>
                <a:solidFill>
                  <a:prstClr val="black"/>
                </a:solidFill>
                <a:effectLst/>
                <a:uLnTx/>
                <a:uFillTx/>
                <a:latin typeface="Times New Roman"/>
                <a:cs typeface="Times New Roman"/>
              </a:rPr>
              <a:t>ESG</a:t>
            </a:r>
            <a:r>
              <a:rPr kumimoji="0" sz="1000" b="0" i="0" u="none" strike="noStrike" kern="0" cap="none" spc="55" normalizeH="0" baseline="0" noProof="0" dirty="0">
                <a:ln>
                  <a:noFill/>
                </a:ln>
                <a:solidFill>
                  <a:prstClr val="black"/>
                </a:solidFill>
                <a:effectLst/>
                <a:uLnTx/>
                <a:uFillTx/>
                <a:latin typeface="Times New Roman"/>
                <a:cs typeface="Times New Roman"/>
              </a:rPr>
              <a:t> </a:t>
            </a:r>
            <a:r>
              <a:rPr kumimoji="0" sz="1000" b="0" i="0" u="none" strike="noStrike" kern="0" cap="none" spc="0" normalizeH="0" baseline="0" noProof="0" dirty="0">
                <a:ln>
                  <a:noFill/>
                </a:ln>
                <a:solidFill>
                  <a:prstClr val="black"/>
                </a:solidFill>
                <a:effectLst/>
                <a:uLnTx/>
                <a:uFillTx/>
                <a:latin typeface="Times New Roman"/>
                <a:cs typeface="Times New Roman"/>
              </a:rPr>
              <a:t>20</a:t>
            </a:r>
            <a:r>
              <a:rPr kumimoji="0" sz="1000" b="0" i="0" u="none" strike="noStrike" kern="0" cap="none" spc="-25" normalizeH="0" baseline="0" noProof="0" dirty="0">
                <a:ln>
                  <a:noFill/>
                </a:ln>
                <a:solidFill>
                  <a:prstClr val="black"/>
                </a:solidFill>
                <a:effectLst/>
                <a:uLnTx/>
                <a:uFillTx/>
                <a:latin typeface="Times New Roman"/>
                <a:cs typeface="Times New Roman"/>
              </a:rPr>
              <a:t>24</a:t>
            </a:r>
          </a:p>
        </p:txBody>
      </p:sp>
      <p:sp>
        <p:nvSpPr>
          <p:cNvPr id="76" name="object 76"/>
          <p:cNvSpPr txBox="1">
            <a:spLocks noGrp="1"/>
          </p:cNvSpPr>
          <p:nvPr>
            <p:ph type="sldNum" sz="quarter" idx="7"/>
          </p:nvPr>
        </p:nvSpPr>
        <p:spPr>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black"/>
                </a:solidFill>
                <a:effectLst/>
                <a:uLnTx/>
                <a:uFillTx/>
                <a:latin typeface="Arial"/>
                <a:cs typeface="Arial"/>
              </a:rPr>
              <a:pPr marL="12700" marR="0" lvl="0" indent="0" defTabSz="914400" eaLnBrk="1" fontAlgn="auto" latinLnBrk="0" hangingPunct="1">
                <a:lnSpc>
                  <a:spcPct val="100000"/>
                </a:lnSpc>
                <a:spcBef>
                  <a:spcPts val="0"/>
                </a:spcBef>
                <a:spcAft>
                  <a:spcPts val="0"/>
                </a:spcAft>
                <a:buClrTx/>
                <a:buSzTx/>
                <a:buFontTx/>
                <a:buNone/>
                <a:tabLst/>
                <a:defRPr/>
              </a:pPr>
              <a:t>16</a:t>
            </a:fld>
            <a:endParaRPr kumimoji="0" sz="1000" b="0" i="0" u="none" strike="noStrike" kern="0" cap="none" spc="-25" normalizeH="0" baseline="0" noProof="0" dirty="0">
              <a:ln>
                <a:noFill/>
              </a:ln>
              <a:solidFill>
                <a:prstClr val="black"/>
              </a:solidFill>
              <a:effectLst/>
              <a:uLnTx/>
              <a:uFillTx/>
              <a:latin typeface="Arial"/>
              <a:cs typeface="Arial"/>
            </a:endParaRPr>
          </a:p>
        </p:txBody>
      </p:sp>
      <p:sp>
        <p:nvSpPr>
          <p:cNvPr id="78" name="TextBox 77">
            <a:extLst>
              <a:ext uri="{FF2B5EF4-FFF2-40B4-BE49-F238E27FC236}">
                <a16:creationId xmlns:a16="http://schemas.microsoft.com/office/drawing/2014/main" id="{99E992C4-8E65-ECD2-8277-EE73111D6914}"/>
              </a:ext>
            </a:extLst>
          </p:cNvPr>
          <p:cNvSpPr txBox="1"/>
          <p:nvPr/>
        </p:nvSpPr>
        <p:spPr>
          <a:xfrm>
            <a:off x="442908" y="1062886"/>
            <a:ext cx="6096000" cy="394660"/>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600"/>
              </a:spcAft>
              <a:buClrTx/>
              <a:buSzTx/>
              <a:buFont typeface="GT America Regular"/>
              <a:buNone/>
              <a:tabLst/>
              <a:defRPr/>
            </a:pPr>
            <a:r>
              <a:rPr kumimoji="0" lang="en-US" sz="2400" b="0" i="0" u="none" strike="noStrike" kern="1200" cap="none" spc="0" normalizeH="0" baseline="0" noProof="0" dirty="0">
                <a:ln>
                  <a:noFill/>
                </a:ln>
                <a:solidFill>
                  <a:srgbClr val="005EFF"/>
                </a:solidFill>
                <a:effectLst/>
                <a:uLnTx/>
                <a:uFillTx/>
                <a:latin typeface="Financier Semibold"/>
                <a:ea typeface="GT America Regular" charset="0"/>
                <a:cs typeface="GT America Regular" charset="0"/>
              </a:rPr>
              <a:t>ESG Scoring for Water and Sewer Utilities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207194" y="2393226"/>
            <a:ext cx="1431925" cy="850900"/>
            <a:chOff x="1207194" y="2393226"/>
            <a:chExt cx="1431925" cy="850900"/>
          </a:xfrm>
        </p:grpSpPr>
        <p:sp>
          <p:nvSpPr>
            <p:cNvPr id="4" name="object 4"/>
            <p:cNvSpPr/>
            <p:nvPr/>
          </p:nvSpPr>
          <p:spPr>
            <a:xfrm>
              <a:off x="1567871" y="3103486"/>
              <a:ext cx="144780" cy="133350"/>
            </a:xfrm>
            <a:custGeom>
              <a:avLst/>
              <a:gdLst/>
              <a:ahLst/>
              <a:cxnLst/>
              <a:rect l="l" t="t" r="r" b="b"/>
              <a:pathLst>
                <a:path w="144780" h="133350">
                  <a:moveTo>
                    <a:pt x="144257" y="133185"/>
                  </a:moveTo>
                  <a:lnTo>
                    <a:pt x="0" y="133185"/>
                  </a:lnTo>
                  <a:lnTo>
                    <a:pt x="0" y="0"/>
                  </a:lnTo>
                  <a:lnTo>
                    <a:pt x="144257" y="0"/>
                  </a:lnTo>
                  <a:lnTo>
                    <a:pt x="144257" y="133185"/>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1856413" y="2393226"/>
              <a:ext cx="133350" cy="843915"/>
            </a:xfrm>
            <a:custGeom>
              <a:avLst/>
              <a:gdLst/>
              <a:ahLst/>
              <a:cxnLst/>
              <a:rect l="l" t="t" r="r" b="b"/>
              <a:pathLst>
                <a:path w="133350" h="843914">
                  <a:moveTo>
                    <a:pt x="133175" y="843446"/>
                  </a:moveTo>
                  <a:lnTo>
                    <a:pt x="0" y="843446"/>
                  </a:lnTo>
                  <a:lnTo>
                    <a:pt x="0" y="0"/>
                  </a:lnTo>
                  <a:lnTo>
                    <a:pt x="133175" y="0"/>
                  </a:lnTo>
                  <a:lnTo>
                    <a:pt x="133175" y="843446"/>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2133856" y="3103486"/>
              <a:ext cx="144780" cy="133350"/>
            </a:xfrm>
            <a:custGeom>
              <a:avLst/>
              <a:gdLst/>
              <a:ahLst/>
              <a:cxnLst/>
              <a:rect l="l" t="t" r="r" b="b"/>
              <a:pathLst>
                <a:path w="144780" h="133350">
                  <a:moveTo>
                    <a:pt x="144257" y="133185"/>
                  </a:moveTo>
                  <a:lnTo>
                    <a:pt x="0" y="133185"/>
                  </a:lnTo>
                  <a:lnTo>
                    <a:pt x="0" y="0"/>
                  </a:lnTo>
                  <a:lnTo>
                    <a:pt x="144257" y="0"/>
                  </a:lnTo>
                  <a:lnTo>
                    <a:pt x="144257" y="133185"/>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279329" y="3225557"/>
              <a:ext cx="144780" cy="11430"/>
            </a:xfrm>
            <a:custGeom>
              <a:avLst/>
              <a:gdLst/>
              <a:ahLst/>
              <a:cxnLst/>
              <a:rect l="l" t="t" r="r" b="b"/>
              <a:pathLst>
                <a:path w="144780" h="11430">
                  <a:moveTo>
                    <a:pt x="144270" y="11097"/>
                  </a:moveTo>
                  <a:lnTo>
                    <a:pt x="0" y="11097"/>
                  </a:lnTo>
                  <a:lnTo>
                    <a:pt x="0" y="0"/>
                  </a:lnTo>
                  <a:lnTo>
                    <a:pt x="144270" y="0"/>
                  </a:lnTo>
                  <a:lnTo>
                    <a:pt x="144270" y="11097"/>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1207194" y="3242209"/>
              <a:ext cx="1431925" cy="0"/>
            </a:xfrm>
            <a:custGeom>
              <a:avLst/>
              <a:gdLst/>
              <a:ahLst/>
              <a:cxnLst/>
              <a:rect l="l" t="t" r="r" b="b"/>
              <a:pathLst>
                <a:path w="1431925">
                  <a:moveTo>
                    <a:pt x="0" y="0"/>
                  </a:moveTo>
                  <a:lnTo>
                    <a:pt x="1431617" y="1"/>
                  </a:lnTo>
                </a:path>
              </a:pathLst>
            </a:custGeom>
            <a:ln w="3699">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1573549" y="2905254"/>
            <a:ext cx="11430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45" normalizeH="0" baseline="0" noProof="0" dirty="0">
                <a:ln>
                  <a:noFill/>
                </a:ln>
                <a:solidFill>
                  <a:sysClr val="windowText" lastClr="000000"/>
                </a:solidFill>
                <a:effectLst/>
                <a:uLnTx/>
                <a:uFillTx/>
                <a:latin typeface="Arial"/>
                <a:cs typeface="Arial"/>
              </a:rPr>
              <a:t>25</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1825697" y="2263002"/>
            <a:ext cx="180975"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160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2144395" y="2899994"/>
            <a:ext cx="11430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45" normalizeH="0" baseline="0" noProof="0" dirty="0">
                <a:ln>
                  <a:noFill/>
                </a:ln>
                <a:solidFill>
                  <a:sysClr val="windowText" lastClr="000000"/>
                </a:solidFill>
                <a:effectLst/>
                <a:uLnTx/>
                <a:uFillTx/>
                <a:latin typeface="Arial"/>
                <a:cs typeface="Arial"/>
              </a:rPr>
              <a:t>26</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752928" y="3036772"/>
            <a:ext cx="1915160" cy="753411"/>
          </a:xfrm>
          <a:prstGeom prst="rect">
            <a:avLst/>
          </a:prstGeom>
        </p:spPr>
        <p:txBody>
          <a:bodyPr vert="horz" wrap="square" lIns="0" tIns="17145" rIns="0" bIns="0" rtlCol="0">
            <a:spAutoFit/>
          </a:bodyPr>
          <a:lstStyle/>
          <a:p>
            <a:pPr marL="569595" marR="0" lvl="0" indent="0" defTabSz="914400" eaLnBrk="1" fontAlgn="auto" latinLnBrk="0" hangingPunct="1">
              <a:lnSpc>
                <a:spcPct val="100000"/>
              </a:lnSpc>
              <a:spcBef>
                <a:spcPts val="135"/>
              </a:spcBef>
              <a:spcAft>
                <a:spcPts val="0"/>
              </a:spcAft>
              <a:buClrTx/>
              <a:buSzTx/>
              <a:buFontTx/>
              <a:buNone/>
              <a:tabLst>
                <a:tab pos="1711325" algn="l"/>
              </a:tabLst>
              <a:defRPr/>
            </a:pPr>
            <a:r>
              <a:rPr kumimoji="0" sz="1125" b="0" i="0" u="none" strike="noStrike" kern="0" cap="none" spc="-75" normalizeH="0" baseline="7407" noProof="0" dirty="0">
                <a:ln>
                  <a:noFill/>
                </a:ln>
                <a:solidFill>
                  <a:sysClr val="windowText" lastClr="000000"/>
                </a:solidFill>
                <a:effectLst/>
                <a:uLnTx/>
                <a:uFillTx/>
                <a:latin typeface="Arial"/>
                <a:cs typeface="Arial"/>
              </a:rPr>
              <a:t>2</a:t>
            </a:r>
            <a:r>
              <a:rPr kumimoji="0" sz="1125" b="0" i="0" u="none" strike="noStrike" kern="0" cap="none" spc="0" normalizeH="0" baseline="7407"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5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Arial"/>
              <a:cs typeface="Arial"/>
            </a:endParaRPr>
          </a:p>
          <a:p>
            <a:pPr marL="531495" marR="0" lvl="0" indent="0" defTabSz="914400" eaLnBrk="1" fontAlgn="auto" latinLnBrk="0" hangingPunct="1">
              <a:lnSpc>
                <a:spcPct val="100000"/>
              </a:lnSpc>
              <a:spcBef>
                <a:spcPts val="5"/>
              </a:spcBef>
              <a:spcAft>
                <a:spcPts val="0"/>
              </a:spcAft>
              <a:buClrTx/>
              <a:buSzTx/>
              <a:buFontTx/>
              <a:buNone/>
              <a:tabLst>
                <a:tab pos="814705" algn="l"/>
                <a:tab pos="1101090" algn="l"/>
                <a:tab pos="1388110" algn="l"/>
                <a:tab pos="1678305" algn="l"/>
              </a:tabLst>
              <a:defRPr/>
            </a:pPr>
            <a:r>
              <a:rPr kumimoji="0" sz="750" b="0" i="0" u="none" strike="noStrike" kern="0" cap="none" spc="-75" normalizeH="0" baseline="0" noProof="0" dirty="0">
                <a:ln>
                  <a:noFill/>
                </a:ln>
                <a:solidFill>
                  <a:sysClr val="windowText" lastClr="000000"/>
                </a:solidFill>
                <a:effectLst/>
                <a:uLnTx/>
                <a:uFillTx/>
                <a:latin typeface="Arial"/>
                <a:cs typeface="Arial"/>
              </a:rPr>
              <a:t>E-</a:t>
            </a:r>
            <a:r>
              <a:rPr kumimoji="0" sz="750" b="0" i="0" u="none" strike="noStrike" kern="0" cap="none" spc="-125"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5</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75" normalizeH="0" baseline="0" noProof="0" dirty="0">
                <a:ln>
                  <a:noFill/>
                </a:ln>
                <a:solidFill>
                  <a:sysClr val="windowText" lastClr="000000"/>
                </a:solidFill>
                <a:effectLst/>
                <a:uLnTx/>
                <a:uFillTx/>
                <a:latin typeface="Arial"/>
                <a:cs typeface="Arial"/>
              </a:rPr>
              <a:t>E-</a:t>
            </a:r>
            <a:r>
              <a:rPr kumimoji="0" sz="750" b="0" i="0" u="none" strike="noStrike" kern="0" cap="none" spc="-125"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4</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80" normalizeH="0" baseline="0" noProof="0" dirty="0">
                <a:ln>
                  <a:noFill/>
                </a:ln>
                <a:solidFill>
                  <a:sysClr val="windowText" lastClr="000000"/>
                </a:solidFill>
                <a:effectLst/>
                <a:uLnTx/>
                <a:uFillTx/>
                <a:latin typeface="Arial"/>
                <a:cs typeface="Arial"/>
              </a:rPr>
              <a:t>E-</a:t>
            </a:r>
            <a:r>
              <a:rPr kumimoji="0" sz="750" b="0" i="0" u="none" strike="noStrike" kern="0" cap="none" spc="-11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3</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80" normalizeH="0" baseline="0" noProof="0" dirty="0">
                <a:ln>
                  <a:noFill/>
                </a:ln>
                <a:solidFill>
                  <a:sysClr val="windowText" lastClr="000000"/>
                </a:solidFill>
                <a:effectLst/>
                <a:uLnTx/>
                <a:uFillTx/>
                <a:latin typeface="Arial"/>
                <a:cs typeface="Arial"/>
              </a:rPr>
              <a:t>E-</a:t>
            </a:r>
            <a:r>
              <a:rPr kumimoji="0" sz="750" b="0" i="0" u="none" strike="noStrike" kern="0" cap="none" spc="-12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2</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80" normalizeH="0" baseline="0" noProof="0" dirty="0">
                <a:ln>
                  <a:noFill/>
                </a:ln>
                <a:solidFill>
                  <a:sysClr val="windowText" lastClr="000000"/>
                </a:solidFill>
                <a:effectLst/>
                <a:uLnTx/>
                <a:uFillTx/>
                <a:latin typeface="Arial"/>
                <a:cs typeface="Arial"/>
              </a:rPr>
              <a:t>E-</a:t>
            </a:r>
            <a:r>
              <a:rPr kumimoji="0" sz="750" b="0" i="0" u="none" strike="noStrike" kern="0" cap="none" spc="-12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65"/>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Arial"/>
              <a:cs typeface="Arial"/>
            </a:endParaRPr>
          </a:p>
          <a:p>
            <a:pPr marL="38100"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normalizeH="0" noProof="0" dirty="0">
                <a:ln>
                  <a:noFill/>
                </a:ln>
                <a:solidFill>
                  <a:sysClr val="windowText" lastClr="000000"/>
                </a:solidFill>
                <a:effectLst/>
                <a:uLnTx/>
                <a:uFillTx/>
                <a:latin typeface="Arial"/>
                <a:cs typeface="Arial"/>
              </a:rPr>
              <a:t>Source: </a:t>
            </a:r>
            <a:r>
              <a:rPr kumimoji="0" lang="en-US" sz="1200" b="0" i="0" u="none" strike="noStrike" kern="0" cap="none" normalizeH="0" noProof="0" dirty="0">
                <a:ln>
                  <a:noFill/>
                </a:ln>
                <a:solidFill>
                  <a:sysClr val="windowText" lastClr="000000"/>
                </a:solidFill>
                <a:effectLst/>
                <a:uLnTx/>
                <a:uFillTx/>
                <a:latin typeface="Arial"/>
                <a:cs typeface="Arial"/>
              </a:rPr>
              <a:t>Moody’s Ratings</a:t>
            </a:r>
            <a:endParaRPr kumimoji="0" sz="1200" b="0" i="0" u="none" strike="noStrike" kern="0" cap="none" normalizeH="0" noProof="0" dirty="0">
              <a:ln>
                <a:noFill/>
              </a:ln>
              <a:solidFill>
                <a:sysClr val="windowText" lastClr="000000"/>
              </a:solidFill>
              <a:effectLst/>
              <a:uLnTx/>
              <a:uFillTx/>
              <a:latin typeface="Arial"/>
              <a:cs typeface="Arial"/>
            </a:endParaRPr>
          </a:p>
        </p:txBody>
      </p:sp>
      <p:sp>
        <p:nvSpPr>
          <p:cNvPr id="13" name="object 13"/>
          <p:cNvSpPr txBox="1"/>
          <p:nvPr/>
        </p:nvSpPr>
        <p:spPr>
          <a:xfrm>
            <a:off x="1142278" y="1819423"/>
            <a:ext cx="476884" cy="229550"/>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EIPS</a:t>
            </a:r>
          </a:p>
        </p:txBody>
      </p:sp>
      <p:grpSp>
        <p:nvGrpSpPr>
          <p:cNvPr id="14" name="object 14"/>
          <p:cNvGrpSpPr/>
          <p:nvPr/>
        </p:nvGrpSpPr>
        <p:grpSpPr>
          <a:xfrm>
            <a:off x="2993933" y="2415421"/>
            <a:ext cx="1243330" cy="828675"/>
            <a:chOff x="2993933" y="2415421"/>
            <a:chExt cx="1243330" cy="828675"/>
          </a:xfrm>
        </p:grpSpPr>
        <p:sp>
          <p:nvSpPr>
            <p:cNvPr id="15" name="object 15"/>
            <p:cNvSpPr/>
            <p:nvPr/>
          </p:nvSpPr>
          <p:spPr>
            <a:xfrm>
              <a:off x="3299121" y="3103486"/>
              <a:ext cx="122555" cy="133350"/>
            </a:xfrm>
            <a:custGeom>
              <a:avLst/>
              <a:gdLst/>
              <a:ahLst/>
              <a:cxnLst/>
              <a:rect l="l" t="t" r="r" b="b"/>
              <a:pathLst>
                <a:path w="122554" h="133350">
                  <a:moveTo>
                    <a:pt x="122073" y="133170"/>
                  </a:moveTo>
                  <a:lnTo>
                    <a:pt x="0" y="133170"/>
                  </a:lnTo>
                  <a:lnTo>
                    <a:pt x="0" y="0"/>
                  </a:lnTo>
                  <a:lnTo>
                    <a:pt x="122073" y="0"/>
                  </a:lnTo>
                  <a:lnTo>
                    <a:pt x="122073" y="133170"/>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3554369" y="2604084"/>
              <a:ext cx="122555" cy="633095"/>
            </a:xfrm>
            <a:custGeom>
              <a:avLst/>
              <a:gdLst/>
              <a:ahLst/>
              <a:cxnLst/>
              <a:rect l="l" t="t" r="r" b="b"/>
              <a:pathLst>
                <a:path w="122554" h="633094">
                  <a:moveTo>
                    <a:pt x="122074" y="632568"/>
                  </a:moveTo>
                  <a:lnTo>
                    <a:pt x="0" y="632568"/>
                  </a:lnTo>
                  <a:lnTo>
                    <a:pt x="0" y="0"/>
                  </a:lnTo>
                  <a:lnTo>
                    <a:pt x="122074" y="0"/>
                  </a:lnTo>
                  <a:lnTo>
                    <a:pt x="122074" y="632568"/>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3798520" y="2415421"/>
              <a:ext cx="122555" cy="821690"/>
            </a:xfrm>
            <a:custGeom>
              <a:avLst/>
              <a:gdLst/>
              <a:ahLst/>
              <a:cxnLst/>
              <a:rect l="l" t="t" r="r" b="b"/>
              <a:pathLst>
                <a:path w="122554" h="821689">
                  <a:moveTo>
                    <a:pt x="122074" y="821227"/>
                  </a:moveTo>
                  <a:lnTo>
                    <a:pt x="0" y="821227"/>
                  </a:lnTo>
                  <a:lnTo>
                    <a:pt x="0" y="0"/>
                  </a:lnTo>
                  <a:lnTo>
                    <a:pt x="122074" y="0"/>
                  </a:lnTo>
                  <a:lnTo>
                    <a:pt x="122074" y="821227"/>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2993933" y="3242209"/>
              <a:ext cx="1243330" cy="0"/>
            </a:xfrm>
            <a:custGeom>
              <a:avLst/>
              <a:gdLst/>
              <a:ahLst/>
              <a:cxnLst/>
              <a:rect l="l" t="t" r="r" b="b"/>
              <a:pathLst>
                <a:path w="1243329">
                  <a:moveTo>
                    <a:pt x="0" y="0"/>
                  </a:moveTo>
                  <a:lnTo>
                    <a:pt x="1242959" y="1"/>
                  </a:lnTo>
                </a:path>
              </a:pathLst>
            </a:custGeom>
            <a:ln w="3699">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object 19"/>
          <p:cNvSpPr txBox="1"/>
          <p:nvPr/>
        </p:nvSpPr>
        <p:spPr>
          <a:xfrm>
            <a:off x="3071481" y="3036772"/>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3297556" y="2902624"/>
            <a:ext cx="11430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45" normalizeH="0" baseline="0" noProof="0" dirty="0">
                <a:ln>
                  <a:noFill/>
                </a:ln>
                <a:solidFill>
                  <a:sysClr val="windowText" lastClr="000000"/>
                </a:solidFill>
                <a:effectLst/>
                <a:uLnTx/>
                <a:uFillTx/>
                <a:latin typeface="Arial"/>
                <a:cs typeface="Arial"/>
              </a:rPr>
              <a:t>18</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3545829" y="2403295"/>
            <a:ext cx="136525"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85</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4064570" y="3036772"/>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dirty="0">
              <a:ln>
                <a:noFill/>
              </a:ln>
              <a:solidFill>
                <a:sysClr val="windowText" lastClr="000000"/>
              </a:solidFill>
              <a:effectLst/>
              <a:uLnTx/>
              <a:uFillTx/>
              <a:latin typeface="Arial"/>
              <a:cs typeface="Arial"/>
            </a:endParaRPr>
          </a:p>
        </p:txBody>
      </p:sp>
      <p:sp>
        <p:nvSpPr>
          <p:cNvPr id="23" name="object 23"/>
          <p:cNvSpPr txBox="1"/>
          <p:nvPr/>
        </p:nvSpPr>
        <p:spPr>
          <a:xfrm>
            <a:off x="2935180" y="1770214"/>
            <a:ext cx="1200785" cy="444161"/>
          </a:xfrm>
          <a:prstGeom prst="rect">
            <a:avLst/>
          </a:prstGeom>
        </p:spPr>
        <p:txBody>
          <a:bodyPr vert="horz" wrap="square" lIns="0" tIns="21590" rIns="0" bIns="0" rtlCol="0">
            <a:spAutoFit/>
          </a:bodyPr>
          <a:lstStyle/>
          <a:p>
            <a:pPr marL="12700" marR="5080" lvl="0" indent="0" defTabSz="914400" eaLnBrk="1" fontAlgn="auto" latinLnBrk="0" hangingPunct="1">
              <a:lnSpc>
                <a:spcPts val="1660"/>
              </a:lnSpc>
              <a:spcBef>
                <a:spcPts val="170"/>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Physical Climate Risks</a:t>
            </a:r>
            <a:endParaRPr kumimoji="0" lang="en-US" sz="1400" b="0" i="0" u="none" strike="noStrike" kern="0" cap="none" normalizeH="0" noProof="0" dirty="0">
              <a:ln>
                <a:noFill/>
              </a:ln>
              <a:solidFill>
                <a:sysClr val="windowText" lastClr="000000"/>
              </a:solidFill>
              <a:effectLst/>
              <a:uLnTx/>
              <a:uFillTx/>
              <a:latin typeface="Arial"/>
              <a:cs typeface="Arial"/>
            </a:endParaRPr>
          </a:p>
        </p:txBody>
      </p:sp>
      <p:sp>
        <p:nvSpPr>
          <p:cNvPr id="24" name="object 24"/>
          <p:cNvSpPr txBox="1"/>
          <p:nvPr/>
        </p:nvSpPr>
        <p:spPr>
          <a:xfrm>
            <a:off x="3077547" y="3292711"/>
            <a:ext cx="107950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tab pos="259079" algn="l"/>
                <a:tab pos="508000" algn="l"/>
                <a:tab pos="757555" algn="l"/>
                <a:tab pos="1010919" algn="l"/>
              </a:tabLst>
              <a:defRPr/>
            </a:pPr>
            <a:r>
              <a:rPr kumimoji="0" sz="750" b="0" i="0" u="none" strike="noStrike" kern="0" cap="none" spc="-50" normalizeH="0" baseline="0" noProof="0" dirty="0">
                <a:ln>
                  <a:noFill/>
                </a:ln>
                <a:solidFill>
                  <a:sysClr val="windowText" lastClr="000000"/>
                </a:solidFill>
                <a:effectLst/>
                <a:uLnTx/>
                <a:uFillTx/>
                <a:latin typeface="Arial"/>
                <a:cs typeface="Arial"/>
              </a:rPr>
              <a:t>5</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4</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3</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2</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p:nvPr/>
        </p:nvSpPr>
        <p:spPr>
          <a:xfrm>
            <a:off x="2760880" y="2298894"/>
            <a:ext cx="4445" cy="1139825"/>
          </a:xfrm>
          <a:custGeom>
            <a:avLst/>
            <a:gdLst/>
            <a:ahLst/>
            <a:cxnLst/>
            <a:rect l="l" t="t" r="r" b="b"/>
            <a:pathLst>
              <a:path w="4444" h="1139825">
                <a:moveTo>
                  <a:pt x="4082" y="0"/>
                </a:moveTo>
                <a:lnTo>
                  <a:pt x="0" y="1139390"/>
                </a:lnTo>
              </a:path>
            </a:pathLst>
          </a:custGeom>
          <a:ln w="14796">
            <a:solidFill>
              <a:srgbClr val="7E7E7E"/>
            </a:solidFill>
            <a:prstDash val="lg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6" name="object 26"/>
          <p:cNvGrpSpPr/>
          <p:nvPr/>
        </p:nvGrpSpPr>
        <p:grpSpPr>
          <a:xfrm>
            <a:off x="4547619" y="2393226"/>
            <a:ext cx="1442720" cy="843915"/>
            <a:chOff x="4547619" y="2393226"/>
            <a:chExt cx="1442720" cy="843915"/>
          </a:xfrm>
        </p:grpSpPr>
        <p:sp>
          <p:nvSpPr>
            <p:cNvPr id="27" name="object 27"/>
            <p:cNvSpPr/>
            <p:nvPr/>
          </p:nvSpPr>
          <p:spPr>
            <a:xfrm>
              <a:off x="5196837" y="3214464"/>
              <a:ext cx="144780" cy="22225"/>
            </a:xfrm>
            <a:custGeom>
              <a:avLst/>
              <a:gdLst/>
              <a:ahLst/>
              <a:cxnLst/>
              <a:rect l="l" t="t" r="r" b="b"/>
              <a:pathLst>
                <a:path w="144779" h="22225">
                  <a:moveTo>
                    <a:pt x="144283" y="22197"/>
                  </a:moveTo>
                  <a:lnTo>
                    <a:pt x="0" y="22197"/>
                  </a:lnTo>
                  <a:lnTo>
                    <a:pt x="0" y="0"/>
                  </a:lnTo>
                  <a:lnTo>
                    <a:pt x="144283" y="0"/>
                  </a:lnTo>
                  <a:lnTo>
                    <a:pt x="144283" y="22197"/>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5485379" y="2393226"/>
              <a:ext cx="144780" cy="843915"/>
            </a:xfrm>
            <a:custGeom>
              <a:avLst/>
              <a:gdLst/>
              <a:ahLst/>
              <a:cxnLst/>
              <a:rect l="l" t="t" r="r" b="b"/>
              <a:pathLst>
                <a:path w="144779" h="843914">
                  <a:moveTo>
                    <a:pt x="144273" y="843446"/>
                  </a:moveTo>
                  <a:lnTo>
                    <a:pt x="0" y="843446"/>
                  </a:lnTo>
                  <a:lnTo>
                    <a:pt x="0" y="0"/>
                  </a:lnTo>
                  <a:lnTo>
                    <a:pt x="144273" y="0"/>
                  </a:lnTo>
                  <a:lnTo>
                    <a:pt x="144273" y="843446"/>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4547619" y="3231111"/>
              <a:ext cx="1442720" cy="0"/>
            </a:xfrm>
            <a:custGeom>
              <a:avLst/>
              <a:gdLst/>
              <a:ahLst/>
              <a:cxnLst/>
              <a:rect l="l" t="t" r="r" b="b"/>
              <a:pathLst>
                <a:path w="1442720">
                  <a:moveTo>
                    <a:pt x="0" y="0"/>
                  </a:moveTo>
                  <a:lnTo>
                    <a:pt x="1442715" y="1"/>
                  </a:lnTo>
                </a:path>
              </a:pathLst>
            </a:custGeom>
            <a:ln w="3699">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object 30"/>
          <p:cNvSpPr txBox="1"/>
          <p:nvPr/>
        </p:nvSpPr>
        <p:spPr>
          <a:xfrm>
            <a:off x="4648476" y="3030573"/>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txBox="1"/>
          <p:nvPr/>
        </p:nvSpPr>
        <p:spPr>
          <a:xfrm>
            <a:off x="4938078" y="3030571"/>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5227643" y="3006183"/>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6</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p:nvPr/>
        </p:nvSpPr>
        <p:spPr>
          <a:xfrm>
            <a:off x="5472892" y="2256837"/>
            <a:ext cx="180975"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207</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4" name="object 34"/>
          <p:cNvSpPr txBox="1"/>
          <p:nvPr/>
        </p:nvSpPr>
        <p:spPr>
          <a:xfrm>
            <a:off x="5806887" y="3030573"/>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35"/>
          <p:cNvSpPr txBox="1"/>
          <p:nvPr/>
        </p:nvSpPr>
        <p:spPr>
          <a:xfrm>
            <a:off x="4650770" y="3286512"/>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5</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6" name="object 36"/>
          <p:cNvSpPr txBox="1"/>
          <p:nvPr/>
        </p:nvSpPr>
        <p:spPr>
          <a:xfrm>
            <a:off x="4938633" y="3286511"/>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4</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37"/>
          <p:cNvSpPr txBox="1"/>
          <p:nvPr/>
        </p:nvSpPr>
        <p:spPr>
          <a:xfrm>
            <a:off x="5229087" y="3286511"/>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3</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8" name="object 38"/>
          <p:cNvSpPr txBox="1"/>
          <p:nvPr/>
        </p:nvSpPr>
        <p:spPr>
          <a:xfrm>
            <a:off x="5519873" y="3286511"/>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9" name="object 39"/>
          <p:cNvSpPr txBox="1"/>
          <p:nvPr/>
        </p:nvSpPr>
        <p:spPr>
          <a:xfrm>
            <a:off x="5814433" y="3286512"/>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0" name="object 40"/>
          <p:cNvSpPr txBox="1"/>
          <p:nvPr/>
        </p:nvSpPr>
        <p:spPr>
          <a:xfrm>
            <a:off x="4460679" y="1736104"/>
            <a:ext cx="1529660" cy="227626"/>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Carbon Transition</a:t>
            </a:r>
          </a:p>
        </p:txBody>
      </p:sp>
      <p:grpSp>
        <p:nvGrpSpPr>
          <p:cNvPr id="41" name="object 41"/>
          <p:cNvGrpSpPr/>
          <p:nvPr/>
        </p:nvGrpSpPr>
        <p:grpSpPr>
          <a:xfrm>
            <a:off x="6289967" y="2426519"/>
            <a:ext cx="1387475" cy="817880"/>
            <a:chOff x="6289967" y="2426519"/>
            <a:chExt cx="1387475" cy="817880"/>
          </a:xfrm>
        </p:grpSpPr>
        <p:sp>
          <p:nvSpPr>
            <p:cNvPr id="42" name="object 42"/>
            <p:cNvSpPr/>
            <p:nvPr/>
          </p:nvSpPr>
          <p:spPr>
            <a:xfrm>
              <a:off x="6639545" y="3192269"/>
              <a:ext cx="133350" cy="44450"/>
            </a:xfrm>
            <a:custGeom>
              <a:avLst/>
              <a:gdLst/>
              <a:ahLst/>
              <a:cxnLst/>
              <a:rect l="l" t="t" r="r" b="b"/>
              <a:pathLst>
                <a:path w="133350" h="44450">
                  <a:moveTo>
                    <a:pt x="133185" y="44395"/>
                  </a:moveTo>
                  <a:lnTo>
                    <a:pt x="0" y="44395"/>
                  </a:lnTo>
                  <a:lnTo>
                    <a:pt x="0" y="0"/>
                  </a:lnTo>
                  <a:lnTo>
                    <a:pt x="133185" y="0"/>
                  </a:lnTo>
                  <a:lnTo>
                    <a:pt x="133185" y="44395"/>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object 43"/>
            <p:cNvSpPr/>
            <p:nvPr/>
          </p:nvSpPr>
          <p:spPr>
            <a:xfrm>
              <a:off x="6916989" y="2426519"/>
              <a:ext cx="133350" cy="810260"/>
            </a:xfrm>
            <a:custGeom>
              <a:avLst/>
              <a:gdLst/>
              <a:ahLst/>
              <a:cxnLst/>
              <a:rect l="l" t="t" r="r" b="b"/>
              <a:pathLst>
                <a:path w="133350" h="810260">
                  <a:moveTo>
                    <a:pt x="133172" y="810129"/>
                  </a:moveTo>
                  <a:lnTo>
                    <a:pt x="0" y="810129"/>
                  </a:lnTo>
                  <a:lnTo>
                    <a:pt x="0" y="0"/>
                  </a:lnTo>
                  <a:lnTo>
                    <a:pt x="133172" y="0"/>
                  </a:lnTo>
                  <a:lnTo>
                    <a:pt x="133172" y="810129"/>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44"/>
            <p:cNvSpPr/>
            <p:nvPr/>
          </p:nvSpPr>
          <p:spPr>
            <a:xfrm>
              <a:off x="7194432" y="2992508"/>
              <a:ext cx="133350" cy="244475"/>
            </a:xfrm>
            <a:custGeom>
              <a:avLst/>
              <a:gdLst/>
              <a:ahLst/>
              <a:cxnLst/>
              <a:rect l="l" t="t" r="r" b="b"/>
              <a:pathLst>
                <a:path w="133350" h="244475">
                  <a:moveTo>
                    <a:pt x="133167" y="244139"/>
                  </a:moveTo>
                  <a:lnTo>
                    <a:pt x="0" y="244139"/>
                  </a:lnTo>
                  <a:lnTo>
                    <a:pt x="0" y="0"/>
                  </a:lnTo>
                  <a:lnTo>
                    <a:pt x="133167" y="0"/>
                  </a:lnTo>
                  <a:lnTo>
                    <a:pt x="133167" y="244139"/>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45"/>
            <p:cNvSpPr/>
            <p:nvPr/>
          </p:nvSpPr>
          <p:spPr>
            <a:xfrm>
              <a:off x="6362101" y="3225557"/>
              <a:ext cx="133350" cy="11430"/>
            </a:xfrm>
            <a:custGeom>
              <a:avLst/>
              <a:gdLst/>
              <a:ahLst/>
              <a:cxnLst/>
              <a:rect l="l" t="t" r="r" b="b"/>
              <a:pathLst>
                <a:path w="133350" h="11430">
                  <a:moveTo>
                    <a:pt x="133173" y="11097"/>
                  </a:moveTo>
                  <a:lnTo>
                    <a:pt x="0" y="11097"/>
                  </a:lnTo>
                  <a:lnTo>
                    <a:pt x="0" y="0"/>
                  </a:lnTo>
                  <a:lnTo>
                    <a:pt x="133173" y="0"/>
                  </a:lnTo>
                  <a:lnTo>
                    <a:pt x="133173" y="11097"/>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object 46"/>
            <p:cNvSpPr/>
            <p:nvPr/>
          </p:nvSpPr>
          <p:spPr>
            <a:xfrm>
              <a:off x="6289967" y="3242209"/>
              <a:ext cx="1387475" cy="0"/>
            </a:xfrm>
            <a:custGeom>
              <a:avLst/>
              <a:gdLst/>
              <a:ahLst/>
              <a:cxnLst/>
              <a:rect l="l" t="t" r="r" b="b"/>
              <a:pathLst>
                <a:path w="1387475">
                  <a:moveTo>
                    <a:pt x="0" y="0"/>
                  </a:moveTo>
                  <a:lnTo>
                    <a:pt x="1387203" y="1"/>
                  </a:lnTo>
                </a:path>
              </a:pathLst>
            </a:custGeom>
            <a:ln w="3699">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object 47"/>
          <p:cNvSpPr txBox="1"/>
          <p:nvPr/>
        </p:nvSpPr>
        <p:spPr>
          <a:xfrm>
            <a:off x="6388187" y="3026251"/>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8" name="object 48"/>
          <p:cNvSpPr txBox="1"/>
          <p:nvPr/>
        </p:nvSpPr>
        <p:spPr>
          <a:xfrm>
            <a:off x="6666968" y="2989426"/>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9</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9"/>
          <p:cNvSpPr txBox="1"/>
          <p:nvPr/>
        </p:nvSpPr>
        <p:spPr>
          <a:xfrm>
            <a:off x="6235429" y="1725295"/>
            <a:ext cx="1100346" cy="547586"/>
          </a:xfrm>
          <a:prstGeom prst="rect">
            <a:avLst/>
          </a:prstGeom>
        </p:spPr>
        <p:txBody>
          <a:bodyPr vert="horz" wrap="square" lIns="0" tIns="21590" rIns="0" bIns="0" rtlCol="0">
            <a:spAutoFit/>
          </a:bodyPr>
          <a:lstStyle/>
          <a:p>
            <a:pPr marL="12700" marR="5080" lvl="0" indent="0" defTabSz="914400" eaLnBrk="1" fontAlgn="auto" latinLnBrk="0" hangingPunct="1">
              <a:lnSpc>
                <a:spcPts val="1660"/>
              </a:lnSpc>
              <a:spcBef>
                <a:spcPts val="170"/>
              </a:spcBef>
              <a:spcAft>
                <a:spcPts val="0"/>
              </a:spcAft>
              <a:buClrTx/>
              <a:buSzTx/>
              <a:buFontTx/>
              <a:buNone/>
              <a:tabLst/>
              <a:defRPr/>
            </a:pPr>
            <a:r>
              <a:rPr kumimoji="0" sz="1400" b="0" i="0" u="none" strike="noStrike" kern="0" cap="none" normalizeH="0" noProof="0" dirty="0">
                <a:ln>
                  <a:noFill/>
                </a:ln>
                <a:effectLst/>
                <a:uLnTx/>
                <a:uFillTx/>
                <a:latin typeface="Arial"/>
                <a:cs typeface="Arial"/>
              </a:rPr>
              <a:t>Water Management</a:t>
            </a:r>
          </a:p>
          <a:p>
            <a:pPr marL="0" marR="154940" lvl="0" indent="0" algn="r" defTabSz="914400" eaLnBrk="1" fontAlgn="auto" latinLnBrk="0" hangingPunct="1">
              <a:lnSpc>
                <a:spcPts val="735"/>
              </a:lnSpc>
              <a:spcBef>
                <a:spcPts val="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Arial"/>
              <a:cs typeface="Arial"/>
            </a:endParaRPr>
          </a:p>
        </p:txBody>
      </p:sp>
      <p:sp>
        <p:nvSpPr>
          <p:cNvPr id="50" name="object 50"/>
          <p:cNvSpPr txBox="1"/>
          <p:nvPr/>
        </p:nvSpPr>
        <p:spPr>
          <a:xfrm>
            <a:off x="7202299" y="2789518"/>
            <a:ext cx="136525"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47</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51"/>
          <p:cNvSpPr txBox="1"/>
          <p:nvPr/>
        </p:nvSpPr>
        <p:spPr>
          <a:xfrm>
            <a:off x="7503312" y="3036772"/>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2" name="object 52"/>
          <p:cNvSpPr txBox="1"/>
          <p:nvPr/>
        </p:nvSpPr>
        <p:spPr>
          <a:xfrm>
            <a:off x="6387966" y="3292711"/>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5</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3" name="object 53"/>
          <p:cNvSpPr txBox="1"/>
          <p:nvPr/>
        </p:nvSpPr>
        <p:spPr>
          <a:xfrm>
            <a:off x="6665007" y="3292711"/>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4</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4" name="object 54"/>
          <p:cNvSpPr txBox="1"/>
          <p:nvPr/>
        </p:nvSpPr>
        <p:spPr>
          <a:xfrm>
            <a:off x="6944643" y="3292711"/>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3</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5" name="object 55"/>
          <p:cNvSpPr txBox="1"/>
          <p:nvPr/>
        </p:nvSpPr>
        <p:spPr>
          <a:xfrm>
            <a:off x="7224608" y="3292711"/>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6" name="object 56"/>
          <p:cNvSpPr txBox="1"/>
          <p:nvPr/>
        </p:nvSpPr>
        <p:spPr>
          <a:xfrm>
            <a:off x="7508345" y="3292711"/>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grpSp>
        <p:nvGrpSpPr>
          <p:cNvPr id="57" name="object 57"/>
          <p:cNvGrpSpPr/>
          <p:nvPr/>
        </p:nvGrpSpPr>
        <p:grpSpPr>
          <a:xfrm>
            <a:off x="8043412" y="2415421"/>
            <a:ext cx="1165860" cy="810260"/>
            <a:chOff x="8043412" y="2415421"/>
            <a:chExt cx="1165860" cy="810260"/>
          </a:xfrm>
        </p:grpSpPr>
        <p:sp>
          <p:nvSpPr>
            <p:cNvPr id="58" name="object 58"/>
            <p:cNvSpPr/>
            <p:nvPr/>
          </p:nvSpPr>
          <p:spPr>
            <a:xfrm>
              <a:off x="8326404" y="3214464"/>
              <a:ext cx="122555" cy="11430"/>
            </a:xfrm>
            <a:custGeom>
              <a:avLst/>
              <a:gdLst/>
              <a:ahLst/>
              <a:cxnLst/>
              <a:rect l="l" t="t" r="r" b="b"/>
              <a:pathLst>
                <a:path w="122554" h="11430">
                  <a:moveTo>
                    <a:pt x="122086" y="11098"/>
                  </a:moveTo>
                  <a:lnTo>
                    <a:pt x="0" y="11098"/>
                  </a:lnTo>
                  <a:lnTo>
                    <a:pt x="0" y="0"/>
                  </a:lnTo>
                  <a:lnTo>
                    <a:pt x="122086" y="0"/>
                  </a:lnTo>
                  <a:lnTo>
                    <a:pt x="122086" y="11098"/>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59"/>
            <p:cNvSpPr/>
            <p:nvPr/>
          </p:nvSpPr>
          <p:spPr>
            <a:xfrm>
              <a:off x="8570555" y="3103486"/>
              <a:ext cx="111125" cy="122555"/>
            </a:xfrm>
            <a:custGeom>
              <a:avLst/>
              <a:gdLst/>
              <a:ahLst/>
              <a:cxnLst/>
              <a:rect l="l" t="t" r="r" b="b"/>
              <a:pathLst>
                <a:path w="111125" h="122555">
                  <a:moveTo>
                    <a:pt x="110975" y="122073"/>
                  </a:moveTo>
                  <a:lnTo>
                    <a:pt x="0" y="122073"/>
                  </a:lnTo>
                  <a:lnTo>
                    <a:pt x="0" y="0"/>
                  </a:lnTo>
                  <a:lnTo>
                    <a:pt x="110975" y="0"/>
                  </a:lnTo>
                  <a:lnTo>
                    <a:pt x="110975" y="122073"/>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p:nvPr/>
          </p:nvSpPr>
          <p:spPr>
            <a:xfrm>
              <a:off x="8803608" y="2415421"/>
              <a:ext cx="111125" cy="810260"/>
            </a:xfrm>
            <a:custGeom>
              <a:avLst/>
              <a:gdLst/>
              <a:ahLst/>
              <a:cxnLst/>
              <a:rect l="l" t="t" r="r" b="b"/>
              <a:pathLst>
                <a:path w="111125" h="810260">
                  <a:moveTo>
                    <a:pt x="110976" y="810129"/>
                  </a:moveTo>
                  <a:lnTo>
                    <a:pt x="0" y="810129"/>
                  </a:lnTo>
                  <a:lnTo>
                    <a:pt x="0" y="0"/>
                  </a:lnTo>
                  <a:lnTo>
                    <a:pt x="110976" y="0"/>
                  </a:lnTo>
                  <a:lnTo>
                    <a:pt x="110976" y="810129"/>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61"/>
            <p:cNvSpPr/>
            <p:nvPr/>
          </p:nvSpPr>
          <p:spPr>
            <a:xfrm>
              <a:off x="8093350" y="3214482"/>
              <a:ext cx="122555" cy="11430"/>
            </a:xfrm>
            <a:custGeom>
              <a:avLst/>
              <a:gdLst/>
              <a:ahLst/>
              <a:cxnLst/>
              <a:rect l="l" t="t" r="r" b="b"/>
              <a:pathLst>
                <a:path w="122554" h="11430">
                  <a:moveTo>
                    <a:pt x="122073" y="11098"/>
                  </a:moveTo>
                  <a:lnTo>
                    <a:pt x="0" y="11098"/>
                  </a:lnTo>
                  <a:lnTo>
                    <a:pt x="0" y="0"/>
                  </a:lnTo>
                  <a:lnTo>
                    <a:pt x="122073" y="0"/>
                  </a:lnTo>
                  <a:lnTo>
                    <a:pt x="122073" y="11098"/>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object 62"/>
            <p:cNvSpPr/>
            <p:nvPr/>
          </p:nvSpPr>
          <p:spPr>
            <a:xfrm>
              <a:off x="8043412" y="3220013"/>
              <a:ext cx="1165860" cy="0"/>
            </a:xfrm>
            <a:custGeom>
              <a:avLst/>
              <a:gdLst/>
              <a:ahLst/>
              <a:cxnLst/>
              <a:rect l="l" t="t" r="r" b="b"/>
              <a:pathLst>
                <a:path w="1165859">
                  <a:moveTo>
                    <a:pt x="0" y="0"/>
                  </a:moveTo>
                  <a:lnTo>
                    <a:pt x="1165268" y="1"/>
                  </a:lnTo>
                </a:path>
              </a:pathLst>
            </a:custGeom>
            <a:ln w="3699">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3" name="object 63"/>
          <p:cNvSpPr txBox="1"/>
          <p:nvPr/>
        </p:nvSpPr>
        <p:spPr>
          <a:xfrm>
            <a:off x="8120329" y="3011943"/>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4" name="object 64"/>
          <p:cNvSpPr txBox="1"/>
          <p:nvPr/>
        </p:nvSpPr>
        <p:spPr>
          <a:xfrm>
            <a:off x="8343624" y="3007473"/>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3</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5" name="object 65"/>
          <p:cNvSpPr txBox="1"/>
          <p:nvPr/>
        </p:nvSpPr>
        <p:spPr>
          <a:xfrm>
            <a:off x="8555783" y="2904637"/>
            <a:ext cx="11430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45" normalizeH="0" baseline="0" noProof="0" dirty="0">
                <a:ln>
                  <a:noFill/>
                </a:ln>
                <a:solidFill>
                  <a:sysClr val="windowText" lastClr="000000"/>
                </a:solidFill>
                <a:effectLst/>
                <a:uLnTx/>
                <a:uFillTx/>
                <a:latin typeface="Arial"/>
                <a:cs typeface="Arial"/>
              </a:rPr>
              <a:t>26</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6" name="object 66"/>
          <p:cNvSpPr txBox="1"/>
          <p:nvPr/>
        </p:nvSpPr>
        <p:spPr>
          <a:xfrm>
            <a:off x="8768017" y="2247150"/>
            <a:ext cx="180975"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182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7" name="object 67"/>
          <p:cNvSpPr txBox="1"/>
          <p:nvPr/>
        </p:nvSpPr>
        <p:spPr>
          <a:xfrm>
            <a:off x="9046800" y="3020885"/>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8" name="object 68"/>
          <p:cNvSpPr txBox="1"/>
          <p:nvPr/>
        </p:nvSpPr>
        <p:spPr>
          <a:xfrm>
            <a:off x="8117739" y="3276825"/>
            <a:ext cx="1024255"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tab pos="245110" algn="l"/>
                <a:tab pos="480059" algn="l"/>
                <a:tab pos="715645" algn="l"/>
                <a:tab pos="955040" algn="l"/>
              </a:tabLst>
              <a:defRPr/>
            </a:pPr>
            <a:r>
              <a:rPr kumimoji="0" sz="750" b="0" i="0" u="none" strike="noStrike" kern="0" cap="none" spc="-50" normalizeH="0" baseline="0" noProof="0" dirty="0">
                <a:ln>
                  <a:noFill/>
                </a:ln>
                <a:solidFill>
                  <a:sysClr val="windowText" lastClr="000000"/>
                </a:solidFill>
                <a:effectLst/>
                <a:uLnTx/>
                <a:uFillTx/>
                <a:latin typeface="Arial"/>
                <a:cs typeface="Arial"/>
              </a:rPr>
              <a:t>5</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4</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3</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2</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9" name="object 69"/>
          <p:cNvSpPr txBox="1"/>
          <p:nvPr/>
        </p:nvSpPr>
        <p:spPr>
          <a:xfrm>
            <a:off x="8056644" y="1675697"/>
            <a:ext cx="779145" cy="449580"/>
          </a:xfrm>
          <a:prstGeom prst="rect">
            <a:avLst/>
          </a:prstGeom>
        </p:spPr>
        <p:txBody>
          <a:bodyPr vert="horz" wrap="square" lIns="0" tIns="21590" rIns="0" bIns="0" rtlCol="0">
            <a:spAutoFit/>
          </a:bodyPr>
          <a:lstStyle/>
          <a:p>
            <a:pPr marL="12700" marR="13335" lvl="0" indent="0" defTabSz="914400" eaLnBrk="1" fontAlgn="auto" latinLnBrk="0" hangingPunct="1">
              <a:lnSpc>
                <a:spcPts val="1660"/>
              </a:lnSpc>
              <a:spcBef>
                <a:spcPts val="170"/>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Natural Capital</a:t>
            </a:r>
          </a:p>
        </p:txBody>
      </p:sp>
      <p:grpSp>
        <p:nvGrpSpPr>
          <p:cNvPr id="70" name="object 70"/>
          <p:cNvGrpSpPr/>
          <p:nvPr/>
        </p:nvGrpSpPr>
        <p:grpSpPr>
          <a:xfrm>
            <a:off x="9519414" y="2382128"/>
            <a:ext cx="1176655" cy="854710"/>
            <a:chOff x="9519414" y="2382128"/>
            <a:chExt cx="1176655" cy="854710"/>
          </a:xfrm>
        </p:grpSpPr>
        <p:sp>
          <p:nvSpPr>
            <p:cNvPr id="71" name="object 71"/>
            <p:cNvSpPr/>
            <p:nvPr/>
          </p:nvSpPr>
          <p:spPr>
            <a:xfrm>
              <a:off x="10046556" y="3214464"/>
              <a:ext cx="122555" cy="22225"/>
            </a:xfrm>
            <a:custGeom>
              <a:avLst/>
              <a:gdLst/>
              <a:ahLst/>
              <a:cxnLst/>
              <a:rect l="l" t="t" r="r" b="b"/>
              <a:pathLst>
                <a:path w="122554" h="22225">
                  <a:moveTo>
                    <a:pt x="122086" y="22197"/>
                  </a:moveTo>
                  <a:lnTo>
                    <a:pt x="0" y="22197"/>
                  </a:lnTo>
                  <a:lnTo>
                    <a:pt x="0" y="0"/>
                  </a:lnTo>
                  <a:lnTo>
                    <a:pt x="122086" y="0"/>
                  </a:lnTo>
                  <a:lnTo>
                    <a:pt x="122086" y="22197"/>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object 72"/>
            <p:cNvSpPr/>
            <p:nvPr/>
          </p:nvSpPr>
          <p:spPr>
            <a:xfrm>
              <a:off x="10290707" y="2382128"/>
              <a:ext cx="111125" cy="854710"/>
            </a:xfrm>
            <a:custGeom>
              <a:avLst/>
              <a:gdLst/>
              <a:ahLst/>
              <a:cxnLst/>
              <a:rect l="l" t="t" r="r" b="b"/>
              <a:pathLst>
                <a:path w="111125" h="854710">
                  <a:moveTo>
                    <a:pt x="110979" y="854544"/>
                  </a:moveTo>
                  <a:lnTo>
                    <a:pt x="0" y="854544"/>
                  </a:lnTo>
                  <a:lnTo>
                    <a:pt x="0" y="0"/>
                  </a:lnTo>
                  <a:lnTo>
                    <a:pt x="110979" y="0"/>
                  </a:lnTo>
                  <a:lnTo>
                    <a:pt x="110979" y="854544"/>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73"/>
            <p:cNvSpPr/>
            <p:nvPr/>
          </p:nvSpPr>
          <p:spPr>
            <a:xfrm>
              <a:off x="9519414" y="3231111"/>
              <a:ext cx="1176655" cy="0"/>
            </a:xfrm>
            <a:custGeom>
              <a:avLst/>
              <a:gdLst/>
              <a:ahLst/>
              <a:cxnLst/>
              <a:rect l="l" t="t" r="r" b="b"/>
              <a:pathLst>
                <a:path w="1176654">
                  <a:moveTo>
                    <a:pt x="0" y="0"/>
                  </a:moveTo>
                  <a:lnTo>
                    <a:pt x="1176365" y="1"/>
                  </a:lnTo>
                </a:path>
              </a:pathLst>
            </a:custGeom>
            <a:ln w="3699">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4" name="object 74"/>
          <p:cNvSpPr txBox="1"/>
          <p:nvPr/>
        </p:nvSpPr>
        <p:spPr>
          <a:xfrm>
            <a:off x="9601323" y="3028844"/>
            <a:ext cx="31623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tab pos="247650" algn="l"/>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5" name="object 75"/>
          <p:cNvSpPr txBox="1"/>
          <p:nvPr/>
        </p:nvSpPr>
        <p:spPr>
          <a:xfrm>
            <a:off x="10071589" y="3012584"/>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4</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6" name="object 76"/>
          <p:cNvSpPr txBox="1"/>
          <p:nvPr/>
        </p:nvSpPr>
        <p:spPr>
          <a:xfrm>
            <a:off x="10251177" y="2255076"/>
            <a:ext cx="180975"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209</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7" name="object 77"/>
          <p:cNvSpPr txBox="1"/>
          <p:nvPr/>
        </p:nvSpPr>
        <p:spPr>
          <a:xfrm>
            <a:off x="10541779" y="3028844"/>
            <a:ext cx="81280"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8" name="object 78"/>
          <p:cNvSpPr txBox="1"/>
          <p:nvPr/>
        </p:nvSpPr>
        <p:spPr>
          <a:xfrm>
            <a:off x="9601692" y="3284783"/>
            <a:ext cx="1026794" cy="14541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tab pos="245745" algn="l"/>
                <a:tab pos="481965" algn="l"/>
                <a:tab pos="718185" algn="l"/>
                <a:tab pos="958215" algn="l"/>
              </a:tabLst>
              <a:defRPr/>
            </a:pPr>
            <a:r>
              <a:rPr kumimoji="0" sz="750" b="0" i="0" u="none" strike="noStrike" kern="0" cap="none" spc="-50" normalizeH="0" baseline="0" noProof="0" dirty="0">
                <a:ln>
                  <a:noFill/>
                </a:ln>
                <a:solidFill>
                  <a:sysClr val="windowText" lastClr="000000"/>
                </a:solidFill>
                <a:effectLst/>
                <a:uLnTx/>
                <a:uFillTx/>
                <a:latin typeface="Arial"/>
                <a:cs typeface="Arial"/>
              </a:rPr>
              <a:t>5</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4</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3</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2</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9" name="object 79"/>
          <p:cNvSpPr txBox="1"/>
          <p:nvPr/>
        </p:nvSpPr>
        <p:spPr>
          <a:xfrm>
            <a:off x="9556658" y="1665134"/>
            <a:ext cx="779145" cy="44307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Waste and</a:t>
            </a:r>
          </a:p>
        </p:txBody>
      </p:sp>
      <p:sp>
        <p:nvSpPr>
          <p:cNvPr id="80" name="object 80"/>
          <p:cNvSpPr txBox="1"/>
          <p:nvPr/>
        </p:nvSpPr>
        <p:spPr>
          <a:xfrm>
            <a:off x="9897819" y="1883175"/>
            <a:ext cx="785775" cy="227626"/>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Pollution</a:t>
            </a:r>
          </a:p>
        </p:txBody>
      </p:sp>
      <p:sp>
        <p:nvSpPr>
          <p:cNvPr id="81" name="object 81"/>
          <p:cNvSpPr/>
          <p:nvPr/>
        </p:nvSpPr>
        <p:spPr>
          <a:xfrm>
            <a:off x="1196096" y="3552949"/>
            <a:ext cx="9419590" cy="4445"/>
          </a:xfrm>
          <a:custGeom>
            <a:avLst/>
            <a:gdLst/>
            <a:ahLst/>
            <a:cxnLst/>
            <a:rect l="l" t="t" r="r" b="b"/>
            <a:pathLst>
              <a:path w="9419590" h="4445">
                <a:moveTo>
                  <a:pt x="0" y="0"/>
                </a:moveTo>
                <a:lnTo>
                  <a:pt x="9419041" y="4082"/>
                </a:lnTo>
              </a:path>
            </a:pathLst>
          </a:custGeom>
          <a:ln w="14797">
            <a:solidFill>
              <a:srgbClr val="7E7E7E"/>
            </a:solidFill>
            <a:prstDash val="lg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object 82"/>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190"/>
              </a:lnSpc>
              <a:spcBef>
                <a:spcPts val="0"/>
              </a:spcBef>
              <a:spcAft>
                <a:spcPts val="0"/>
              </a:spcAft>
              <a:buClrTx/>
              <a:buSzTx/>
              <a:buFontTx/>
              <a:buNone/>
              <a:tabLst/>
              <a:defRPr/>
            </a:pPr>
            <a:r>
              <a:rPr kumimoji="0" sz="1000" b="0" i="0" u="none" strike="noStrike" kern="0" cap="none" spc="0" normalizeH="0" baseline="0" noProof="0" dirty="0">
                <a:ln>
                  <a:noFill/>
                </a:ln>
                <a:solidFill>
                  <a:prstClr val="black"/>
                </a:solidFill>
                <a:effectLst/>
                <a:uLnTx/>
                <a:uFillTx/>
                <a:latin typeface="Times New Roman"/>
                <a:cs typeface="Times New Roman"/>
              </a:rPr>
              <a:t>ESG</a:t>
            </a:r>
            <a:r>
              <a:rPr kumimoji="0" sz="1000" b="0" i="0" u="none" strike="noStrike" kern="0" cap="none" spc="55" normalizeH="0" baseline="0" noProof="0" dirty="0">
                <a:ln>
                  <a:noFill/>
                </a:ln>
                <a:solidFill>
                  <a:prstClr val="black"/>
                </a:solidFill>
                <a:effectLst/>
                <a:uLnTx/>
                <a:uFillTx/>
                <a:latin typeface="Times New Roman"/>
                <a:cs typeface="Times New Roman"/>
              </a:rPr>
              <a:t> </a:t>
            </a:r>
            <a:r>
              <a:rPr kumimoji="0" sz="1000" b="0" i="0" u="none" strike="noStrike" kern="0" cap="none" spc="0" normalizeH="0" baseline="0" noProof="0" dirty="0">
                <a:ln>
                  <a:noFill/>
                </a:ln>
                <a:solidFill>
                  <a:prstClr val="black"/>
                </a:solidFill>
                <a:effectLst/>
                <a:uLnTx/>
                <a:uFillTx/>
                <a:latin typeface="Times New Roman"/>
                <a:cs typeface="Times New Roman"/>
              </a:rPr>
              <a:t>20</a:t>
            </a:r>
            <a:r>
              <a:rPr kumimoji="0" sz="1000" b="0" i="0" u="none" strike="noStrike" kern="0" cap="none" spc="-90" normalizeH="0" baseline="0" noProof="0" dirty="0">
                <a:ln>
                  <a:noFill/>
                </a:ln>
                <a:solidFill>
                  <a:prstClr val="black"/>
                </a:solidFill>
                <a:effectLst/>
                <a:uLnTx/>
                <a:uFillTx/>
                <a:latin typeface="Times New Roman"/>
                <a:cs typeface="Times New Roman"/>
              </a:rPr>
              <a:t> </a:t>
            </a:r>
            <a:r>
              <a:rPr kumimoji="0" sz="1000" b="0" i="0" u="none" strike="noStrike" kern="0" cap="none" spc="-25" normalizeH="0" baseline="0" noProof="0" dirty="0">
                <a:ln>
                  <a:noFill/>
                </a:ln>
                <a:solidFill>
                  <a:prstClr val="black"/>
                </a:solidFill>
                <a:effectLst/>
                <a:uLnTx/>
                <a:uFillTx/>
                <a:latin typeface="Times New Roman"/>
                <a:cs typeface="Times New Roman"/>
              </a:rPr>
              <a:t>24</a:t>
            </a:r>
          </a:p>
        </p:txBody>
      </p:sp>
      <p:sp>
        <p:nvSpPr>
          <p:cNvPr id="83" name="object 83"/>
          <p:cNvSpPr txBox="1">
            <a:spLocks noGrp="1"/>
          </p:cNvSpPr>
          <p:nvPr>
            <p:ph type="sldNum" sz="quarter" idx="7"/>
          </p:nvPr>
        </p:nvSpPr>
        <p:spPr>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black"/>
                </a:solidFill>
                <a:effectLst/>
                <a:uLnTx/>
                <a:uFillTx/>
                <a:latin typeface="Arial"/>
                <a:cs typeface="Arial"/>
              </a:rPr>
              <a:pPr marL="12700" marR="0" lvl="0" indent="0" defTabSz="914400" eaLnBrk="1" fontAlgn="auto" latinLnBrk="0" hangingPunct="1">
                <a:lnSpc>
                  <a:spcPct val="100000"/>
                </a:lnSpc>
                <a:spcBef>
                  <a:spcPts val="0"/>
                </a:spcBef>
                <a:spcAft>
                  <a:spcPts val="0"/>
                </a:spcAft>
                <a:buClrTx/>
                <a:buSzTx/>
                <a:buFontTx/>
                <a:buNone/>
                <a:tabLst/>
                <a:defRPr/>
              </a:pPr>
              <a:t>17</a:t>
            </a:fld>
            <a:endParaRPr kumimoji="0" sz="1000" b="0" i="0" u="none" strike="noStrike" kern="0" cap="none" spc="-25" normalizeH="0" baseline="0" noProof="0" dirty="0">
              <a:ln>
                <a:noFill/>
              </a:ln>
              <a:solidFill>
                <a:prstClr val="black"/>
              </a:solidFill>
              <a:effectLst/>
              <a:uLnTx/>
              <a:uFillTx/>
              <a:latin typeface="Arial"/>
              <a:cs typeface="Arial"/>
            </a:endParaRPr>
          </a:p>
        </p:txBody>
      </p:sp>
      <p:sp>
        <p:nvSpPr>
          <p:cNvPr id="86" name="Title 3">
            <a:extLst>
              <a:ext uri="{FF2B5EF4-FFF2-40B4-BE49-F238E27FC236}">
                <a16:creationId xmlns:a16="http://schemas.microsoft.com/office/drawing/2014/main" id="{6FD1415C-6732-02A0-7D78-B00208FC06F4}"/>
              </a:ext>
            </a:extLst>
          </p:cNvPr>
          <p:cNvSpPr txBox="1">
            <a:spLocks/>
          </p:cNvSpPr>
          <p:nvPr/>
        </p:nvSpPr>
        <p:spPr>
          <a:xfrm>
            <a:off x="546100" y="552450"/>
            <a:ext cx="11091862" cy="1052945"/>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0" i="0" kern="1200">
                <a:solidFill>
                  <a:schemeClr val="tx2"/>
                </a:solidFill>
                <a:latin typeface="+mj-lt"/>
                <a:ea typeface="+mj-ea"/>
                <a:cs typeface="+mj-cs"/>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A1264"/>
                </a:solidFill>
                <a:effectLst/>
                <a:uLnTx/>
                <a:uFillTx/>
                <a:latin typeface="Financier Semibold"/>
                <a:ea typeface="+mj-ea"/>
                <a:cs typeface="+mj-cs"/>
              </a:rPr>
              <a:t>Scoring Outcomes</a:t>
            </a:r>
          </a:p>
          <a:p>
            <a:pPr marL="0" marR="0" lvl="0" indent="0" algn="l" defTabSz="914400" rtl="0" eaLnBrk="1" fontAlgn="auto" latinLnBrk="0" hangingPunct="1">
              <a:lnSpc>
                <a:spcPts val="3600"/>
              </a:lnSpc>
              <a:spcBef>
                <a:spcPct val="0"/>
              </a:spcBef>
              <a:spcAft>
                <a:spcPts val="0"/>
              </a:spcAft>
              <a:buClrTx/>
              <a:buSzTx/>
              <a:buFontTx/>
              <a:buNone/>
              <a:tabLst/>
              <a:defRPr/>
            </a:pPr>
            <a:r>
              <a:rPr lang="en-US" sz="2400" dirty="0">
                <a:solidFill>
                  <a:srgbClr val="005EFF"/>
                </a:solidFill>
                <a:latin typeface="Financier Semibold" panose="02020703070506060203" charset="0"/>
              </a:rPr>
              <a:t>Environmental Issuer Profile Scores</a:t>
            </a:r>
            <a:endParaRPr kumimoji="0" lang="en-US" sz="2400" b="0" i="0" u="none" strike="noStrike" kern="1200" cap="none" normalizeH="0" noProof="0" dirty="0">
              <a:ln>
                <a:noFill/>
              </a:ln>
              <a:solidFill>
                <a:srgbClr val="0A1264"/>
              </a:solidFill>
              <a:effectLst/>
              <a:uLnTx/>
              <a:uFillTx/>
              <a:latin typeface="Financier Semibold" panose="02020703070506060203" charset="0"/>
            </a:endParaRPr>
          </a:p>
        </p:txBody>
      </p:sp>
      <p:sp>
        <p:nvSpPr>
          <p:cNvPr id="88" name="object 48">
            <a:extLst>
              <a:ext uri="{FF2B5EF4-FFF2-40B4-BE49-F238E27FC236}">
                <a16:creationId xmlns:a16="http://schemas.microsoft.com/office/drawing/2014/main" id="{2E1E3AEB-4528-6B5F-44ED-EE74294E2630}"/>
              </a:ext>
            </a:extLst>
          </p:cNvPr>
          <p:cNvSpPr txBox="1"/>
          <p:nvPr/>
        </p:nvSpPr>
        <p:spPr>
          <a:xfrm>
            <a:off x="6884857" y="2272881"/>
            <a:ext cx="194773" cy="132729"/>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lang="en-US" sz="750" b="0" i="0" u="none" strike="noStrike" kern="0" cap="none" spc="-50" normalizeH="0" baseline="0" noProof="0" dirty="0">
                <a:ln>
                  <a:noFill/>
                </a:ln>
                <a:solidFill>
                  <a:sysClr val="windowText" lastClr="000000"/>
                </a:solidFill>
                <a:effectLst/>
                <a:uLnTx/>
                <a:uFillTx/>
                <a:latin typeface="Arial"/>
                <a:cs typeface="Arial"/>
              </a:rPr>
              <a:t>155</a:t>
            </a:r>
            <a:endParaRPr kumimoji="0" sz="750" b="0" i="0" u="none" strike="noStrike" kern="0" cap="none" spc="0" normalizeH="0" baseline="0" noProof="0" dirty="0">
              <a:ln>
                <a:noFill/>
              </a:ln>
              <a:solidFill>
                <a:sysClr val="windowText" lastClr="000000"/>
              </a:solidFill>
              <a:effectLst/>
              <a:uLnTx/>
              <a:uFillTx/>
              <a:latin typeface="Arial"/>
              <a:cs typeface="Arial"/>
            </a:endParaRPr>
          </a:p>
        </p:txBody>
      </p:sp>
      <p:sp>
        <p:nvSpPr>
          <p:cNvPr id="89" name="object 22">
            <a:extLst>
              <a:ext uri="{FF2B5EF4-FFF2-40B4-BE49-F238E27FC236}">
                <a16:creationId xmlns:a16="http://schemas.microsoft.com/office/drawing/2014/main" id="{FF1724A9-4896-8C8F-58FE-2DE5136E6038}"/>
              </a:ext>
            </a:extLst>
          </p:cNvPr>
          <p:cNvSpPr txBox="1"/>
          <p:nvPr/>
        </p:nvSpPr>
        <p:spPr>
          <a:xfrm>
            <a:off x="3769185" y="2283904"/>
            <a:ext cx="193054" cy="132729"/>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lang="en-US" sz="750" kern="0" spc="-50" dirty="0">
                <a:solidFill>
                  <a:sysClr val="windowText" lastClr="000000"/>
                </a:solidFill>
                <a:latin typeface="Arial"/>
                <a:cs typeface="Arial"/>
              </a:rPr>
              <a:t>110</a:t>
            </a:r>
            <a:endParaRPr kumimoji="0" sz="750" b="0" i="0" u="none" strike="noStrike" kern="0" cap="none" spc="0" normalizeH="0" baseline="0" noProof="0" dirty="0">
              <a:ln>
                <a:noFill/>
              </a:ln>
              <a:solidFill>
                <a:sysClr val="windowText" lastClr="000000"/>
              </a:solidFill>
              <a:effectLst/>
              <a:uLnTx/>
              <a:uFillTx/>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5250" rIns="0" bIns="0" rtlCol="0">
            <a:spAutoFit/>
          </a:bodyPr>
          <a:lstStyle/>
          <a:p>
            <a:pPr marL="12700">
              <a:lnSpc>
                <a:spcPct val="100000"/>
              </a:lnSpc>
              <a:spcBef>
                <a:spcPts val="750"/>
              </a:spcBef>
            </a:pPr>
            <a:r>
              <a:rPr dirty="0">
                <a:latin typeface="Financier Semibold" panose="02020703070506060203" charset="0"/>
              </a:rPr>
              <a:t>Scoring Outcomes</a:t>
            </a:r>
          </a:p>
          <a:p>
            <a:pPr marL="12700">
              <a:lnSpc>
                <a:spcPct val="100000"/>
              </a:lnSpc>
              <a:spcBef>
                <a:spcPts val="430"/>
              </a:spcBef>
            </a:pPr>
            <a:r>
              <a:rPr sz="2400" b="1" dirty="0">
                <a:solidFill>
                  <a:srgbClr val="005EFF"/>
                </a:solidFill>
                <a:latin typeface="Financier Semibold" panose="02020703070506060203" charset="0"/>
              </a:rPr>
              <a:t>Social Issuer Profile Scores</a:t>
            </a:r>
            <a:endParaRPr sz="2400" b="1" dirty="0">
              <a:latin typeface="Financier Semibold" panose="02020703070506060203" charset="0"/>
            </a:endParaRPr>
          </a:p>
        </p:txBody>
      </p:sp>
      <p:sp>
        <p:nvSpPr>
          <p:cNvPr id="3" name="object 3"/>
          <p:cNvSpPr/>
          <p:nvPr/>
        </p:nvSpPr>
        <p:spPr>
          <a:xfrm>
            <a:off x="1472158" y="3315489"/>
            <a:ext cx="142875" cy="175895"/>
          </a:xfrm>
          <a:custGeom>
            <a:avLst/>
            <a:gdLst/>
            <a:ahLst/>
            <a:cxnLst/>
            <a:rect l="l" t="t" r="r" b="b"/>
            <a:pathLst>
              <a:path w="142875" h="175895">
                <a:moveTo>
                  <a:pt x="142816" y="175741"/>
                </a:moveTo>
                <a:lnTo>
                  <a:pt x="0" y="175741"/>
                </a:lnTo>
                <a:lnTo>
                  <a:pt x="0" y="0"/>
                </a:lnTo>
                <a:lnTo>
                  <a:pt x="142816" y="0"/>
                </a:lnTo>
                <a:lnTo>
                  <a:pt x="142816" y="175741"/>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object 4"/>
          <p:cNvGrpSpPr/>
          <p:nvPr/>
        </p:nvGrpSpPr>
        <p:grpSpPr>
          <a:xfrm>
            <a:off x="1115106" y="2667394"/>
            <a:ext cx="1417320" cy="831215"/>
            <a:chOff x="1115106" y="2667394"/>
            <a:chExt cx="1417320" cy="831215"/>
          </a:xfrm>
        </p:grpSpPr>
        <p:sp>
          <p:nvSpPr>
            <p:cNvPr id="5" name="object 5"/>
            <p:cNvSpPr/>
            <p:nvPr/>
          </p:nvSpPr>
          <p:spPr>
            <a:xfrm>
              <a:off x="1757801" y="2667394"/>
              <a:ext cx="132080" cy="824230"/>
            </a:xfrm>
            <a:custGeom>
              <a:avLst/>
              <a:gdLst/>
              <a:ahLst/>
              <a:cxnLst/>
              <a:rect l="l" t="t" r="r" b="b"/>
              <a:pathLst>
                <a:path w="132080" h="824229">
                  <a:moveTo>
                    <a:pt x="131837" y="823867"/>
                  </a:moveTo>
                  <a:lnTo>
                    <a:pt x="0" y="823867"/>
                  </a:lnTo>
                  <a:lnTo>
                    <a:pt x="0" y="0"/>
                  </a:lnTo>
                  <a:lnTo>
                    <a:pt x="131837" y="0"/>
                  </a:lnTo>
                  <a:lnTo>
                    <a:pt x="131837" y="823867"/>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2032458" y="3161704"/>
              <a:ext cx="142875" cy="329565"/>
            </a:xfrm>
            <a:custGeom>
              <a:avLst/>
              <a:gdLst/>
              <a:ahLst/>
              <a:cxnLst/>
              <a:rect l="l" t="t" r="r" b="b"/>
              <a:pathLst>
                <a:path w="142875" h="329564">
                  <a:moveTo>
                    <a:pt x="142821" y="329551"/>
                  </a:moveTo>
                  <a:lnTo>
                    <a:pt x="0" y="329551"/>
                  </a:lnTo>
                  <a:lnTo>
                    <a:pt x="0" y="0"/>
                  </a:lnTo>
                  <a:lnTo>
                    <a:pt x="142821" y="0"/>
                  </a:lnTo>
                  <a:lnTo>
                    <a:pt x="142821" y="329551"/>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186516" y="3480275"/>
              <a:ext cx="142875" cy="11430"/>
            </a:xfrm>
            <a:custGeom>
              <a:avLst/>
              <a:gdLst/>
              <a:ahLst/>
              <a:cxnLst/>
              <a:rect l="l" t="t" r="r" b="b"/>
              <a:pathLst>
                <a:path w="142875" h="11429">
                  <a:moveTo>
                    <a:pt x="142822" y="10984"/>
                  </a:moveTo>
                  <a:lnTo>
                    <a:pt x="0" y="10984"/>
                  </a:lnTo>
                  <a:lnTo>
                    <a:pt x="0" y="0"/>
                  </a:lnTo>
                  <a:lnTo>
                    <a:pt x="142822" y="0"/>
                  </a:lnTo>
                  <a:lnTo>
                    <a:pt x="142822" y="10984"/>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1115106" y="3496736"/>
              <a:ext cx="1417320" cy="0"/>
            </a:xfrm>
            <a:custGeom>
              <a:avLst/>
              <a:gdLst/>
              <a:ahLst/>
              <a:cxnLst/>
              <a:rect l="l" t="t" r="r" b="b"/>
              <a:pathLst>
                <a:path w="1417320">
                  <a:moveTo>
                    <a:pt x="0" y="0"/>
                  </a:moveTo>
                  <a:lnTo>
                    <a:pt x="1417245" y="1"/>
                  </a:lnTo>
                </a:path>
              </a:pathLst>
            </a:custGeom>
            <a:ln w="3661">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1478267" y="3109903"/>
            <a:ext cx="113664"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29</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1727669" y="2527386"/>
            <a:ext cx="17970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130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2042989" y="2958153"/>
            <a:ext cx="113664"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53</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690420" y="3293264"/>
            <a:ext cx="1845945" cy="739305"/>
          </a:xfrm>
          <a:prstGeom prst="rect">
            <a:avLst/>
          </a:prstGeom>
        </p:spPr>
        <p:txBody>
          <a:bodyPr vert="horz" wrap="square" lIns="0" tIns="15875" rIns="0" bIns="0" rtlCol="0">
            <a:spAutoFit/>
          </a:bodyPr>
          <a:lstStyle/>
          <a:p>
            <a:pPr marL="539750" marR="0" lvl="0" indent="0" defTabSz="914400" eaLnBrk="1" fontAlgn="auto" latinLnBrk="0" hangingPunct="1">
              <a:lnSpc>
                <a:spcPct val="100000"/>
              </a:lnSpc>
              <a:spcBef>
                <a:spcPts val="125"/>
              </a:spcBef>
              <a:spcAft>
                <a:spcPts val="0"/>
              </a:spcAft>
              <a:buClrTx/>
              <a:buSzTx/>
              <a:buFontTx/>
              <a:buNone/>
              <a:tabLst>
                <a:tab pos="1669414" algn="l"/>
              </a:tabLst>
              <a:defRPr/>
            </a:pPr>
            <a:r>
              <a:rPr kumimoji="0" sz="1125" b="0" i="0" u="none" strike="noStrike" kern="0" cap="none" spc="-75" normalizeH="0" baseline="3703" noProof="0" dirty="0">
                <a:ln>
                  <a:noFill/>
                </a:ln>
                <a:solidFill>
                  <a:sysClr val="windowText" lastClr="000000"/>
                </a:solidFill>
                <a:effectLst/>
                <a:uLnTx/>
                <a:uFillTx/>
                <a:latin typeface="Arial"/>
                <a:cs typeface="Arial"/>
              </a:rPr>
              <a:t>1</a:t>
            </a:r>
            <a:r>
              <a:rPr kumimoji="0" sz="1125" b="0" i="0" u="none" strike="noStrike" kern="0" cap="none" spc="0" normalizeH="0" baseline="3703"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35"/>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Arial"/>
              <a:cs typeface="Arial"/>
            </a:endParaRPr>
          </a:p>
          <a:p>
            <a:pPr marL="501015" marR="0" lvl="0" indent="0" defTabSz="914400" eaLnBrk="1" fontAlgn="auto" latinLnBrk="0" hangingPunct="1">
              <a:lnSpc>
                <a:spcPct val="100000"/>
              </a:lnSpc>
              <a:spcBef>
                <a:spcPts val="0"/>
              </a:spcBef>
              <a:spcAft>
                <a:spcPts val="0"/>
              </a:spcAft>
              <a:buClrTx/>
              <a:buSzTx/>
              <a:buFontTx/>
              <a:buNone/>
              <a:tabLst>
                <a:tab pos="781050" algn="l"/>
                <a:tab pos="1064260" algn="l"/>
                <a:tab pos="1348105" algn="l"/>
                <a:tab pos="1635125" algn="l"/>
              </a:tabLst>
              <a:defRPr/>
            </a:pPr>
            <a:r>
              <a:rPr kumimoji="0" sz="750" b="0" i="0" u="none" strike="noStrike" kern="0" cap="none" spc="-85" normalizeH="0" baseline="0" noProof="0" dirty="0">
                <a:ln>
                  <a:noFill/>
                </a:ln>
                <a:solidFill>
                  <a:sysClr val="windowText" lastClr="000000"/>
                </a:solidFill>
                <a:effectLst/>
                <a:uLnTx/>
                <a:uFillTx/>
                <a:latin typeface="Arial"/>
                <a:cs typeface="Arial"/>
              </a:rPr>
              <a:t>S-</a:t>
            </a:r>
            <a:r>
              <a:rPr kumimoji="0" sz="750" b="0" i="0" u="none" strike="noStrike" kern="0" cap="none" spc="-11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5</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85" normalizeH="0" baseline="0" noProof="0" dirty="0">
                <a:ln>
                  <a:noFill/>
                </a:ln>
                <a:solidFill>
                  <a:sysClr val="windowText" lastClr="000000"/>
                </a:solidFill>
                <a:effectLst/>
                <a:uLnTx/>
                <a:uFillTx/>
                <a:latin typeface="Arial"/>
                <a:cs typeface="Arial"/>
              </a:rPr>
              <a:t>S-</a:t>
            </a:r>
            <a:r>
              <a:rPr kumimoji="0" sz="750" b="0" i="0" u="none" strike="noStrike" kern="0" cap="none" spc="-11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4</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85" normalizeH="0" baseline="0" noProof="0" dirty="0">
                <a:ln>
                  <a:noFill/>
                </a:ln>
                <a:solidFill>
                  <a:sysClr val="windowText" lastClr="000000"/>
                </a:solidFill>
                <a:effectLst/>
                <a:uLnTx/>
                <a:uFillTx/>
                <a:latin typeface="Arial"/>
                <a:cs typeface="Arial"/>
              </a:rPr>
              <a:t>S-</a:t>
            </a:r>
            <a:r>
              <a:rPr kumimoji="0" sz="750" b="0" i="0" u="none" strike="noStrike" kern="0" cap="none" spc="-11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3</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85" normalizeH="0" baseline="0" noProof="0" dirty="0">
                <a:ln>
                  <a:noFill/>
                </a:ln>
                <a:solidFill>
                  <a:sysClr val="windowText" lastClr="000000"/>
                </a:solidFill>
                <a:effectLst/>
                <a:uLnTx/>
                <a:uFillTx/>
                <a:latin typeface="Arial"/>
                <a:cs typeface="Arial"/>
              </a:rPr>
              <a:t>S-</a:t>
            </a:r>
            <a:r>
              <a:rPr kumimoji="0" sz="750" b="0" i="0" u="none" strike="noStrike" kern="0" cap="none" spc="-11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2</a:t>
            </a:r>
            <a:r>
              <a:rPr kumimoji="0" sz="750" b="0" i="0" u="none" strike="noStrike" kern="0" cap="none" spc="0" normalizeH="0" baseline="0" noProof="0" dirty="0">
                <a:ln>
                  <a:noFill/>
                </a:ln>
                <a:solidFill>
                  <a:sysClr val="windowText" lastClr="000000"/>
                </a:solidFill>
                <a:effectLst/>
                <a:uLnTx/>
                <a:uFillTx/>
                <a:latin typeface="Arial"/>
                <a:cs typeface="Arial"/>
              </a:rPr>
              <a:t>	</a:t>
            </a:r>
            <a:r>
              <a:rPr kumimoji="0" sz="750" b="0" i="0" u="none" strike="noStrike" kern="0" cap="none" spc="-85" normalizeH="0" baseline="0" noProof="0" dirty="0">
                <a:ln>
                  <a:noFill/>
                </a:ln>
                <a:solidFill>
                  <a:sysClr val="windowText" lastClr="000000"/>
                </a:solidFill>
                <a:effectLst/>
                <a:uLnTx/>
                <a:uFillTx/>
                <a:latin typeface="Arial"/>
                <a:cs typeface="Arial"/>
              </a:rPr>
              <a:t>S-</a:t>
            </a:r>
            <a:r>
              <a:rPr kumimoji="0" sz="750" b="0" i="0" u="none" strike="noStrike" kern="0" cap="none" spc="-110" normalizeH="0" baseline="0" noProof="0" dirty="0">
                <a:ln>
                  <a:noFill/>
                </a:ln>
                <a:solidFill>
                  <a:sysClr val="windowText" lastClr="000000"/>
                </a:solidFill>
                <a:effectLst/>
                <a:uLnTx/>
                <a:uFillTx/>
                <a:latin typeface="Arial"/>
                <a:cs typeface="Arial"/>
              </a:rPr>
              <a:t> </a:t>
            </a: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9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normalizeH="0" noProof="0" dirty="0">
                <a:ln>
                  <a:noFill/>
                </a:ln>
                <a:solidFill>
                  <a:sysClr val="windowText" lastClr="000000"/>
                </a:solidFill>
                <a:effectLst/>
                <a:uLnTx/>
                <a:uFillTx/>
                <a:latin typeface="Arial"/>
                <a:cs typeface="Arial"/>
              </a:rPr>
              <a:t>Source: Moody’s </a:t>
            </a:r>
            <a:r>
              <a:rPr kumimoji="0" lang="en-US" sz="1200" b="0" i="0" u="none" strike="noStrike" kern="0" cap="none" normalizeH="0" noProof="0" dirty="0">
                <a:ln>
                  <a:noFill/>
                </a:ln>
                <a:solidFill>
                  <a:sysClr val="windowText" lastClr="000000"/>
                </a:solidFill>
                <a:effectLst/>
                <a:uLnTx/>
                <a:uFillTx/>
                <a:latin typeface="Arial"/>
                <a:cs typeface="Arial"/>
              </a:rPr>
              <a:t>Ratings</a:t>
            </a:r>
            <a:endParaRPr kumimoji="0" sz="1200" b="0" i="0" u="none" strike="noStrike" kern="0" cap="none" normalizeH="0" noProof="0" dirty="0">
              <a:ln>
                <a:noFill/>
              </a:ln>
              <a:solidFill>
                <a:sysClr val="windowText" lastClr="000000"/>
              </a:solidFill>
              <a:effectLst/>
              <a:uLnTx/>
              <a:uFillTx/>
              <a:latin typeface="Arial"/>
              <a:cs typeface="Arial"/>
            </a:endParaRPr>
          </a:p>
        </p:txBody>
      </p:sp>
      <p:sp>
        <p:nvSpPr>
          <p:cNvPr id="13" name="object 13"/>
          <p:cNvSpPr txBox="1"/>
          <p:nvPr/>
        </p:nvSpPr>
        <p:spPr>
          <a:xfrm>
            <a:off x="1065855" y="2143555"/>
            <a:ext cx="470534" cy="226985"/>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defRPr/>
            </a:pPr>
            <a:r>
              <a:rPr kumimoji="0" sz="1400" b="0" i="0" u="none" strike="noStrike" kern="0" cap="none" normalizeH="0" noProof="0" dirty="0">
                <a:ln>
                  <a:noFill/>
                </a:ln>
                <a:effectLst/>
                <a:uLnTx/>
                <a:uFillTx/>
                <a:latin typeface="Arial"/>
                <a:cs typeface="Arial"/>
              </a:rPr>
              <a:t>SIPS</a:t>
            </a:r>
          </a:p>
        </p:txBody>
      </p:sp>
      <p:grpSp>
        <p:nvGrpSpPr>
          <p:cNvPr id="14" name="object 14"/>
          <p:cNvGrpSpPr/>
          <p:nvPr/>
        </p:nvGrpSpPr>
        <p:grpSpPr>
          <a:xfrm>
            <a:off x="2883894" y="2656410"/>
            <a:ext cx="1373505" cy="842644"/>
            <a:chOff x="2883894" y="2656410"/>
            <a:chExt cx="1373505" cy="842644"/>
          </a:xfrm>
        </p:grpSpPr>
        <p:sp>
          <p:nvSpPr>
            <p:cNvPr id="15" name="object 15"/>
            <p:cNvSpPr/>
            <p:nvPr/>
          </p:nvSpPr>
          <p:spPr>
            <a:xfrm>
              <a:off x="3229960" y="3480259"/>
              <a:ext cx="132080" cy="11430"/>
            </a:xfrm>
            <a:custGeom>
              <a:avLst/>
              <a:gdLst/>
              <a:ahLst/>
              <a:cxnLst/>
              <a:rect l="l" t="t" r="r" b="b"/>
              <a:pathLst>
                <a:path w="132079" h="11429">
                  <a:moveTo>
                    <a:pt x="131842" y="10983"/>
                  </a:moveTo>
                  <a:lnTo>
                    <a:pt x="0" y="10983"/>
                  </a:lnTo>
                  <a:lnTo>
                    <a:pt x="0" y="0"/>
                  </a:lnTo>
                  <a:lnTo>
                    <a:pt x="131842" y="0"/>
                  </a:lnTo>
                  <a:lnTo>
                    <a:pt x="131842" y="10983"/>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3504617" y="3447305"/>
              <a:ext cx="132080" cy="44450"/>
            </a:xfrm>
            <a:custGeom>
              <a:avLst/>
              <a:gdLst/>
              <a:ahLst/>
              <a:cxnLst/>
              <a:rect l="l" t="t" r="r" b="b"/>
              <a:pathLst>
                <a:path w="132079" h="44450">
                  <a:moveTo>
                    <a:pt x="131842" y="43935"/>
                  </a:moveTo>
                  <a:lnTo>
                    <a:pt x="0" y="43935"/>
                  </a:lnTo>
                  <a:lnTo>
                    <a:pt x="0" y="0"/>
                  </a:lnTo>
                  <a:lnTo>
                    <a:pt x="131842" y="0"/>
                  </a:lnTo>
                  <a:lnTo>
                    <a:pt x="131842" y="43935"/>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3779273" y="2656410"/>
              <a:ext cx="142875" cy="835025"/>
            </a:xfrm>
            <a:custGeom>
              <a:avLst/>
              <a:gdLst/>
              <a:ahLst/>
              <a:cxnLst/>
              <a:rect l="l" t="t" r="r" b="b"/>
              <a:pathLst>
                <a:path w="142875" h="835025">
                  <a:moveTo>
                    <a:pt x="142824" y="834852"/>
                  </a:moveTo>
                  <a:lnTo>
                    <a:pt x="0" y="834852"/>
                  </a:lnTo>
                  <a:lnTo>
                    <a:pt x="0" y="0"/>
                  </a:lnTo>
                  <a:lnTo>
                    <a:pt x="142824" y="0"/>
                  </a:lnTo>
                  <a:lnTo>
                    <a:pt x="142824" y="834852"/>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2883894" y="3496736"/>
              <a:ext cx="1373505" cy="0"/>
            </a:xfrm>
            <a:custGeom>
              <a:avLst/>
              <a:gdLst/>
              <a:ahLst/>
              <a:cxnLst/>
              <a:rect l="l" t="t" r="r" b="b"/>
              <a:pathLst>
                <a:path w="1373504">
                  <a:moveTo>
                    <a:pt x="0" y="0"/>
                  </a:moveTo>
                  <a:lnTo>
                    <a:pt x="1373267" y="1"/>
                  </a:lnTo>
                </a:path>
              </a:pathLst>
            </a:custGeom>
            <a:ln w="3661">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object 19"/>
          <p:cNvSpPr txBox="1"/>
          <p:nvPr/>
        </p:nvSpPr>
        <p:spPr>
          <a:xfrm>
            <a:off x="2976615" y="329323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3262782" y="3284802"/>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3515990" y="3246870"/>
            <a:ext cx="113664"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3758210" y="2527386"/>
            <a:ext cx="17970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200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4077337" y="3293233"/>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2984674" y="354656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5</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3258131" y="354656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4</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3534154" y="354656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3</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3810506" y="354656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4090593" y="354656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2827555" y="2134318"/>
            <a:ext cx="836886" cy="435825"/>
          </a:xfrm>
          <a:prstGeom prst="rect">
            <a:avLst/>
          </a:prstGeom>
        </p:spPr>
        <p:txBody>
          <a:bodyPr vert="horz" wrap="square" lIns="0" tIns="13970" rIns="0" bIns="0" rtlCol="0">
            <a:spAutoFit/>
          </a:bodyPr>
          <a:lstStyle/>
          <a:p>
            <a:pPr marL="12700" marR="5080" lvl="0" indent="0" defTabSz="914400" eaLnBrk="1" fontAlgn="auto" latinLnBrk="0" hangingPunct="1">
              <a:lnSpc>
                <a:spcPct val="101400"/>
              </a:lnSpc>
              <a:spcBef>
                <a:spcPts val="110"/>
              </a:spcBef>
              <a:spcAft>
                <a:spcPts val="0"/>
              </a:spcAft>
              <a:buClrTx/>
              <a:buSzTx/>
              <a:buFontTx/>
              <a:buNone/>
              <a:tabLst/>
              <a:defRPr/>
            </a:pPr>
            <a:r>
              <a:rPr kumimoji="0" sz="1400" b="0" i="0" u="none" strike="noStrike" kern="0" cap="none" normalizeH="0" noProof="0" dirty="0">
                <a:ln>
                  <a:noFill/>
                </a:ln>
                <a:effectLst/>
                <a:uLnTx/>
                <a:uFillTx/>
                <a:latin typeface="Arial"/>
                <a:cs typeface="Arial"/>
              </a:rPr>
              <a:t>Customer Relations</a:t>
            </a:r>
          </a:p>
        </p:txBody>
      </p:sp>
      <p:sp>
        <p:nvSpPr>
          <p:cNvPr id="30" name="object 30"/>
          <p:cNvSpPr/>
          <p:nvPr/>
        </p:nvSpPr>
        <p:spPr>
          <a:xfrm>
            <a:off x="2653182" y="2563041"/>
            <a:ext cx="4445" cy="1127760"/>
          </a:xfrm>
          <a:custGeom>
            <a:avLst/>
            <a:gdLst/>
            <a:ahLst/>
            <a:cxnLst/>
            <a:rect l="l" t="t" r="r" b="b"/>
            <a:pathLst>
              <a:path w="4444" h="1127760">
                <a:moveTo>
                  <a:pt x="4041" y="0"/>
                </a:moveTo>
                <a:lnTo>
                  <a:pt x="0" y="1127757"/>
                </a:lnTo>
              </a:path>
            </a:pathLst>
          </a:custGeom>
          <a:ln w="14648">
            <a:solidFill>
              <a:srgbClr val="7E7E7E"/>
            </a:solidFill>
            <a:prstDash val="lg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1" name="object 31"/>
          <p:cNvGrpSpPr/>
          <p:nvPr/>
        </p:nvGrpSpPr>
        <p:grpSpPr>
          <a:xfrm>
            <a:off x="4553805" y="2656410"/>
            <a:ext cx="1593215" cy="842644"/>
            <a:chOff x="4553805" y="2656410"/>
            <a:chExt cx="1593215" cy="842644"/>
          </a:xfrm>
        </p:grpSpPr>
        <p:sp>
          <p:nvSpPr>
            <p:cNvPr id="32" name="object 32"/>
            <p:cNvSpPr/>
            <p:nvPr/>
          </p:nvSpPr>
          <p:spPr>
            <a:xfrm>
              <a:off x="4954803" y="3293520"/>
              <a:ext cx="154305" cy="198120"/>
            </a:xfrm>
            <a:custGeom>
              <a:avLst/>
              <a:gdLst/>
              <a:ahLst/>
              <a:cxnLst/>
              <a:rect l="l" t="t" r="r" b="b"/>
              <a:pathLst>
                <a:path w="154304" h="198120">
                  <a:moveTo>
                    <a:pt x="153798" y="197709"/>
                  </a:moveTo>
                  <a:lnTo>
                    <a:pt x="0" y="197709"/>
                  </a:lnTo>
                  <a:lnTo>
                    <a:pt x="0" y="0"/>
                  </a:lnTo>
                  <a:lnTo>
                    <a:pt x="153798" y="0"/>
                  </a:lnTo>
                  <a:lnTo>
                    <a:pt x="153798" y="197709"/>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5273405" y="3205642"/>
              <a:ext cx="154305" cy="285750"/>
            </a:xfrm>
            <a:custGeom>
              <a:avLst/>
              <a:gdLst/>
              <a:ahLst/>
              <a:cxnLst/>
              <a:rect l="l" t="t" r="r" b="b"/>
              <a:pathLst>
                <a:path w="154304" h="285750">
                  <a:moveTo>
                    <a:pt x="153811" y="285615"/>
                  </a:moveTo>
                  <a:lnTo>
                    <a:pt x="0" y="285615"/>
                  </a:lnTo>
                  <a:lnTo>
                    <a:pt x="0" y="0"/>
                  </a:lnTo>
                  <a:lnTo>
                    <a:pt x="153811" y="0"/>
                  </a:lnTo>
                  <a:lnTo>
                    <a:pt x="153811" y="285615"/>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5592006" y="2656410"/>
              <a:ext cx="154305" cy="835025"/>
            </a:xfrm>
            <a:custGeom>
              <a:avLst/>
              <a:gdLst/>
              <a:ahLst/>
              <a:cxnLst/>
              <a:rect l="l" t="t" r="r" b="b"/>
              <a:pathLst>
                <a:path w="154304" h="835025">
                  <a:moveTo>
                    <a:pt x="153810" y="834852"/>
                  </a:moveTo>
                  <a:lnTo>
                    <a:pt x="0" y="834852"/>
                  </a:lnTo>
                  <a:lnTo>
                    <a:pt x="0" y="0"/>
                  </a:lnTo>
                  <a:lnTo>
                    <a:pt x="153810" y="0"/>
                  </a:lnTo>
                  <a:lnTo>
                    <a:pt x="153810" y="834852"/>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5910608" y="3370412"/>
              <a:ext cx="154305" cy="121285"/>
            </a:xfrm>
            <a:custGeom>
              <a:avLst/>
              <a:gdLst/>
              <a:ahLst/>
              <a:cxnLst/>
              <a:rect l="l" t="t" r="r" b="b"/>
              <a:pathLst>
                <a:path w="154304" h="121285">
                  <a:moveTo>
                    <a:pt x="153802" y="120822"/>
                  </a:moveTo>
                  <a:lnTo>
                    <a:pt x="0" y="120822"/>
                  </a:lnTo>
                  <a:lnTo>
                    <a:pt x="0" y="0"/>
                  </a:lnTo>
                  <a:lnTo>
                    <a:pt x="153802" y="0"/>
                  </a:lnTo>
                  <a:lnTo>
                    <a:pt x="153802" y="120822"/>
                  </a:lnTo>
                  <a:close/>
                </a:path>
              </a:pathLst>
            </a:custGeom>
            <a:solidFill>
              <a:srgbClr val="39A7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p:nvPr/>
          </p:nvSpPr>
          <p:spPr>
            <a:xfrm>
              <a:off x="4636202" y="3480272"/>
              <a:ext cx="154305" cy="11430"/>
            </a:xfrm>
            <a:custGeom>
              <a:avLst/>
              <a:gdLst/>
              <a:ahLst/>
              <a:cxnLst/>
              <a:rect l="l" t="t" r="r" b="b"/>
              <a:pathLst>
                <a:path w="154304" h="11429">
                  <a:moveTo>
                    <a:pt x="153807" y="10984"/>
                  </a:moveTo>
                  <a:lnTo>
                    <a:pt x="0" y="10984"/>
                  </a:lnTo>
                  <a:lnTo>
                    <a:pt x="0" y="0"/>
                  </a:lnTo>
                  <a:lnTo>
                    <a:pt x="153807" y="0"/>
                  </a:lnTo>
                  <a:lnTo>
                    <a:pt x="153807" y="10984"/>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p:nvPr/>
          </p:nvSpPr>
          <p:spPr>
            <a:xfrm>
              <a:off x="4553805" y="3496736"/>
              <a:ext cx="1593215" cy="0"/>
            </a:xfrm>
            <a:custGeom>
              <a:avLst/>
              <a:gdLst/>
              <a:ahLst/>
              <a:cxnLst/>
              <a:rect l="l" t="t" r="r" b="b"/>
              <a:pathLst>
                <a:path w="1593214">
                  <a:moveTo>
                    <a:pt x="0" y="0"/>
                  </a:moveTo>
                  <a:lnTo>
                    <a:pt x="1593025" y="1"/>
                  </a:lnTo>
                </a:path>
              </a:pathLst>
            </a:custGeom>
            <a:ln w="3661">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object 38"/>
          <p:cNvSpPr txBox="1"/>
          <p:nvPr/>
        </p:nvSpPr>
        <p:spPr>
          <a:xfrm>
            <a:off x="4677542" y="3286456"/>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9" name="object 39"/>
          <p:cNvSpPr txBox="1"/>
          <p:nvPr/>
        </p:nvSpPr>
        <p:spPr>
          <a:xfrm>
            <a:off x="4962314" y="3095797"/>
            <a:ext cx="113664"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29</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0" name="object 40"/>
          <p:cNvSpPr txBox="1"/>
          <p:nvPr/>
        </p:nvSpPr>
        <p:spPr>
          <a:xfrm>
            <a:off x="5280007" y="3007277"/>
            <a:ext cx="135890"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42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1" name="object 41"/>
          <p:cNvSpPr txBox="1"/>
          <p:nvPr/>
        </p:nvSpPr>
        <p:spPr>
          <a:xfrm>
            <a:off x="5575803" y="2527386"/>
            <a:ext cx="157480"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5" normalizeH="0" baseline="0" noProof="0" dirty="0">
                <a:ln>
                  <a:noFill/>
                </a:ln>
                <a:solidFill>
                  <a:sysClr val="windowText" lastClr="000000"/>
                </a:solidFill>
                <a:effectLst/>
                <a:uLnTx/>
                <a:uFillTx/>
                <a:latin typeface="Arial"/>
                <a:cs typeface="Arial"/>
              </a:rPr>
              <a:t>123</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2" name="object 42"/>
          <p:cNvSpPr txBox="1"/>
          <p:nvPr/>
        </p:nvSpPr>
        <p:spPr>
          <a:xfrm>
            <a:off x="5915506" y="3170699"/>
            <a:ext cx="113664"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18</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3" name="object 43"/>
          <p:cNvSpPr txBox="1"/>
          <p:nvPr/>
        </p:nvSpPr>
        <p:spPr>
          <a:xfrm>
            <a:off x="4676590"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5</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4" name="object 44"/>
          <p:cNvSpPr txBox="1"/>
          <p:nvPr/>
        </p:nvSpPr>
        <p:spPr>
          <a:xfrm>
            <a:off x="4992599"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4</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5" name="object 45"/>
          <p:cNvSpPr txBox="1"/>
          <p:nvPr/>
        </p:nvSpPr>
        <p:spPr>
          <a:xfrm>
            <a:off x="5311173"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3</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6" name="object 46"/>
          <p:cNvSpPr txBox="1"/>
          <p:nvPr/>
        </p:nvSpPr>
        <p:spPr>
          <a:xfrm>
            <a:off x="5630074"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7" name="object 47"/>
          <p:cNvSpPr txBox="1"/>
          <p:nvPr/>
        </p:nvSpPr>
        <p:spPr>
          <a:xfrm>
            <a:off x="5952712"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8" name="object 48"/>
          <p:cNvSpPr txBox="1"/>
          <p:nvPr/>
        </p:nvSpPr>
        <p:spPr>
          <a:xfrm>
            <a:off x="4456048" y="2093960"/>
            <a:ext cx="1798320" cy="435825"/>
          </a:xfrm>
          <a:prstGeom prst="rect">
            <a:avLst/>
          </a:prstGeom>
        </p:spPr>
        <p:txBody>
          <a:bodyPr vert="horz" wrap="square" lIns="0" tIns="13970" rIns="0" bIns="0" rtlCol="0">
            <a:spAutoFit/>
          </a:bodyPr>
          <a:lstStyle/>
          <a:p>
            <a:pPr marL="12700" marR="12700" lvl="0" indent="0" defTabSz="914400" eaLnBrk="1" fontAlgn="auto" latinLnBrk="0" hangingPunct="1">
              <a:lnSpc>
                <a:spcPct val="101400"/>
              </a:lnSpc>
              <a:spcBef>
                <a:spcPts val="110"/>
              </a:spcBef>
              <a:spcAft>
                <a:spcPts val="0"/>
              </a:spcAft>
              <a:buClrTx/>
              <a:buSzTx/>
              <a:buFontTx/>
              <a:buNone/>
              <a:tabLst/>
              <a:defRPr/>
            </a:pPr>
            <a:r>
              <a:rPr kumimoji="0" sz="1400" b="0" i="0" u="none" strike="noStrike" kern="0" cap="none" normalizeH="0" noProof="0" dirty="0">
                <a:ln>
                  <a:noFill/>
                </a:ln>
                <a:effectLst/>
                <a:uLnTx/>
                <a:uFillTx/>
                <a:latin typeface="Arial"/>
                <a:cs typeface="Arial"/>
              </a:rPr>
              <a:t>Demographic and Societal Trends</a:t>
            </a:r>
          </a:p>
        </p:txBody>
      </p:sp>
      <p:grpSp>
        <p:nvGrpSpPr>
          <p:cNvPr id="49" name="object 49"/>
          <p:cNvGrpSpPr/>
          <p:nvPr/>
        </p:nvGrpSpPr>
        <p:grpSpPr>
          <a:xfrm>
            <a:off x="6443442" y="2678379"/>
            <a:ext cx="1417320" cy="820419"/>
            <a:chOff x="6443442" y="2678379"/>
            <a:chExt cx="1417320" cy="820419"/>
          </a:xfrm>
        </p:grpSpPr>
        <p:sp>
          <p:nvSpPr>
            <p:cNvPr id="50" name="object 50"/>
            <p:cNvSpPr/>
            <p:nvPr/>
          </p:nvSpPr>
          <p:spPr>
            <a:xfrm>
              <a:off x="7075151" y="3480259"/>
              <a:ext cx="142875" cy="11430"/>
            </a:xfrm>
            <a:custGeom>
              <a:avLst/>
              <a:gdLst/>
              <a:ahLst/>
              <a:cxnLst/>
              <a:rect l="l" t="t" r="r" b="b"/>
              <a:pathLst>
                <a:path w="142875" h="11429">
                  <a:moveTo>
                    <a:pt x="142829" y="10983"/>
                  </a:moveTo>
                  <a:lnTo>
                    <a:pt x="0" y="10983"/>
                  </a:lnTo>
                  <a:lnTo>
                    <a:pt x="0" y="0"/>
                  </a:lnTo>
                  <a:lnTo>
                    <a:pt x="142829" y="0"/>
                  </a:lnTo>
                  <a:lnTo>
                    <a:pt x="142829" y="10983"/>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object 51"/>
            <p:cNvSpPr/>
            <p:nvPr/>
          </p:nvSpPr>
          <p:spPr>
            <a:xfrm>
              <a:off x="7360794" y="2678379"/>
              <a:ext cx="142875" cy="813435"/>
            </a:xfrm>
            <a:custGeom>
              <a:avLst/>
              <a:gdLst/>
              <a:ahLst/>
              <a:cxnLst/>
              <a:rect l="l" t="t" r="r" b="b"/>
              <a:pathLst>
                <a:path w="142875" h="813435">
                  <a:moveTo>
                    <a:pt x="142818" y="812845"/>
                  </a:moveTo>
                  <a:lnTo>
                    <a:pt x="0" y="812845"/>
                  </a:lnTo>
                  <a:lnTo>
                    <a:pt x="0" y="0"/>
                  </a:lnTo>
                  <a:lnTo>
                    <a:pt x="142818" y="0"/>
                  </a:lnTo>
                  <a:lnTo>
                    <a:pt x="142818" y="812845"/>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object 52"/>
            <p:cNvSpPr/>
            <p:nvPr/>
          </p:nvSpPr>
          <p:spPr>
            <a:xfrm>
              <a:off x="6443442" y="3496736"/>
              <a:ext cx="1417320" cy="0"/>
            </a:xfrm>
            <a:custGeom>
              <a:avLst/>
              <a:gdLst/>
              <a:ahLst/>
              <a:cxnLst/>
              <a:rect l="l" t="t" r="r" b="b"/>
              <a:pathLst>
                <a:path w="1417320">
                  <a:moveTo>
                    <a:pt x="0" y="0"/>
                  </a:moveTo>
                  <a:lnTo>
                    <a:pt x="1417245" y="1"/>
                  </a:lnTo>
                </a:path>
              </a:pathLst>
            </a:custGeom>
            <a:ln w="3661">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3" name="object 53"/>
          <p:cNvSpPr txBox="1"/>
          <p:nvPr/>
        </p:nvSpPr>
        <p:spPr>
          <a:xfrm>
            <a:off x="6540516" y="3293264"/>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4" name="object 54"/>
          <p:cNvSpPr txBox="1"/>
          <p:nvPr/>
        </p:nvSpPr>
        <p:spPr>
          <a:xfrm>
            <a:off x="6823812" y="3293264"/>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5" name="object 55"/>
          <p:cNvSpPr txBox="1"/>
          <p:nvPr/>
        </p:nvSpPr>
        <p:spPr>
          <a:xfrm>
            <a:off x="7107108" y="3289417"/>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6" name="object 56"/>
          <p:cNvSpPr txBox="1"/>
          <p:nvPr/>
        </p:nvSpPr>
        <p:spPr>
          <a:xfrm>
            <a:off x="7346458" y="2527386"/>
            <a:ext cx="157480"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5" normalizeH="0" baseline="0" noProof="0" dirty="0">
                <a:ln>
                  <a:noFill/>
                </a:ln>
                <a:solidFill>
                  <a:sysClr val="windowText" lastClr="000000"/>
                </a:solidFill>
                <a:effectLst/>
                <a:uLnTx/>
                <a:uFillTx/>
                <a:latin typeface="Arial"/>
                <a:cs typeface="Arial"/>
              </a:rPr>
              <a:t>212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7" name="object 57"/>
          <p:cNvSpPr txBox="1"/>
          <p:nvPr/>
        </p:nvSpPr>
        <p:spPr>
          <a:xfrm>
            <a:off x="7673699" y="3293264"/>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8" name="object 58"/>
          <p:cNvSpPr txBox="1"/>
          <p:nvPr/>
        </p:nvSpPr>
        <p:spPr>
          <a:xfrm>
            <a:off x="6544985"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5</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59" name="object 59"/>
          <p:cNvSpPr txBox="1"/>
          <p:nvPr/>
        </p:nvSpPr>
        <p:spPr>
          <a:xfrm>
            <a:off x="6826560" y="3546594"/>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4</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0" name="object 60"/>
          <p:cNvSpPr txBox="1"/>
          <p:nvPr/>
        </p:nvSpPr>
        <p:spPr>
          <a:xfrm>
            <a:off x="7110698" y="3546594"/>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3</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1" name="object 61"/>
          <p:cNvSpPr txBox="1"/>
          <p:nvPr/>
        </p:nvSpPr>
        <p:spPr>
          <a:xfrm>
            <a:off x="7395164"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2" name="object 62"/>
          <p:cNvSpPr txBox="1"/>
          <p:nvPr/>
        </p:nvSpPr>
        <p:spPr>
          <a:xfrm>
            <a:off x="7683368"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3" name="object 63"/>
          <p:cNvSpPr txBox="1"/>
          <p:nvPr/>
        </p:nvSpPr>
        <p:spPr>
          <a:xfrm>
            <a:off x="6421939" y="2134320"/>
            <a:ext cx="1106712" cy="232115"/>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1400" b="0" i="0" u="none" strike="noStrike" kern="0" cap="none" spc="-55" normalizeH="0" baseline="0" noProof="0" dirty="0">
                <a:ln>
                  <a:noFill/>
                </a:ln>
                <a:effectLst/>
                <a:uLnTx/>
                <a:uFillTx/>
                <a:latin typeface="Arial"/>
                <a:cs typeface="Arial"/>
              </a:rPr>
              <a:t>Human</a:t>
            </a:r>
            <a:r>
              <a:rPr kumimoji="0" sz="1400" b="0" i="0" u="none" strike="noStrike" kern="0" cap="none" spc="-160" normalizeH="0" baseline="0" noProof="0" dirty="0">
                <a:ln>
                  <a:noFill/>
                </a:ln>
                <a:effectLst/>
                <a:uLnTx/>
                <a:uFillTx/>
                <a:latin typeface="Arial"/>
                <a:cs typeface="Arial"/>
              </a:rPr>
              <a:t> </a:t>
            </a:r>
            <a:r>
              <a:rPr kumimoji="0" sz="1400" b="0" i="0" u="none" strike="noStrike" kern="0" cap="none" spc="-70" normalizeH="0" baseline="0" noProof="0" dirty="0">
                <a:ln>
                  <a:noFill/>
                </a:ln>
                <a:effectLst/>
                <a:uLnTx/>
                <a:uFillTx/>
                <a:latin typeface="Arial"/>
                <a:cs typeface="Arial"/>
              </a:rPr>
              <a:t>Capital</a:t>
            </a:r>
            <a:endParaRPr kumimoji="0" sz="1400" b="0" i="0" u="none" strike="noStrike" kern="0" cap="none" spc="0" normalizeH="0" baseline="0" noProof="0" dirty="0">
              <a:ln>
                <a:noFill/>
              </a:ln>
              <a:effectLst/>
              <a:uLnTx/>
              <a:uFillTx/>
              <a:latin typeface="Arial"/>
              <a:cs typeface="Arial"/>
            </a:endParaRPr>
          </a:p>
        </p:txBody>
      </p:sp>
      <p:grpSp>
        <p:nvGrpSpPr>
          <p:cNvPr id="64" name="object 64"/>
          <p:cNvGrpSpPr/>
          <p:nvPr/>
        </p:nvGrpSpPr>
        <p:grpSpPr>
          <a:xfrm>
            <a:off x="8102368" y="2656410"/>
            <a:ext cx="1318895" cy="842644"/>
            <a:chOff x="8102368" y="2656410"/>
            <a:chExt cx="1318895" cy="842644"/>
          </a:xfrm>
        </p:grpSpPr>
        <p:sp>
          <p:nvSpPr>
            <p:cNvPr id="65" name="object 65"/>
            <p:cNvSpPr/>
            <p:nvPr/>
          </p:nvSpPr>
          <p:spPr>
            <a:xfrm>
              <a:off x="8701118" y="3469274"/>
              <a:ext cx="132080" cy="22225"/>
            </a:xfrm>
            <a:custGeom>
              <a:avLst/>
              <a:gdLst/>
              <a:ahLst/>
              <a:cxnLst/>
              <a:rect l="l" t="t" r="r" b="b"/>
              <a:pathLst>
                <a:path w="132079" h="22225">
                  <a:moveTo>
                    <a:pt x="131842" y="21967"/>
                  </a:moveTo>
                  <a:lnTo>
                    <a:pt x="0" y="21967"/>
                  </a:lnTo>
                  <a:lnTo>
                    <a:pt x="0" y="0"/>
                  </a:lnTo>
                  <a:lnTo>
                    <a:pt x="131842" y="0"/>
                  </a:lnTo>
                  <a:lnTo>
                    <a:pt x="131842" y="21967"/>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object 66"/>
            <p:cNvSpPr/>
            <p:nvPr/>
          </p:nvSpPr>
          <p:spPr>
            <a:xfrm>
              <a:off x="8964789" y="2656410"/>
              <a:ext cx="132080" cy="835025"/>
            </a:xfrm>
            <a:custGeom>
              <a:avLst/>
              <a:gdLst/>
              <a:ahLst/>
              <a:cxnLst/>
              <a:rect l="l" t="t" r="r" b="b"/>
              <a:pathLst>
                <a:path w="132079" h="835025">
                  <a:moveTo>
                    <a:pt x="131837" y="834852"/>
                  </a:moveTo>
                  <a:lnTo>
                    <a:pt x="0" y="834852"/>
                  </a:lnTo>
                  <a:lnTo>
                    <a:pt x="0" y="0"/>
                  </a:lnTo>
                  <a:lnTo>
                    <a:pt x="131837" y="0"/>
                  </a:lnTo>
                  <a:lnTo>
                    <a:pt x="131837" y="834852"/>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object 67"/>
            <p:cNvSpPr/>
            <p:nvPr/>
          </p:nvSpPr>
          <p:spPr>
            <a:xfrm>
              <a:off x="8102368" y="3496736"/>
              <a:ext cx="1318895" cy="0"/>
            </a:xfrm>
            <a:custGeom>
              <a:avLst/>
              <a:gdLst/>
              <a:ahLst/>
              <a:cxnLst/>
              <a:rect l="l" t="t" r="r" b="b"/>
              <a:pathLst>
                <a:path w="1318895">
                  <a:moveTo>
                    <a:pt x="0" y="0"/>
                  </a:moveTo>
                  <a:lnTo>
                    <a:pt x="1318352" y="1"/>
                  </a:lnTo>
                </a:path>
              </a:pathLst>
            </a:custGeom>
            <a:ln w="3661">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8" name="object 68"/>
          <p:cNvSpPr txBox="1"/>
          <p:nvPr/>
        </p:nvSpPr>
        <p:spPr>
          <a:xfrm>
            <a:off x="8197300" y="3293233"/>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69" name="object 69"/>
          <p:cNvSpPr txBox="1"/>
          <p:nvPr/>
        </p:nvSpPr>
        <p:spPr>
          <a:xfrm>
            <a:off x="8460935" y="3293233"/>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0" name="object 70"/>
          <p:cNvSpPr txBox="1"/>
          <p:nvPr/>
        </p:nvSpPr>
        <p:spPr>
          <a:xfrm>
            <a:off x="8724534" y="3269093"/>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6</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1" name="object 71"/>
          <p:cNvSpPr txBox="1"/>
          <p:nvPr/>
        </p:nvSpPr>
        <p:spPr>
          <a:xfrm>
            <a:off x="8944261" y="2527386"/>
            <a:ext cx="17970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207</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2" name="object 72"/>
          <p:cNvSpPr txBox="1"/>
          <p:nvPr/>
        </p:nvSpPr>
        <p:spPr>
          <a:xfrm>
            <a:off x="9251843" y="329323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3" name="object 73"/>
          <p:cNvSpPr txBox="1"/>
          <p:nvPr/>
        </p:nvSpPr>
        <p:spPr>
          <a:xfrm>
            <a:off x="8199277" y="354656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5</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4" name="object 74"/>
          <p:cNvSpPr txBox="1"/>
          <p:nvPr/>
        </p:nvSpPr>
        <p:spPr>
          <a:xfrm>
            <a:off x="8461190" y="354656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4</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5" name="object 75"/>
          <p:cNvSpPr txBox="1"/>
          <p:nvPr/>
        </p:nvSpPr>
        <p:spPr>
          <a:xfrm>
            <a:off x="8725671" y="354656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3</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6" name="object 76"/>
          <p:cNvSpPr txBox="1"/>
          <p:nvPr/>
        </p:nvSpPr>
        <p:spPr>
          <a:xfrm>
            <a:off x="8990478" y="354656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7" name="object 77"/>
          <p:cNvSpPr txBox="1"/>
          <p:nvPr/>
        </p:nvSpPr>
        <p:spPr>
          <a:xfrm>
            <a:off x="9259021" y="3546561"/>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78" name="object 78"/>
          <p:cNvSpPr txBox="1"/>
          <p:nvPr/>
        </p:nvSpPr>
        <p:spPr>
          <a:xfrm>
            <a:off x="8073240" y="2104203"/>
            <a:ext cx="894525" cy="435825"/>
          </a:xfrm>
          <a:prstGeom prst="rect">
            <a:avLst/>
          </a:prstGeom>
        </p:spPr>
        <p:txBody>
          <a:bodyPr vert="horz" wrap="square" lIns="0" tIns="13970" rIns="0" bIns="0" rtlCol="0">
            <a:spAutoFit/>
          </a:bodyPr>
          <a:lstStyle/>
          <a:p>
            <a:pPr marL="12700" marR="5080" lvl="0" indent="0" defTabSz="914400" eaLnBrk="1" fontAlgn="auto" latinLnBrk="0" hangingPunct="1">
              <a:lnSpc>
                <a:spcPct val="101400"/>
              </a:lnSpc>
              <a:spcBef>
                <a:spcPts val="110"/>
              </a:spcBef>
              <a:spcAft>
                <a:spcPts val="0"/>
              </a:spcAft>
              <a:buClrTx/>
              <a:buSzTx/>
              <a:buFontTx/>
              <a:buNone/>
              <a:tabLst/>
              <a:defRPr/>
            </a:pPr>
            <a:r>
              <a:rPr kumimoji="0" sz="1400" b="0" i="0" u="none" strike="noStrike" kern="0" cap="none" spc="-45" normalizeH="0" baseline="0" noProof="0" dirty="0">
                <a:ln>
                  <a:noFill/>
                </a:ln>
                <a:effectLst/>
                <a:uLnTx/>
                <a:uFillTx/>
                <a:latin typeface="Arial"/>
                <a:cs typeface="Arial"/>
              </a:rPr>
              <a:t>Health</a:t>
            </a:r>
            <a:r>
              <a:rPr kumimoji="0" sz="1400" b="0" i="0" u="none" strike="noStrike" kern="0" cap="none" spc="-150" normalizeH="0" baseline="0" noProof="0" dirty="0">
                <a:ln>
                  <a:noFill/>
                </a:ln>
                <a:effectLst/>
                <a:uLnTx/>
                <a:uFillTx/>
                <a:latin typeface="Arial"/>
                <a:cs typeface="Arial"/>
              </a:rPr>
              <a:t> </a:t>
            </a:r>
            <a:r>
              <a:rPr kumimoji="0" sz="1400" b="0" i="0" u="none" strike="noStrike" kern="0" cap="none" spc="-70" normalizeH="0" baseline="0" noProof="0" dirty="0">
                <a:ln>
                  <a:noFill/>
                </a:ln>
                <a:effectLst/>
                <a:uLnTx/>
                <a:uFillTx/>
                <a:latin typeface="Arial"/>
                <a:cs typeface="Arial"/>
              </a:rPr>
              <a:t>and </a:t>
            </a:r>
            <a:r>
              <a:rPr kumimoji="0" sz="1400" b="0" i="0" u="none" strike="noStrike" kern="0" cap="none" spc="-10" normalizeH="0" baseline="0" noProof="0" dirty="0">
                <a:ln>
                  <a:noFill/>
                </a:ln>
                <a:effectLst/>
                <a:uLnTx/>
                <a:uFillTx/>
                <a:latin typeface="Arial"/>
                <a:cs typeface="Arial"/>
              </a:rPr>
              <a:t>Safety</a:t>
            </a:r>
            <a:endParaRPr kumimoji="0" sz="1400" b="0" i="0" u="none" strike="noStrike" kern="0" cap="none" spc="0" normalizeH="0" baseline="0" noProof="0" dirty="0">
              <a:ln>
                <a:noFill/>
              </a:ln>
              <a:effectLst/>
              <a:uLnTx/>
              <a:uFillTx/>
              <a:latin typeface="Arial"/>
              <a:cs typeface="Arial"/>
            </a:endParaRPr>
          </a:p>
        </p:txBody>
      </p:sp>
      <p:grpSp>
        <p:nvGrpSpPr>
          <p:cNvPr id="79" name="object 79"/>
          <p:cNvGrpSpPr/>
          <p:nvPr/>
        </p:nvGrpSpPr>
        <p:grpSpPr>
          <a:xfrm>
            <a:off x="9651431" y="2689364"/>
            <a:ext cx="1351915" cy="809625"/>
            <a:chOff x="9651431" y="2689364"/>
            <a:chExt cx="1351915" cy="809625"/>
          </a:xfrm>
        </p:grpSpPr>
        <p:sp>
          <p:nvSpPr>
            <p:cNvPr id="80" name="object 80"/>
            <p:cNvSpPr/>
            <p:nvPr/>
          </p:nvSpPr>
          <p:spPr>
            <a:xfrm>
              <a:off x="9997497" y="3480259"/>
              <a:ext cx="132080" cy="11430"/>
            </a:xfrm>
            <a:custGeom>
              <a:avLst/>
              <a:gdLst/>
              <a:ahLst/>
              <a:cxnLst/>
              <a:rect l="l" t="t" r="r" b="b"/>
              <a:pathLst>
                <a:path w="132079" h="11429">
                  <a:moveTo>
                    <a:pt x="131842" y="10983"/>
                  </a:moveTo>
                  <a:lnTo>
                    <a:pt x="0" y="10983"/>
                  </a:lnTo>
                  <a:lnTo>
                    <a:pt x="0" y="0"/>
                  </a:lnTo>
                  <a:lnTo>
                    <a:pt x="131842" y="0"/>
                  </a:lnTo>
                  <a:lnTo>
                    <a:pt x="131842" y="10983"/>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object 81"/>
            <p:cNvSpPr/>
            <p:nvPr/>
          </p:nvSpPr>
          <p:spPr>
            <a:xfrm>
              <a:off x="10261167" y="2689364"/>
              <a:ext cx="142875" cy="802005"/>
            </a:xfrm>
            <a:custGeom>
              <a:avLst/>
              <a:gdLst/>
              <a:ahLst/>
              <a:cxnLst/>
              <a:rect l="l" t="t" r="r" b="b"/>
              <a:pathLst>
                <a:path w="142875" h="802004">
                  <a:moveTo>
                    <a:pt x="142818" y="801861"/>
                  </a:moveTo>
                  <a:lnTo>
                    <a:pt x="0" y="801861"/>
                  </a:lnTo>
                  <a:lnTo>
                    <a:pt x="0" y="0"/>
                  </a:lnTo>
                  <a:lnTo>
                    <a:pt x="142818" y="0"/>
                  </a:lnTo>
                  <a:lnTo>
                    <a:pt x="142818" y="801861"/>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object 82"/>
            <p:cNvSpPr/>
            <p:nvPr/>
          </p:nvSpPr>
          <p:spPr>
            <a:xfrm>
              <a:off x="10535824" y="3194658"/>
              <a:ext cx="132080" cy="297180"/>
            </a:xfrm>
            <a:custGeom>
              <a:avLst/>
              <a:gdLst/>
              <a:ahLst/>
              <a:cxnLst/>
              <a:rect l="l" t="t" r="r" b="b"/>
              <a:pathLst>
                <a:path w="132079" h="297179">
                  <a:moveTo>
                    <a:pt x="131838" y="296600"/>
                  </a:moveTo>
                  <a:lnTo>
                    <a:pt x="0" y="296600"/>
                  </a:lnTo>
                  <a:lnTo>
                    <a:pt x="0" y="0"/>
                  </a:lnTo>
                  <a:lnTo>
                    <a:pt x="131838" y="0"/>
                  </a:lnTo>
                  <a:lnTo>
                    <a:pt x="131838" y="296600"/>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object 83"/>
            <p:cNvSpPr/>
            <p:nvPr/>
          </p:nvSpPr>
          <p:spPr>
            <a:xfrm>
              <a:off x="9651431" y="3496736"/>
              <a:ext cx="1351915" cy="0"/>
            </a:xfrm>
            <a:custGeom>
              <a:avLst/>
              <a:gdLst/>
              <a:ahLst/>
              <a:cxnLst/>
              <a:rect l="l" t="t" r="r" b="b"/>
              <a:pathLst>
                <a:path w="1351915">
                  <a:moveTo>
                    <a:pt x="0" y="0"/>
                  </a:moveTo>
                  <a:lnTo>
                    <a:pt x="1351302" y="1"/>
                  </a:lnTo>
                </a:path>
              </a:pathLst>
            </a:custGeom>
            <a:ln w="3661">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4" name="object 84"/>
          <p:cNvSpPr txBox="1"/>
          <p:nvPr/>
        </p:nvSpPr>
        <p:spPr>
          <a:xfrm>
            <a:off x="9744709" y="3293264"/>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85" name="object 85"/>
          <p:cNvSpPr txBox="1"/>
          <p:nvPr/>
        </p:nvSpPr>
        <p:spPr>
          <a:xfrm>
            <a:off x="10025937" y="3282852"/>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86" name="object 86"/>
          <p:cNvSpPr txBox="1"/>
          <p:nvPr/>
        </p:nvSpPr>
        <p:spPr>
          <a:xfrm>
            <a:off x="9852997" y="2041128"/>
            <a:ext cx="1027536" cy="603242"/>
          </a:xfrm>
          <a:prstGeom prst="rect">
            <a:avLst/>
          </a:prstGeom>
        </p:spPr>
        <p:txBody>
          <a:bodyPr vert="horz" wrap="square" lIns="0" tIns="13970" rIns="0" bIns="0" rtlCol="0">
            <a:spAutoFit/>
          </a:bodyPr>
          <a:lstStyle/>
          <a:p>
            <a:pPr marL="12700" marR="5080" lvl="0" indent="0" defTabSz="914400" eaLnBrk="1" fontAlgn="auto" latinLnBrk="0" hangingPunct="1">
              <a:lnSpc>
                <a:spcPct val="101400"/>
              </a:lnSpc>
              <a:spcBef>
                <a:spcPts val="110"/>
              </a:spcBef>
              <a:spcAft>
                <a:spcPts val="0"/>
              </a:spcAft>
              <a:buClrTx/>
              <a:buSzTx/>
              <a:buFontTx/>
              <a:buNone/>
              <a:tabLst/>
              <a:defRPr/>
            </a:pPr>
            <a:r>
              <a:rPr kumimoji="0" sz="1400" b="0" i="0" u="none" strike="noStrike" kern="0" cap="none" normalizeH="0" noProof="0" dirty="0">
                <a:ln>
                  <a:noFill/>
                </a:ln>
                <a:effectLst/>
                <a:uLnTx/>
                <a:uFillTx/>
                <a:latin typeface="Arial"/>
                <a:cs typeface="Arial"/>
              </a:rPr>
              <a:t>Responsible Production</a:t>
            </a:r>
          </a:p>
          <a:p>
            <a:pPr marL="0" marR="100330" lvl="0" indent="0" algn="ctr" defTabSz="914400" eaLnBrk="1" fontAlgn="auto" latinLnBrk="0" hangingPunct="1">
              <a:lnSpc>
                <a:spcPct val="100000"/>
              </a:lnSpc>
              <a:spcBef>
                <a:spcPts val="250"/>
              </a:spcBef>
              <a:spcAft>
                <a:spcPts val="0"/>
              </a:spcAft>
              <a:buClrTx/>
              <a:buSzTx/>
              <a:buFontTx/>
              <a:buNone/>
              <a:tabLst/>
              <a:defRPr/>
            </a:pPr>
            <a:r>
              <a:rPr kumimoji="0" sz="750" b="0" i="0" u="none" strike="noStrike" kern="0" cap="none" spc="-25" normalizeH="0" baseline="0" noProof="0" dirty="0">
                <a:ln>
                  <a:noFill/>
                </a:ln>
                <a:solidFill>
                  <a:sysClr val="windowText" lastClr="000000"/>
                </a:solidFill>
                <a:effectLst/>
                <a:uLnTx/>
                <a:uFillTx/>
                <a:latin typeface="Arial"/>
                <a:cs typeface="Arial"/>
              </a:rPr>
              <a:t>154</a:t>
            </a:r>
            <a:endParaRPr kumimoji="0" sz="750" b="0" i="0" u="none" strike="noStrike" kern="0" cap="none" spc="0" normalizeH="0" baseline="0" noProof="0" dirty="0">
              <a:ln>
                <a:noFill/>
              </a:ln>
              <a:solidFill>
                <a:sysClr val="windowText" lastClr="000000"/>
              </a:solidFill>
              <a:effectLst/>
              <a:uLnTx/>
              <a:uFillTx/>
              <a:latin typeface="Arial"/>
              <a:cs typeface="Arial"/>
            </a:endParaRPr>
          </a:p>
        </p:txBody>
      </p:sp>
      <p:sp>
        <p:nvSpPr>
          <p:cNvPr id="87" name="object 87"/>
          <p:cNvSpPr txBox="1"/>
          <p:nvPr/>
        </p:nvSpPr>
        <p:spPr>
          <a:xfrm>
            <a:off x="10544451" y="2996463"/>
            <a:ext cx="113664"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57</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88" name="object 88"/>
          <p:cNvSpPr txBox="1"/>
          <p:nvPr/>
        </p:nvSpPr>
        <p:spPr>
          <a:xfrm>
            <a:off x="10825683" y="3293264"/>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0</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89" name="object 89"/>
          <p:cNvSpPr txBox="1"/>
          <p:nvPr/>
        </p:nvSpPr>
        <p:spPr>
          <a:xfrm>
            <a:off x="9752547"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5</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90" name="object 90"/>
          <p:cNvSpPr txBox="1"/>
          <p:nvPr/>
        </p:nvSpPr>
        <p:spPr>
          <a:xfrm>
            <a:off x="10021067"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4</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91" name="object 91"/>
          <p:cNvSpPr txBox="1"/>
          <p:nvPr/>
        </p:nvSpPr>
        <p:spPr>
          <a:xfrm>
            <a:off x="10292154"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3</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92" name="object 92"/>
          <p:cNvSpPr txBox="1"/>
          <p:nvPr/>
        </p:nvSpPr>
        <p:spPr>
          <a:xfrm>
            <a:off x="10563570"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2</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93" name="object 93"/>
          <p:cNvSpPr txBox="1"/>
          <p:nvPr/>
        </p:nvSpPr>
        <p:spPr>
          <a:xfrm>
            <a:off x="10838719" y="3546595"/>
            <a:ext cx="80645" cy="144145"/>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750" b="0" i="0" u="none" strike="noStrike" kern="0" cap="none" spc="-50" normalizeH="0" baseline="0" noProof="0" dirty="0">
                <a:ln>
                  <a:noFill/>
                </a:ln>
                <a:solidFill>
                  <a:sysClr val="windowText" lastClr="000000"/>
                </a:solidFill>
                <a:effectLst/>
                <a:uLnTx/>
                <a:uFillTx/>
                <a:latin typeface="Arial"/>
                <a:cs typeface="Arial"/>
              </a:rPr>
              <a:t>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94" name="object 94"/>
          <p:cNvSpPr/>
          <p:nvPr/>
        </p:nvSpPr>
        <p:spPr>
          <a:xfrm>
            <a:off x="1060174" y="3771352"/>
            <a:ext cx="9932035" cy="0"/>
          </a:xfrm>
          <a:custGeom>
            <a:avLst/>
            <a:gdLst/>
            <a:ahLst/>
            <a:cxnLst/>
            <a:rect l="l" t="t" r="r" b="b"/>
            <a:pathLst>
              <a:path w="9932035">
                <a:moveTo>
                  <a:pt x="0" y="1"/>
                </a:moveTo>
                <a:lnTo>
                  <a:pt x="9931564" y="0"/>
                </a:lnTo>
              </a:path>
            </a:pathLst>
          </a:custGeom>
          <a:ln w="14646">
            <a:solidFill>
              <a:srgbClr val="7E7E7E"/>
            </a:solidFill>
            <a:prstDash val="lg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object 95"/>
          <p:cNvSpPr txBox="1">
            <a:spLocks noGrp="1"/>
          </p:cNvSpPr>
          <p:nvPr>
            <p:ph type="ftr" sz="quarter" idx="5"/>
          </p:nvPr>
        </p:nvSpPr>
        <p:spPr>
          <a:xfrm>
            <a:off x="9644126" y="6424085"/>
            <a:ext cx="822665" cy="153888"/>
          </a:xfrm>
          <a:prstGeom prst="rect">
            <a:avLst/>
          </a:prstGeom>
        </p:spPr>
        <p:txBody>
          <a:bodyPr vert="horz" wrap="square" lIns="0" tIns="0" rIns="0" bIns="0" rtlCol="0">
            <a:spAutoFit/>
          </a:bodyPr>
          <a:lstStyle/>
          <a:p>
            <a:pPr marL="12700" marR="0" lvl="0" indent="0" defTabSz="914400" eaLnBrk="1" fontAlgn="auto" latinLnBrk="0" hangingPunct="1">
              <a:lnSpc>
                <a:spcPts val="1190"/>
              </a:lnSpc>
              <a:spcBef>
                <a:spcPts val="0"/>
              </a:spcBef>
              <a:spcAft>
                <a:spcPts val="0"/>
              </a:spcAft>
              <a:buClrTx/>
              <a:buSzTx/>
              <a:buFontTx/>
              <a:buNone/>
              <a:tabLst/>
              <a:defRPr/>
            </a:pPr>
            <a:r>
              <a:rPr kumimoji="0" sz="1000" b="0" i="0" u="none" strike="noStrike" kern="0" cap="none" spc="0" normalizeH="0" baseline="0" noProof="0" dirty="0">
                <a:ln>
                  <a:noFill/>
                </a:ln>
                <a:solidFill>
                  <a:prstClr val="black"/>
                </a:solidFill>
                <a:effectLst/>
                <a:uLnTx/>
                <a:uFillTx/>
                <a:latin typeface="Times New Roman"/>
                <a:cs typeface="Times New Roman"/>
              </a:rPr>
              <a:t>ESG</a:t>
            </a:r>
            <a:r>
              <a:rPr kumimoji="0" sz="1000" b="0" i="0" u="none" strike="noStrike" kern="0" cap="none" spc="55" normalizeH="0" baseline="0" noProof="0" dirty="0">
                <a:ln>
                  <a:noFill/>
                </a:ln>
                <a:solidFill>
                  <a:prstClr val="black"/>
                </a:solidFill>
                <a:effectLst/>
                <a:uLnTx/>
                <a:uFillTx/>
                <a:latin typeface="Times New Roman"/>
                <a:cs typeface="Times New Roman"/>
              </a:rPr>
              <a:t> </a:t>
            </a:r>
            <a:r>
              <a:rPr kumimoji="0" sz="1000" b="0" i="0" u="none" strike="noStrike" kern="0" cap="none" spc="0" normalizeH="0" baseline="0" noProof="0" dirty="0">
                <a:ln>
                  <a:noFill/>
                </a:ln>
                <a:solidFill>
                  <a:prstClr val="black"/>
                </a:solidFill>
                <a:effectLst/>
                <a:uLnTx/>
                <a:uFillTx/>
                <a:latin typeface="Times New Roman"/>
                <a:cs typeface="Times New Roman"/>
              </a:rPr>
              <a:t>20</a:t>
            </a:r>
            <a:r>
              <a:rPr kumimoji="0" sz="1000" b="0" i="0" u="none" strike="noStrike" kern="0" cap="none" spc="-25" normalizeH="0" baseline="0" noProof="0" dirty="0">
                <a:ln>
                  <a:noFill/>
                </a:ln>
                <a:solidFill>
                  <a:prstClr val="black"/>
                </a:solidFill>
                <a:effectLst/>
                <a:uLnTx/>
                <a:uFillTx/>
                <a:latin typeface="Times New Roman"/>
                <a:cs typeface="Times New Roman"/>
              </a:rPr>
              <a:t>24</a:t>
            </a:r>
          </a:p>
        </p:txBody>
      </p:sp>
      <p:sp>
        <p:nvSpPr>
          <p:cNvPr id="96" name="object 96"/>
          <p:cNvSpPr txBox="1">
            <a:spLocks noGrp="1"/>
          </p:cNvSpPr>
          <p:nvPr>
            <p:ph type="sldNum" sz="quarter" idx="7"/>
          </p:nvPr>
        </p:nvSpPr>
        <p:spPr>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black"/>
                </a:solidFill>
                <a:effectLst/>
                <a:uLnTx/>
                <a:uFillTx/>
                <a:latin typeface="Arial"/>
                <a:cs typeface="Arial"/>
              </a:rPr>
              <a:pPr marL="12700" marR="0" lvl="0" indent="0" defTabSz="914400" eaLnBrk="1" fontAlgn="auto" latinLnBrk="0" hangingPunct="1">
                <a:lnSpc>
                  <a:spcPct val="100000"/>
                </a:lnSpc>
                <a:spcBef>
                  <a:spcPts val="0"/>
                </a:spcBef>
                <a:spcAft>
                  <a:spcPts val="0"/>
                </a:spcAft>
                <a:buClrTx/>
                <a:buSzTx/>
                <a:buFontTx/>
                <a:buNone/>
                <a:tabLst/>
                <a:defRPr/>
              </a:pPr>
              <a:t>18</a:t>
            </a:fld>
            <a:endParaRPr kumimoji="0" sz="1000" b="0" i="0" u="none" strike="noStrike" kern="0" cap="none" spc="-25" normalizeH="0" baseline="0" noProof="0" dirty="0">
              <a:ln>
                <a:noFill/>
              </a:ln>
              <a:solidFill>
                <a:prstClr val="black"/>
              </a:solidFill>
              <a:effectLst/>
              <a:uLnTx/>
              <a:uFillTx/>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42963"/>
            <a:ext cx="4499240" cy="1070806"/>
          </a:xfrm>
          <a:prstGeom prst="rect">
            <a:avLst/>
          </a:prstGeom>
        </p:spPr>
        <p:txBody>
          <a:bodyPr vert="horz" wrap="square" lIns="0" tIns="95250" rIns="0" bIns="0" rtlCol="0">
            <a:spAutoFit/>
          </a:bodyPr>
          <a:lstStyle/>
          <a:p>
            <a:pPr marL="12700">
              <a:lnSpc>
                <a:spcPct val="100000"/>
              </a:lnSpc>
              <a:spcBef>
                <a:spcPts val="750"/>
              </a:spcBef>
            </a:pPr>
            <a:r>
              <a:rPr dirty="0">
                <a:latin typeface="Financier Semibold" panose="02020703070506060203" charset="0"/>
              </a:rPr>
              <a:t>Scoring Outcomes</a:t>
            </a:r>
          </a:p>
          <a:p>
            <a:pPr marL="12700">
              <a:lnSpc>
                <a:spcPct val="100000"/>
              </a:lnSpc>
              <a:spcBef>
                <a:spcPts val="430"/>
              </a:spcBef>
            </a:pPr>
            <a:r>
              <a:rPr sz="2400" dirty="0">
                <a:solidFill>
                  <a:srgbClr val="005EFF"/>
                </a:solidFill>
                <a:latin typeface="Financier Semibold" panose="02020703070506060203" charset="0"/>
              </a:rPr>
              <a:t>Governance Issuer Profile Scores</a:t>
            </a:r>
            <a:endParaRPr sz="2400" dirty="0">
              <a:latin typeface="Financier Semibold" panose="02020703070506060203" charset="0"/>
            </a:endParaRPr>
          </a:p>
        </p:txBody>
      </p:sp>
      <p:sp>
        <p:nvSpPr>
          <p:cNvPr id="3" name="object 3"/>
          <p:cNvSpPr txBox="1"/>
          <p:nvPr/>
        </p:nvSpPr>
        <p:spPr>
          <a:xfrm>
            <a:off x="705528" y="4027859"/>
            <a:ext cx="2184217" cy="198772"/>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sz="1200" b="0" i="0" u="none" strike="noStrike" kern="0" cap="none" normalizeH="0" noProof="0" dirty="0">
                <a:ln>
                  <a:noFill/>
                </a:ln>
                <a:solidFill>
                  <a:sysClr val="windowText" lastClr="000000"/>
                </a:solidFill>
                <a:effectLst/>
                <a:uLnTx/>
                <a:uFillTx/>
                <a:latin typeface="Arial"/>
                <a:cs typeface="Arial"/>
              </a:rPr>
              <a:t>Source: </a:t>
            </a:r>
            <a:r>
              <a:rPr kumimoji="0" lang="en-US" sz="1200" b="0" i="0" u="none" strike="noStrike" kern="0" cap="none" normalizeH="0" noProof="0" dirty="0">
                <a:ln>
                  <a:noFill/>
                </a:ln>
                <a:solidFill>
                  <a:sysClr val="windowText" lastClr="000000"/>
                </a:solidFill>
                <a:effectLst/>
                <a:uLnTx/>
                <a:uFillTx/>
                <a:latin typeface="Arial"/>
                <a:cs typeface="Arial"/>
              </a:rPr>
              <a:t>Moody’s Ratings</a:t>
            </a:r>
            <a:endParaRPr kumimoji="0" sz="1200" b="0" i="0" u="none" strike="noStrike" kern="0" cap="none" normalizeH="0" noProof="0" dirty="0">
              <a:ln>
                <a:noFill/>
              </a:ln>
              <a:solidFill>
                <a:sysClr val="windowText" lastClr="000000"/>
              </a:solidFill>
              <a:effectLst/>
              <a:uLnTx/>
              <a:uFillTx/>
              <a:latin typeface="Arial"/>
              <a:cs typeface="Arial"/>
            </a:endParaRPr>
          </a:p>
        </p:txBody>
      </p:sp>
      <p:sp>
        <p:nvSpPr>
          <p:cNvPr id="4" name="object 4"/>
          <p:cNvSpPr/>
          <p:nvPr/>
        </p:nvSpPr>
        <p:spPr>
          <a:xfrm>
            <a:off x="1127842" y="3865989"/>
            <a:ext cx="10547985" cy="17145"/>
          </a:xfrm>
          <a:custGeom>
            <a:avLst/>
            <a:gdLst/>
            <a:ahLst/>
            <a:cxnLst/>
            <a:rect l="l" t="t" r="r" b="b"/>
            <a:pathLst>
              <a:path w="10547985" h="17145">
                <a:moveTo>
                  <a:pt x="0" y="16551"/>
                </a:moveTo>
                <a:lnTo>
                  <a:pt x="10547832" y="0"/>
                </a:lnTo>
              </a:path>
            </a:pathLst>
          </a:custGeom>
          <a:ln w="14968">
            <a:solidFill>
              <a:srgbClr val="7E7E7E"/>
            </a:solidFill>
            <a:prstDash val="lg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object 5"/>
          <p:cNvGrpSpPr/>
          <p:nvPr/>
        </p:nvGrpSpPr>
        <p:grpSpPr>
          <a:xfrm>
            <a:off x="1139065" y="2805125"/>
            <a:ext cx="1447800" cy="827405"/>
            <a:chOff x="1139065" y="2805125"/>
            <a:chExt cx="1447800" cy="827405"/>
          </a:xfrm>
        </p:grpSpPr>
        <p:sp>
          <p:nvSpPr>
            <p:cNvPr id="6" name="object 6"/>
            <p:cNvSpPr/>
            <p:nvPr/>
          </p:nvSpPr>
          <p:spPr>
            <a:xfrm>
              <a:off x="1503789" y="3602176"/>
              <a:ext cx="135255" cy="22860"/>
            </a:xfrm>
            <a:custGeom>
              <a:avLst/>
              <a:gdLst/>
              <a:ahLst/>
              <a:cxnLst/>
              <a:rect l="l" t="t" r="r" b="b"/>
              <a:pathLst>
                <a:path w="135255" h="22860">
                  <a:moveTo>
                    <a:pt x="134673" y="22451"/>
                  </a:moveTo>
                  <a:lnTo>
                    <a:pt x="0" y="22451"/>
                  </a:lnTo>
                  <a:lnTo>
                    <a:pt x="0" y="0"/>
                  </a:lnTo>
                  <a:lnTo>
                    <a:pt x="134673" y="0"/>
                  </a:lnTo>
                  <a:lnTo>
                    <a:pt x="134673" y="22451"/>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784347" y="3501141"/>
              <a:ext cx="146050" cy="123825"/>
            </a:xfrm>
            <a:custGeom>
              <a:avLst/>
              <a:gdLst/>
              <a:ahLst/>
              <a:cxnLst/>
              <a:rect l="l" t="t" r="r" b="b"/>
              <a:pathLst>
                <a:path w="146050" h="123825">
                  <a:moveTo>
                    <a:pt x="145903" y="123483"/>
                  </a:moveTo>
                  <a:lnTo>
                    <a:pt x="0" y="123483"/>
                  </a:lnTo>
                  <a:lnTo>
                    <a:pt x="0" y="0"/>
                  </a:lnTo>
                  <a:lnTo>
                    <a:pt x="145903" y="0"/>
                  </a:lnTo>
                  <a:lnTo>
                    <a:pt x="145903" y="123483"/>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2076127" y="2805125"/>
              <a:ext cx="146050" cy="819785"/>
            </a:xfrm>
            <a:custGeom>
              <a:avLst/>
              <a:gdLst/>
              <a:ahLst/>
              <a:cxnLst/>
              <a:rect l="l" t="t" r="r" b="b"/>
              <a:pathLst>
                <a:path w="146050" h="819785">
                  <a:moveTo>
                    <a:pt x="145892" y="819522"/>
                  </a:moveTo>
                  <a:lnTo>
                    <a:pt x="0" y="819522"/>
                  </a:lnTo>
                  <a:lnTo>
                    <a:pt x="0" y="0"/>
                  </a:lnTo>
                  <a:lnTo>
                    <a:pt x="145892" y="0"/>
                  </a:lnTo>
                  <a:lnTo>
                    <a:pt x="145892" y="819522"/>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2367907" y="2995968"/>
              <a:ext cx="146050" cy="628650"/>
            </a:xfrm>
            <a:custGeom>
              <a:avLst/>
              <a:gdLst/>
              <a:ahLst/>
              <a:cxnLst/>
              <a:rect l="l" t="t" r="r" b="b"/>
              <a:pathLst>
                <a:path w="146050" h="628650">
                  <a:moveTo>
                    <a:pt x="145888" y="628643"/>
                  </a:moveTo>
                  <a:lnTo>
                    <a:pt x="0" y="628643"/>
                  </a:lnTo>
                  <a:lnTo>
                    <a:pt x="0" y="0"/>
                  </a:lnTo>
                  <a:lnTo>
                    <a:pt x="145888" y="0"/>
                  </a:lnTo>
                  <a:lnTo>
                    <a:pt x="145888" y="628643"/>
                  </a:lnTo>
                  <a:close/>
                </a:path>
              </a:pathLst>
            </a:custGeom>
            <a:solidFill>
              <a:srgbClr val="39A7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1212010" y="3602191"/>
              <a:ext cx="146050" cy="22860"/>
            </a:xfrm>
            <a:custGeom>
              <a:avLst/>
              <a:gdLst/>
              <a:ahLst/>
              <a:cxnLst/>
              <a:rect l="l" t="t" r="r" b="b"/>
              <a:pathLst>
                <a:path w="146050" h="22860">
                  <a:moveTo>
                    <a:pt x="145891" y="22452"/>
                  </a:moveTo>
                  <a:lnTo>
                    <a:pt x="0" y="22452"/>
                  </a:lnTo>
                  <a:lnTo>
                    <a:pt x="0" y="0"/>
                  </a:lnTo>
                  <a:lnTo>
                    <a:pt x="145891" y="0"/>
                  </a:lnTo>
                  <a:lnTo>
                    <a:pt x="145891" y="22452"/>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139065" y="3630241"/>
              <a:ext cx="1447800" cy="0"/>
            </a:xfrm>
            <a:custGeom>
              <a:avLst/>
              <a:gdLst/>
              <a:ahLst/>
              <a:cxnLst/>
              <a:rect l="l" t="t" r="r" b="b"/>
              <a:pathLst>
                <a:path w="1447800">
                  <a:moveTo>
                    <a:pt x="0" y="0"/>
                  </a:moveTo>
                  <a:lnTo>
                    <a:pt x="1447674" y="1"/>
                  </a:lnTo>
                </a:path>
              </a:pathLst>
            </a:custGeom>
            <a:ln w="3742">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1240614" y="3399706"/>
            <a:ext cx="37147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tab pos="301625" algn="l"/>
              </a:tabLst>
              <a:defRPr/>
            </a:pPr>
            <a:r>
              <a:rPr kumimoji="0" sz="800" b="0" i="0" u="none" strike="noStrike" kern="0" cap="none" spc="-50" normalizeH="0" baseline="0" noProof="0" dirty="0">
                <a:ln>
                  <a:noFill/>
                </a:ln>
                <a:solidFill>
                  <a:sysClr val="windowText" lastClr="000000"/>
                </a:solidFill>
                <a:effectLst/>
                <a:uLnTx/>
                <a:uFillTx/>
                <a:latin typeface="Arial"/>
                <a:cs typeface="Arial"/>
              </a:rPr>
              <a:t>3</a:t>
            </a:r>
            <a:r>
              <a:rPr kumimoji="0" sz="800" b="0" i="0" u="none" strike="noStrike" kern="0" cap="none" spc="0" normalizeH="0" baseline="0" noProof="0" dirty="0">
                <a:ln>
                  <a:noFill/>
                </a:ln>
                <a:solidFill>
                  <a:sysClr val="windowText" lastClr="000000"/>
                </a:solidFill>
                <a:effectLst/>
                <a:uLnTx/>
                <a:uFillTx/>
                <a:latin typeface="Arial"/>
                <a:cs typeface="Arial"/>
              </a:rPr>
              <a:t>	</a:t>
            </a:r>
            <a:r>
              <a:rPr kumimoji="0" sz="1200" b="0" i="0" u="none" strike="noStrike" kern="0" cap="none" spc="-75" normalizeH="0" baseline="3472" noProof="0" dirty="0">
                <a:ln>
                  <a:noFill/>
                </a:ln>
                <a:solidFill>
                  <a:sysClr val="windowText" lastClr="000000"/>
                </a:solidFill>
                <a:effectLst/>
                <a:uLnTx/>
                <a:uFillTx/>
                <a:latin typeface="Arial"/>
                <a:cs typeface="Arial"/>
              </a:rPr>
              <a:t>4</a:t>
            </a:r>
            <a:endParaRPr kumimoji="0" sz="1200" b="0" i="0" u="none" strike="noStrike" kern="0" cap="none" spc="0" normalizeH="0" baseline="3472" noProof="0">
              <a:ln>
                <a:noFill/>
              </a:ln>
              <a:solidFill>
                <a:sysClr val="windowText" lastClr="000000"/>
              </a:solidFill>
              <a:effectLst/>
              <a:uLnTx/>
              <a:uFillTx/>
              <a:latin typeface="Arial"/>
              <a:cs typeface="Arial"/>
            </a:endParaRPr>
          </a:p>
        </p:txBody>
      </p:sp>
      <p:sp>
        <p:nvSpPr>
          <p:cNvPr id="13" name="object 13"/>
          <p:cNvSpPr txBox="1"/>
          <p:nvPr/>
        </p:nvSpPr>
        <p:spPr>
          <a:xfrm>
            <a:off x="1796709" y="3300323"/>
            <a:ext cx="115570"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70" normalizeH="0" baseline="0" noProof="0" dirty="0">
                <a:ln>
                  <a:noFill/>
                </a:ln>
                <a:solidFill>
                  <a:sysClr val="windowText" lastClr="000000"/>
                </a:solidFill>
                <a:effectLst/>
                <a:uLnTx/>
                <a:uFillTx/>
                <a:latin typeface="Arial"/>
                <a:cs typeface="Arial"/>
              </a:rPr>
              <a:t>16</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2052255" y="2626884"/>
            <a:ext cx="182880"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20" normalizeH="0" baseline="0" noProof="0" dirty="0">
                <a:ln>
                  <a:noFill/>
                </a:ln>
                <a:solidFill>
                  <a:sysClr val="windowText" lastClr="000000"/>
                </a:solidFill>
                <a:effectLst/>
                <a:uLnTx/>
                <a:uFillTx/>
                <a:latin typeface="Arial"/>
                <a:cs typeface="Arial"/>
              </a:rPr>
              <a:t>108</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2375173" y="2795767"/>
            <a:ext cx="13779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25" normalizeH="0" baseline="0" noProof="0" dirty="0">
                <a:ln>
                  <a:noFill/>
                </a:ln>
                <a:solidFill>
                  <a:sysClr val="windowText" lastClr="000000"/>
                </a:solidFill>
                <a:effectLst/>
                <a:uLnTx/>
                <a:uFillTx/>
                <a:latin typeface="Arial"/>
                <a:cs typeface="Arial"/>
              </a:rPr>
              <a:t>82</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1191050" y="3681536"/>
            <a:ext cx="1344930"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tab pos="299720" algn="l"/>
                <a:tab pos="589915" algn="l"/>
                <a:tab pos="880110" algn="l"/>
                <a:tab pos="1174750" algn="l"/>
              </a:tabLst>
              <a:defRPr/>
            </a:pPr>
            <a:r>
              <a:rPr kumimoji="0" sz="800" b="0" i="0" u="none" strike="noStrike" kern="0" cap="none" spc="-55" normalizeH="0" baseline="0" noProof="0" dirty="0">
                <a:ln>
                  <a:noFill/>
                </a:ln>
                <a:solidFill>
                  <a:sysClr val="windowText" lastClr="000000"/>
                </a:solidFill>
                <a:effectLst/>
                <a:uLnTx/>
                <a:uFillTx/>
                <a:latin typeface="Arial"/>
                <a:cs typeface="Arial"/>
              </a:rPr>
              <a:t>G-</a:t>
            </a:r>
            <a:r>
              <a:rPr kumimoji="0" sz="800" b="0" i="0" u="none" strike="noStrike" kern="0" cap="none" spc="-50" normalizeH="0" baseline="0" noProof="0" dirty="0">
                <a:ln>
                  <a:noFill/>
                </a:ln>
                <a:solidFill>
                  <a:sysClr val="windowText" lastClr="000000"/>
                </a:solidFill>
                <a:effectLst/>
                <a:uLnTx/>
                <a:uFillTx/>
                <a:latin typeface="Arial"/>
                <a:cs typeface="Arial"/>
              </a:rPr>
              <a:t>5</a:t>
            </a:r>
            <a:r>
              <a:rPr kumimoji="0" sz="800" b="0" i="0" u="none" strike="noStrike" kern="0" cap="none" spc="0" normalizeH="0" baseline="0" noProof="0" dirty="0">
                <a:ln>
                  <a:noFill/>
                </a:ln>
                <a:solidFill>
                  <a:sysClr val="windowText" lastClr="000000"/>
                </a:solidFill>
                <a:effectLst/>
                <a:uLnTx/>
                <a:uFillTx/>
                <a:latin typeface="Arial"/>
                <a:cs typeface="Arial"/>
              </a:rPr>
              <a:t>	</a:t>
            </a:r>
            <a:r>
              <a:rPr kumimoji="0" sz="800" b="0" i="0" u="none" strike="noStrike" kern="0" cap="none" spc="-55" normalizeH="0" baseline="0" noProof="0" dirty="0">
                <a:ln>
                  <a:noFill/>
                </a:ln>
                <a:solidFill>
                  <a:sysClr val="windowText" lastClr="000000"/>
                </a:solidFill>
                <a:effectLst/>
                <a:uLnTx/>
                <a:uFillTx/>
                <a:latin typeface="Arial"/>
                <a:cs typeface="Arial"/>
              </a:rPr>
              <a:t>G-</a:t>
            </a:r>
            <a:r>
              <a:rPr kumimoji="0" sz="800" b="0" i="0" u="none" strike="noStrike" kern="0" cap="none" spc="-50" normalizeH="0" baseline="0" noProof="0" dirty="0">
                <a:ln>
                  <a:noFill/>
                </a:ln>
                <a:solidFill>
                  <a:sysClr val="windowText" lastClr="000000"/>
                </a:solidFill>
                <a:effectLst/>
                <a:uLnTx/>
                <a:uFillTx/>
                <a:latin typeface="Arial"/>
                <a:cs typeface="Arial"/>
              </a:rPr>
              <a:t>4</a:t>
            </a:r>
            <a:r>
              <a:rPr kumimoji="0" sz="800" b="0" i="0" u="none" strike="noStrike" kern="0" cap="none" spc="0" normalizeH="0" baseline="0" noProof="0" dirty="0">
                <a:ln>
                  <a:noFill/>
                </a:ln>
                <a:solidFill>
                  <a:sysClr val="windowText" lastClr="000000"/>
                </a:solidFill>
                <a:effectLst/>
                <a:uLnTx/>
                <a:uFillTx/>
                <a:latin typeface="Arial"/>
                <a:cs typeface="Arial"/>
              </a:rPr>
              <a:t>	</a:t>
            </a:r>
            <a:r>
              <a:rPr kumimoji="0" sz="800" b="0" i="0" u="none" strike="noStrike" kern="0" cap="none" spc="-55" normalizeH="0" baseline="0" noProof="0" dirty="0">
                <a:ln>
                  <a:noFill/>
                </a:ln>
                <a:solidFill>
                  <a:sysClr val="windowText" lastClr="000000"/>
                </a:solidFill>
                <a:effectLst/>
                <a:uLnTx/>
                <a:uFillTx/>
                <a:latin typeface="Arial"/>
                <a:cs typeface="Arial"/>
              </a:rPr>
              <a:t>G-</a:t>
            </a:r>
            <a:r>
              <a:rPr kumimoji="0" sz="800" b="0" i="0" u="none" strike="noStrike" kern="0" cap="none" spc="-50" normalizeH="0" baseline="0" noProof="0" dirty="0">
                <a:ln>
                  <a:noFill/>
                </a:ln>
                <a:solidFill>
                  <a:sysClr val="windowText" lastClr="000000"/>
                </a:solidFill>
                <a:effectLst/>
                <a:uLnTx/>
                <a:uFillTx/>
                <a:latin typeface="Arial"/>
                <a:cs typeface="Arial"/>
              </a:rPr>
              <a:t>3</a:t>
            </a:r>
            <a:r>
              <a:rPr kumimoji="0" sz="800" b="0" i="0" u="none" strike="noStrike" kern="0" cap="none" spc="0" normalizeH="0" baseline="0" noProof="0" dirty="0">
                <a:ln>
                  <a:noFill/>
                </a:ln>
                <a:solidFill>
                  <a:sysClr val="windowText" lastClr="000000"/>
                </a:solidFill>
                <a:effectLst/>
                <a:uLnTx/>
                <a:uFillTx/>
                <a:latin typeface="Arial"/>
                <a:cs typeface="Arial"/>
              </a:rPr>
              <a:t>	</a:t>
            </a:r>
            <a:r>
              <a:rPr kumimoji="0" sz="800" b="0" i="0" u="none" strike="noStrike" kern="0" cap="none" spc="-55" normalizeH="0" baseline="0" noProof="0" dirty="0">
                <a:ln>
                  <a:noFill/>
                </a:ln>
                <a:solidFill>
                  <a:sysClr val="windowText" lastClr="000000"/>
                </a:solidFill>
                <a:effectLst/>
                <a:uLnTx/>
                <a:uFillTx/>
                <a:latin typeface="Arial"/>
                <a:cs typeface="Arial"/>
              </a:rPr>
              <a:t>G-</a:t>
            </a:r>
            <a:r>
              <a:rPr kumimoji="0" sz="800" b="0" i="0" u="none" strike="noStrike" kern="0" cap="none" spc="-50" normalizeH="0" baseline="0" noProof="0" dirty="0">
                <a:ln>
                  <a:noFill/>
                </a:ln>
                <a:solidFill>
                  <a:sysClr val="windowText" lastClr="000000"/>
                </a:solidFill>
                <a:effectLst/>
                <a:uLnTx/>
                <a:uFillTx/>
                <a:latin typeface="Arial"/>
                <a:cs typeface="Arial"/>
              </a:rPr>
              <a:t>2</a:t>
            </a:r>
            <a:r>
              <a:rPr kumimoji="0" sz="800" b="0" i="0" u="none" strike="noStrike" kern="0" cap="none" spc="0" normalizeH="0" baseline="0" noProof="0" dirty="0">
                <a:ln>
                  <a:noFill/>
                </a:ln>
                <a:solidFill>
                  <a:sysClr val="windowText" lastClr="000000"/>
                </a:solidFill>
                <a:effectLst/>
                <a:uLnTx/>
                <a:uFillTx/>
                <a:latin typeface="Arial"/>
                <a:cs typeface="Arial"/>
              </a:rPr>
              <a:t>	</a:t>
            </a:r>
            <a:r>
              <a:rPr kumimoji="0" sz="800" b="0" i="0" u="none" strike="noStrike" kern="0" cap="none" spc="-55" normalizeH="0" baseline="0" noProof="0" dirty="0">
                <a:ln>
                  <a:noFill/>
                </a:ln>
                <a:solidFill>
                  <a:sysClr val="windowText" lastClr="000000"/>
                </a:solidFill>
                <a:effectLst/>
                <a:uLnTx/>
                <a:uFillTx/>
                <a:latin typeface="Arial"/>
                <a:cs typeface="Arial"/>
              </a:rPr>
              <a:t>G-</a:t>
            </a:r>
            <a:r>
              <a:rPr kumimoji="0" sz="800" b="0" i="0" u="none" strike="noStrike" kern="0" cap="none" spc="-50" normalizeH="0" baseline="0" noProof="0" dirty="0">
                <a:ln>
                  <a:noFill/>
                </a:ln>
                <a:solidFill>
                  <a:sysClr val="windowText" lastClr="000000"/>
                </a:solidFill>
                <a:effectLst/>
                <a:uLnTx/>
                <a:uFillTx/>
                <a:latin typeface="Arial"/>
                <a:cs typeface="Arial"/>
              </a:rPr>
              <a:t>1</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1090945" y="2146564"/>
            <a:ext cx="514350" cy="232115"/>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kumimoji="0" sz="1400" b="0" i="0" u="none" strike="noStrike" kern="0" cap="none" normalizeH="0" noProof="0" dirty="0">
                <a:ln>
                  <a:noFill/>
                </a:ln>
                <a:effectLst/>
                <a:uLnTx/>
                <a:uFillTx/>
                <a:latin typeface="Arial"/>
                <a:cs typeface="Arial"/>
              </a:rPr>
              <a:t>GIPS</a:t>
            </a:r>
          </a:p>
        </p:txBody>
      </p:sp>
      <p:grpSp>
        <p:nvGrpSpPr>
          <p:cNvPr id="18" name="object 18"/>
          <p:cNvGrpSpPr/>
          <p:nvPr/>
        </p:nvGrpSpPr>
        <p:grpSpPr>
          <a:xfrm>
            <a:off x="2889745" y="2782672"/>
            <a:ext cx="1346835" cy="842010"/>
            <a:chOff x="2889745" y="2782672"/>
            <a:chExt cx="1346835" cy="842010"/>
          </a:xfrm>
        </p:grpSpPr>
        <p:sp>
          <p:nvSpPr>
            <p:cNvPr id="19" name="object 19"/>
            <p:cNvSpPr/>
            <p:nvPr/>
          </p:nvSpPr>
          <p:spPr>
            <a:xfrm>
              <a:off x="3220802" y="3568498"/>
              <a:ext cx="135255" cy="56515"/>
            </a:xfrm>
            <a:custGeom>
              <a:avLst/>
              <a:gdLst/>
              <a:ahLst/>
              <a:cxnLst/>
              <a:rect l="l" t="t" r="r" b="b"/>
              <a:pathLst>
                <a:path w="135254" h="56514">
                  <a:moveTo>
                    <a:pt x="134673" y="56128"/>
                  </a:moveTo>
                  <a:lnTo>
                    <a:pt x="0" y="56128"/>
                  </a:lnTo>
                  <a:lnTo>
                    <a:pt x="0" y="0"/>
                  </a:lnTo>
                  <a:lnTo>
                    <a:pt x="134673" y="0"/>
                  </a:lnTo>
                  <a:lnTo>
                    <a:pt x="134673" y="56128"/>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3490138" y="3557272"/>
              <a:ext cx="135255" cy="67945"/>
            </a:xfrm>
            <a:custGeom>
              <a:avLst/>
              <a:gdLst/>
              <a:ahLst/>
              <a:cxnLst/>
              <a:rect l="l" t="t" r="r" b="b"/>
              <a:pathLst>
                <a:path w="135254" h="67945">
                  <a:moveTo>
                    <a:pt x="134673" y="67354"/>
                  </a:moveTo>
                  <a:lnTo>
                    <a:pt x="0" y="67354"/>
                  </a:lnTo>
                  <a:lnTo>
                    <a:pt x="0" y="0"/>
                  </a:lnTo>
                  <a:lnTo>
                    <a:pt x="134673" y="0"/>
                  </a:lnTo>
                  <a:lnTo>
                    <a:pt x="134673" y="67354"/>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3759473" y="2816351"/>
              <a:ext cx="135255" cy="808355"/>
            </a:xfrm>
            <a:custGeom>
              <a:avLst/>
              <a:gdLst/>
              <a:ahLst/>
              <a:cxnLst/>
              <a:rect l="l" t="t" r="r" b="b"/>
              <a:pathLst>
                <a:path w="135254" h="808354">
                  <a:moveTo>
                    <a:pt x="134669" y="808296"/>
                  </a:moveTo>
                  <a:lnTo>
                    <a:pt x="0" y="808296"/>
                  </a:lnTo>
                  <a:lnTo>
                    <a:pt x="0" y="0"/>
                  </a:lnTo>
                  <a:lnTo>
                    <a:pt x="134669" y="0"/>
                  </a:lnTo>
                  <a:lnTo>
                    <a:pt x="134669" y="808296"/>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4028809" y="2782672"/>
              <a:ext cx="135255" cy="842010"/>
            </a:xfrm>
            <a:custGeom>
              <a:avLst/>
              <a:gdLst/>
              <a:ahLst/>
              <a:cxnLst/>
              <a:rect l="l" t="t" r="r" b="b"/>
              <a:pathLst>
                <a:path w="135254" h="842010">
                  <a:moveTo>
                    <a:pt x="134665" y="841973"/>
                  </a:moveTo>
                  <a:lnTo>
                    <a:pt x="0" y="841973"/>
                  </a:lnTo>
                  <a:lnTo>
                    <a:pt x="0" y="0"/>
                  </a:lnTo>
                  <a:lnTo>
                    <a:pt x="134665" y="0"/>
                  </a:lnTo>
                  <a:lnTo>
                    <a:pt x="134665" y="841973"/>
                  </a:lnTo>
                  <a:close/>
                </a:path>
              </a:pathLst>
            </a:custGeom>
            <a:solidFill>
              <a:srgbClr val="39A7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2951468" y="3590965"/>
              <a:ext cx="135255" cy="34290"/>
            </a:xfrm>
            <a:custGeom>
              <a:avLst/>
              <a:gdLst/>
              <a:ahLst/>
              <a:cxnLst/>
              <a:rect l="l" t="t" r="r" b="b"/>
              <a:pathLst>
                <a:path w="135255" h="34289">
                  <a:moveTo>
                    <a:pt x="134668" y="33678"/>
                  </a:moveTo>
                  <a:lnTo>
                    <a:pt x="0" y="33678"/>
                  </a:lnTo>
                  <a:lnTo>
                    <a:pt x="0" y="0"/>
                  </a:lnTo>
                  <a:lnTo>
                    <a:pt x="134668" y="0"/>
                  </a:lnTo>
                  <a:lnTo>
                    <a:pt x="134668" y="33678"/>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2889745" y="3619015"/>
              <a:ext cx="1346835" cy="0"/>
            </a:xfrm>
            <a:custGeom>
              <a:avLst/>
              <a:gdLst/>
              <a:ahLst/>
              <a:cxnLst/>
              <a:rect l="l" t="t" r="r" b="b"/>
              <a:pathLst>
                <a:path w="1346835">
                  <a:moveTo>
                    <a:pt x="0" y="0"/>
                  </a:moveTo>
                  <a:lnTo>
                    <a:pt x="1346679" y="1"/>
                  </a:lnTo>
                </a:path>
              </a:pathLst>
            </a:custGeom>
            <a:ln w="3742">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 name="object 25"/>
          <p:cNvSpPr txBox="1"/>
          <p:nvPr/>
        </p:nvSpPr>
        <p:spPr>
          <a:xfrm>
            <a:off x="2983768" y="3389429"/>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3</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3252400" y="3364410"/>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6</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3521105" y="3347730"/>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8</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4002332" y="2618864"/>
            <a:ext cx="182880"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20" normalizeH="0" baseline="0" noProof="0" dirty="0">
                <a:ln>
                  <a:noFill/>
                </a:ln>
                <a:solidFill>
                  <a:sysClr val="windowText" lastClr="000000"/>
                </a:solidFill>
                <a:effectLst/>
                <a:uLnTx/>
                <a:uFillTx/>
                <a:latin typeface="Arial"/>
                <a:cs typeface="Arial"/>
              </a:rPr>
              <a:t>100</a:t>
            </a:r>
            <a:endParaRPr kumimoji="0" sz="800" b="0" i="0" u="none" strike="noStrike" kern="0" cap="none" spc="0" normalizeH="0" baseline="0" noProof="0" dirty="0">
              <a:ln>
                <a:noFill/>
              </a:ln>
              <a:solidFill>
                <a:sysClr val="windowText" lastClr="000000"/>
              </a:solidFill>
              <a:effectLst/>
              <a:uLnTx/>
              <a:uFillTx/>
              <a:latin typeface="Arial"/>
              <a:cs typeface="Arial"/>
            </a:endParaRPr>
          </a:p>
        </p:txBody>
      </p:sp>
      <p:sp>
        <p:nvSpPr>
          <p:cNvPr id="29" name="object 29"/>
          <p:cNvSpPr txBox="1"/>
          <p:nvPr/>
        </p:nvSpPr>
        <p:spPr>
          <a:xfrm>
            <a:off x="2984740" y="3673346"/>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5</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txBox="1"/>
          <p:nvPr/>
        </p:nvSpPr>
        <p:spPr>
          <a:xfrm>
            <a:off x="3251650" y="3673346"/>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4</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txBox="1"/>
          <p:nvPr/>
        </p:nvSpPr>
        <p:spPr>
          <a:xfrm>
            <a:off x="3521181" y="3673346"/>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3</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3791047" y="3673346"/>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2</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p:nvPr/>
        </p:nvSpPr>
        <p:spPr>
          <a:xfrm>
            <a:off x="4064729" y="3673346"/>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1</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4" name="object 34"/>
          <p:cNvSpPr txBox="1"/>
          <p:nvPr/>
        </p:nvSpPr>
        <p:spPr>
          <a:xfrm>
            <a:off x="2897611" y="1794801"/>
            <a:ext cx="1165225" cy="890628"/>
          </a:xfrm>
          <a:prstGeom prst="rect">
            <a:avLst/>
          </a:prstGeom>
        </p:spPr>
        <p:txBody>
          <a:bodyPr vert="horz" wrap="square" lIns="0" tIns="9525" rIns="0" bIns="0" rtlCol="0">
            <a:spAutoFit/>
          </a:bodyPr>
          <a:lstStyle/>
          <a:p>
            <a:pPr marL="38100" marR="30480" lvl="0" indent="0" defTabSz="914400" eaLnBrk="1" fontAlgn="auto" latinLnBrk="0" hangingPunct="1">
              <a:lnSpc>
                <a:spcPct val="104400"/>
              </a:lnSpc>
              <a:spcBef>
                <a:spcPts val="75"/>
              </a:spcBef>
              <a:spcAft>
                <a:spcPts val="0"/>
              </a:spcAft>
              <a:buClrTx/>
              <a:buSzTx/>
              <a:buFontTx/>
              <a:buNone/>
              <a:tabLst/>
              <a:defRPr/>
            </a:pPr>
            <a:r>
              <a:rPr kumimoji="0" sz="1400" b="0" i="0" u="none" strike="noStrike" kern="0" cap="none" normalizeH="0" baseline="0" noProof="0" dirty="0">
                <a:ln>
                  <a:noFill/>
                </a:ln>
                <a:effectLst/>
                <a:uLnTx/>
                <a:uFillTx/>
                <a:latin typeface="Arial"/>
                <a:cs typeface="Arial"/>
              </a:rPr>
              <a:t>Financial Strategy and Risk Management</a:t>
            </a:r>
            <a:endParaRPr kumimoji="0" sz="1400" b="0" i="0" u="none" strike="noStrike" kern="0" cap="none" normalizeH="0" baseline="-24305" noProof="0" dirty="0">
              <a:ln>
                <a:noFill/>
              </a:ln>
              <a:effectLst/>
              <a:uLnTx/>
              <a:uFillTx/>
              <a:latin typeface="Arial"/>
              <a:cs typeface="Arial"/>
            </a:endParaRPr>
          </a:p>
        </p:txBody>
      </p:sp>
      <p:grpSp>
        <p:nvGrpSpPr>
          <p:cNvPr id="35" name="object 35"/>
          <p:cNvGrpSpPr/>
          <p:nvPr/>
        </p:nvGrpSpPr>
        <p:grpSpPr>
          <a:xfrm>
            <a:off x="2702568" y="2657179"/>
            <a:ext cx="3387725" cy="1181100"/>
            <a:chOff x="2702568" y="2657179"/>
            <a:chExt cx="3387725" cy="1181100"/>
          </a:xfrm>
        </p:grpSpPr>
        <p:sp>
          <p:nvSpPr>
            <p:cNvPr id="36" name="object 36"/>
            <p:cNvSpPr/>
            <p:nvPr/>
          </p:nvSpPr>
          <p:spPr>
            <a:xfrm>
              <a:off x="2710188" y="2664799"/>
              <a:ext cx="4445" cy="1165860"/>
            </a:xfrm>
            <a:custGeom>
              <a:avLst/>
              <a:gdLst/>
              <a:ahLst/>
              <a:cxnLst/>
              <a:rect l="l" t="t" r="r" b="b"/>
              <a:pathLst>
                <a:path w="4444" h="1165860">
                  <a:moveTo>
                    <a:pt x="4128" y="0"/>
                  </a:moveTo>
                  <a:lnTo>
                    <a:pt x="0" y="1165760"/>
                  </a:lnTo>
                </a:path>
              </a:pathLst>
            </a:custGeom>
            <a:ln w="14963">
              <a:solidFill>
                <a:srgbClr val="7E7E7E"/>
              </a:solidFill>
              <a:prstDash val="lg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p:nvPr/>
          </p:nvSpPr>
          <p:spPr>
            <a:xfrm>
              <a:off x="4915371" y="3602176"/>
              <a:ext cx="157480" cy="22860"/>
            </a:xfrm>
            <a:custGeom>
              <a:avLst/>
              <a:gdLst/>
              <a:ahLst/>
              <a:cxnLst/>
              <a:rect l="l" t="t" r="r" b="b"/>
              <a:pathLst>
                <a:path w="157479" h="22860">
                  <a:moveTo>
                    <a:pt x="157127" y="22451"/>
                  </a:moveTo>
                  <a:lnTo>
                    <a:pt x="0" y="22451"/>
                  </a:lnTo>
                  <a:lnTo>
                    <a:pt x="0" y="0"/>
                  </a:lnTo>
                  <a:lnTo>
                    <a:pt x="157127" y="0"/>
                  </a:lnTo>
                  <a:lnTo>
                    <a:pt x="157127" y="22451"/>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5229596" y="3546045"/>
              <a:ext cx="157480" cy="78740"/>
            </a:xfrm>
            <a:custGeom>
              <a:avLst/>
              <a:gdLst/>
              <a:ahLst/>
              <a:cxnLst/>
              <a:rect l="l" t="t" r="r" b="b"/>
              <a:pathLst>
                <a:path w="157479" h="78739">
                  <a:moveTo>
                    <a:pt x="157127" y="78580"/>
                  </a:moveTo>
                  <a:lnTo>
                    <a:pt x="0" y="78580"/>
                  </a:lnTo>
                  <a:lnTo>
                    <a:pt x="0" y="0"/>
                  </a:lnTo>
                  <a:lnTo>
                    <a:pt x="157127" y="0"/>
                  </a:lnTo>
                  <a:lnTo>
                    <a:pt x="157127" y="78580"/>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p:cNvSpPr/>
            <p:nvPr/>
          </p:nvSpPr>
          <p:spPr>
            <a:xfrm>
              <a:off x="5543820" y="2771447"/>
              <a:ext cx="157480" cy="853440"/>
            </a:xfrm>
            <a:custGeom>
              <a:avLst/>
              <a:gdLst/>
              <a:ahLst/>
              <a:cxnLst/>
              <a:rect l="l" t="t" r="r" b="b"/>
              <a:pathLst>
                <a:path w="157479" h="853439">
                  <a:moveTo>
                    <a:pt x="157109" y="853199"/>
                  </a:moveTo>
                  <a:lnTo>
                    <a:pt x="0" y="853199"/>
                  </a:lnTo>
                  <a:lnTo>
                    <a:pt x="0" y="0"/>
                  </a:lnTo>
                  <a:lnTo>
                    <a:pt x="157109" y="0"/>
                  </a:lnTo>
                  <a:lnTo>
                    <a:pt x="157109" y="853199"/>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40"/>
            <p:cNvSpPr/>
            <p:nvPr/>
          </p:nvSpPr>
          <p:spPr>
            <a:xfrm>
              <a:off x="5846823" y="2928611"/>
              <a:ext cx="157480" cy="696595"/>
            </a:xfrm>
            <a:custGeom>
              <a:avLst/>
              <a:gdLst/>
              <a:ahLst/>
              <a:cxnLst/>
              <a:rect l="l" t="t" r="r" b="b"/>
              <a:pathLst>
                <a:path w="157479" h="696595">
                  <a:moveTo>
                    <a:pt x="157116" y="695998"/>
                  </a:moveTo>
                  <a:lnTo>
                    <a:pt x="0" y="695998"/>
                  </a:lnTo>
                  <a:lnTo>
                    <a:pt x="0" y="0"/>
                  </a:lnTo>
                  <a:lnTo>
                    <a:pt x="157116" y="0"/>
                  </a:lnTo>
                  <a:lnTo>
                    <a:pt x="157116" y="695998"/>
                  </a:lnTo>
                  <a:close/>
                </a:path>
              </a:pathLst>
            </a:custGeom>
            <a:solidFill>
              <a:srgbClr val="39A7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4528202" y="3619015"/>
              <a:ext cx="1560195" cy="0"/>
            </a:xfrm>
            <a:custGeom>
              <a:avLst/>
              <a:gdLst/>
              <a:ahLst/>
              <a:cxnLst/>
              <a:rect l="l" t="t" r="r" b="b"/>
              <a:pathLst>
                <a:path w="1560195">
                  <a:moveTo>
                    <a:pt x="0" y="0"/>
                  </a:moveTo>
                  <a:lnTo>
                    <a:pt x="1559891" y="1"/>
                  </a:lnTo>
                </a:path>
              </a:pathLst>
            </a:custGeom>
            <a:ln w="3742">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2" name="object 42"/>
          <p:cNvSpPr txBox="1"/>
          <p:nvPr/>
        </p:nvSpPr>
        <p:spPr>
          <a:xfrm>
            <a:off x="4644261" y="3414622"/>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3" name="object 43"/>
          <p:cNvSpPr txBox="1"/>
          <p:nvPr/>
        </p:nvSpPr>
        <p:spPr>
          <a:xfrm>
            <a:off x="4955170" y="3399331"/>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2</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4" name="object 44"/>
          <p:cNvSpPr txBox="1"/>
          <p:nvPr/>
        </p:nvSpPr>
        <p:spPr>
          <a:xfrm>
            <a:off x="5243636" y="3338173"/>
            <a:ext cx="115570"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70" normalizeH="0" baseline="0" noProof="0" dirty="0">
                <a:ln>
                  <a:noFill/>
                </a:ln>
                <a:solidFill>
                  <a:sysClr val="windowText" lastClr="000000"/>
                </a:solidFill>
                <a:effectLst/>
                <a:uLnTx/>
                <a:uFillTx/>
                <a:latin typeface="Arial"/>
                <a:cs typeface="Arial"/>
              </a:rPr>
              <a:t>10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5" name="object 45"/>
          <p:cNvSpPr txBox="1"/>
          <p:nvPr/>
        </p:nvSpPr>
        <p:spPr>
          <a:xfrm>
            <a:off x="5532101" y="2618865"/>
            <a:ext cx="160020"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90" normalizeH="0" baseline="0" noProof="0" dirty="0">
                <a:ln>
                  <a:noFill/>
                </a:ln>
                <a:solidFill>
                  <a:sysClr val="windowText" lastClr="000000"/>
                </a:solidFill>
                <a:effectLst/>
                <a:uLnTx/>
                <a:uFillTx/>
                <a:latin typeface="Arial"/>
                <a:cs typeface="Arial"/>
              </a:rPr>
              <a:t>111</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6" name="object 46"/>
          <p:cNvSpPr txBox="1"/>
          <p:nvPr/>
        </p:nvSpPr>
        <p:spPr>
          <a:xfrm>
            <a:off x="5854233" y="2726592"/>
            <a:ext cx="13779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25" normalizeH="0" baseline="0" noProof="0" dirty="0">
                <a:ln>
                  <a:noFill/>
                </a:ln>
                <a:solidFill>
                  <a:sysClr val="windowText" lastClr="000000"/>
                </a:solidFill>
                <a:effectLst/>
                <a:uLnTx/>
                <a:uFillTx/>
                <a:latin typeface="Arial"/>
                <a:cs typeface="Arial"/>
              </a:rPr>
              <a:t>90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7" name="object 47"/>
          <p:cNvSpPr txBox="1"/>
          <p:nvPr/>
        </p:nvSpPr>
        <p:spPr>
          <a:xfrm>
            <a:off x="4647328" y="3673519"/>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5</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8" name="object 48"/>
          <p:cNvSpPr txBox="1"/>
          <p:nvPr/>
        </p:nvSpPr>
        <p:spPr>
          <a:xfrm>
            <a:off x="4956481" y="3673518"/>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4</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9"/>
          <p:cNvSpPr txBox="1"/>
          <p:nvPr/>
        </p:nvSpPr>
        <p:spPr>
          <a:xfrm>
            <a:off x="5268250" y="3673519"/>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3</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50" name="object 50"/>
          <p:cNvSpPr txBox="1"/>
          <p:nvPr/>
        </p:nvSpPr>
        <p:spPr>
          <a:xfrm>
            <a:off x="5580357" y="3673519"/>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2</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51"/>
          <p:cNvSpPr txBox="1"/>
          <p:nvPr/>
        </p:nvSpPr>
        <p:spPr>
          <a:xfrm>
            <a:off x="5896279" y="3673519"/>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1</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52" name="object 52"/>
          <p:cNvSpPr txBox="1"/>
          <p:nvPr/>
        </p:nvSpPr>
        <p:spPr>
          <a:xfrm>
            <a:off x="4382254" y="2003721"/>
            <a:ext cx="1719580" cy="661078"/>
          </a:xfrm>
          <a:prstGeom prst="rect">
            <a:avLst/>
          </a:prstGeom>
        </p:spPr>
        <p:txBody>
          <a:bodyPr vert="horz" wrap="square" lIns="0" tIns="14605" rIns="0" bIns="0" rtlCol="0">
            <a:spAutoFit/>
          </a:bodyPr>
          <a:lstStyle/>
          <a:p>
            <a:pPr marL="12700" marR="5080" lvl="0" indent="0" defTabSz="914400" eaLnBrk="1" fontAlgn="auto" latinLnBrk="0" hangingPunct="1">
              <a:lnSpc>
                <a:spcPct val="100000"/>
              </a:lnSpc>
              <a:spcBef>
                <a:spcPts val="115"/>
              </a:spcBef>
              <a:spcAft>
                <a:spcPts val="0"/>
              </a:spcAft>
              <a:buClrTx/>
              <a:buSzTx/>
              <a:buFontTx/>
              <a:buNone/>
              <a:tabLst/>
              <a:defRPr/>
            </a:pPr>
            <a:r>
              <a:rPr kumimoji="0" sz="1400" b="0" i="0" u="none" strike="noStrike" kern="0" cap="none" normalizeH="0" noProof="0" dirty="0">
                <a:ln>
                  <a:noFill/>
                </a:ln>
                <a:effectLst/>
                <a:uLnTx/>
                <a:uFillTx/>
                <a:latin typeface="Arial"/>
                <a:cs typeface="Arial"/>
              </a:rPr>
              <a:t>Management Credibility and Track Record</a:t>
            </a:r>
          </a:p>
        </p:txBody>
      </p:sp>
      <p:grpSp>
        <p:nvGrpSpPr>
          <p:cNvPr id="53" name="object 53"/>
          <p:cNvGrpSpPr/>
          <p:nvPr/>
        </p:nvGrpSpPr>
        <p:grpSpPr>
          <a:xfrm>
            <a:off x="6478979" y="2782672"/>
            <a:ext cx="1485265" cy="842010"/>
            <a:chOff x="6478979" y="2782672"/>
            <a:chExt cx="1485265" cy="842010"/>
          </a:xfrm>
        </p:grpSpPr>
        <p:sp>
          <p:nvSpPr>
            <p:cNvPr id="54" name="object 54"/>
            <p:cNvSpPr/>
            <p:nvPr/>
          </p:nvSpPr>
          <p:spPr>
            <a:xfrm>
              <a:off x="7148611" y="3534819"/>
              <a:ext cx="146050" cy="90170"/>
            </a:xfrm>
            <a:custGeom>
              <a:avLst/>
              <a:gdLst/>
              <a:ahLst/>
              <a:cxnLst/>
              <a:rect l="l" t="t" r="r" b="b"/>
              <a:pathLst>
                <a:path w="146050" h="90170">
                  <a:moveTo>
                    <a:pt x="145903" y="89806"/>
                  </a:moveTo>
                  <a:lnTo>
                    <a:pt x="0" y="89806"/>
                  </a:lnTo>
                  <a:lnTo>
                    <a:pt x="0" y="0"/>
                  </a:lnTo>
                  <a:lnTo>
                    <a:pt x="145903" y="0"/>
                  </a:lnTo>
                  <a:lnTo>
                    <a:pt x="145903" y="89806"/>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55"/>
            <p:cNvSpPr/>
            <p:nvPr/>
          </p:nvSpPr>
          <p:spPr>
            <a:xfrm>
              <a:off x="7440391" y="2782672"/>
              <a:ext cx="146050" cy="842010"/>
            </a:xfrm>
            <a:custGeom>
              <a:avLst/>
              <a:gdLst/>
              <a:ahLst/>
              <a:cxnLst/>
              <a:rect l="l" t="t" r="r" b="b"/>
              <a:pathLst>
                <a:path w="146050" h="842010">
                  <a:moveTo>
                    <a:pt x="145887" y="841973"/>
                  </a:moveTo>
                  <a:lnTo>
                    <a:pt x="0" y="841973"/>
                  </a:lnTo>
                  <a:lnTo>
                    <a:pt x="0" y="0"/>
                  </a:lnTo>
                  <a:lnTo>
                    <a:pt x="145887" y="0"/>
                  </a:lnTo>
                  <a:lnTo>
                    <a:pt x="145887" y="841973"/>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6"/>
            <p:cNvSpPr/>
            <p:nvPr/>
          </p:nvSpPr>
          <p:spPr>
            <a:xfrm>
              <a:off x="6553829" y="3613418"/>
              <a:ext cx="146050" cy="11430"/>
            </a:xfrm>
            <a:custGeom>
              <a:avLst/>
              <a:gdLst/>
              <a:ahLst/>
              <a:cxnLst/>
              <a:rect l="l" t="t" r="r" b="b"/>
              <a:pathLst>
                <a:path w="146050" h="11429">
                  <a:moveTo>
                    <a:pt x="145891" y="11226"/>
                  </a:moveTo>
                  <a:lnTo>
                    <a:pt x="0" y="11226"/>
                  </a:lnTo>
                  <a:lnTo>
                    <a:pt x="0" y="0"/>
                  </a:lnTo>
                  <a:lnTo>
                    <a:pt x="145891" y="0"/>
                  </a:lnTo>
                  <a:lnTo>
                    <a:pt x="145891" y="11226"/>
                  </a:lnTo>
                  <a:close/>
                </a:path>
              </a:pathLst>
            </a:custGeom>
            <a:solidFill>
              <a:srgbClr val="B90B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object 57"/>
            <p:cNvSpPr/>
            <p:nvPr/>
          </p:nvSpPr>
          <p:spPr>
            <a:xfrm>
              <a:off x="6480884" y="3619015"/>
              <a:ext cx="1481455" cy="0"/>
            </a:xfrm>
            <a:custGeom>
              <a:avLst/>
              <a:gdLst/>
              <a:ahLst/>
              <a:cxnLst/>
              <a:rect l="l" t="t" r="r" b="b"/>
              <a:pathLst>
                <a:path w="1481454">
                  <a:moveTo>
                    <a:pt x="0" y="0"/>
                  </a:moveTo>
                  <a:lnTo>
                    <a:pt x="1481353" y="1"/>
                  </a:lnTo>
                </a:path>
              </a:pathLst>
            </a:custGeom>
            <a:ln w="3742">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8" name="object 58"/>
          <p:cNvSpPr txBox="1"/>
          <p:nvPr/>
        </p:nvSpPr>
        <p:spPr>
          <a:xfrm>
            <a:off x="6585524" y="3410082"/>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1</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59" name="object 59"/>
          <p:cNvSpPr txBox="1"/>
          <p:nvPr/>
        </p:nvSpPr>
        <p:spPr>
          <a:xfrm>
            <a:off x="6881045" y="3414450"/>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60" name="object 60"/>
          <p:cNvSpPr txBox="1"/>
          <p:nvPr/>
        </p:nvSpPr>
        <p:spPr>
          <a:xfrm>
            <a:off x="7154123" y="3327079"/>
            <a:ext cx="115570"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70" normalizeH="0" baseline="0" noProof="0" dirty="0">
                <a:ln>
                  <a:noFill/>
                </a:ln>
                <a:solidFill>
                  <a:sysClr val="windowText" lastClr="000000"/>
                </a:solidFill>
                <a:effectLst/>
                <a:uLnTx/>
                <a:uFillTx/>
                <a:latin typeface="Arial"/>
                <a:cs typeface="Arial"/>
              </a:rPr>
              <a:t>20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61" name="object 61"/>
          <p:cNvSpPr txBox="1"/>
          <p:nvPr/>
        </p:nvSpPr>
        <p:spPr>
          <a:xfrm>
            <a:off x="7767611" y="3414452"/>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0</a:t>
            </a:r>
            <a:endParaRPr kumimoji="0" sz="800" b="0" i="0" u="none" strike="noStrike" kern="0" cap="none" spc="0" normalizeH="0" baseline="0" noProof="0" dirty="0">
              <a:ln>
                <a:noFill/>
              </a:ln>
              <a:solidFill>
                <a:sysClr val="windowText" lastClr="000000"/>
              </a:solidFill>
              <a:effectLst/>
              <a:uLnTx/>
              <a:uFillTx/>
              <a:latin typeface="Arial"/>
              <a:cs typeface="Arial"/>
            </a:endParaRPr>
          </a:p>
        </p:txBody>
      </p:sp>
      <p:sp>
        <p:nvSpPr>
          <p:cNvPr id="62" name="object 62"/>
          <p:cNvSpPr txBox="1"/>
          <p:nvPr/>
        </p:nvSpPr>
        <p:spPr>
          <a:xfrm>
            <a:off x="6589714" y="3673347"/>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5</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63" name="object 63"/>
          <p:cNvSpPr txBox="1"/>
          <p:nvPr/>
        </p:nvSpPr>
        <p:spPr>
          <a:xfrm>
            <a:off x="6883475" y="3673347"/>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4</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64" name="object 64"/>
          <p:cNvSpPr txBox="1"/>
          <p:nvPr/>
        </p:nvSpPr>
        <p:spPr>
          <a:xfrm>
            <a:off x="7179860" y="3673347"/>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3</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65" name="object 65"/>
          <p:cNvSpPr txBox="1"/>
          <p:nvPr/>
        </p:nvSpPr>
        <p:spPr>
          <a:xfrm>
            <a:off x="7476578" y="3673347"/>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2</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66" name="object 66"/>
          <p:cNvSpPr txBox="1"/>
          <p:nvPr/>
        </p:nvSpPr>
        <p:spPr>
          <a:xfrm>
            <a:off x="7777111" y="3673347"/>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1</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67" name="object 67"/>
          <p:cNvSpPr txBox="1"/>
          <p:nvPr/>
        </p:nvSpPr>
        <p:spPr>
          <a:xfrm>
            <a:off x="6519303" y="2152065"/>
            <a:ext cx="1248308" cy="445635"/>
          </a:xfrm>
          <a:prstGeom prst="rect">
            <a:avLst/>
          </a:prstGeom>
        </p:spPr>
        <p:txBody>
          <a:bodyPr vert="horz" wrap="square" lIns="0" tIns="14605" rIns="0" bIns="0" rtlCol="0">
            <a:spAutoFit/>
          </a:bodyPr>
          <a:lstStyle/>
          <a:p>
            <a:pPr marL="12700" marR="28575" lvl="0" indent="0" defTabSz="914400" eaLnBrk="1" fontAlgn="auto" latinLnBrk="0" hangingPunct="1">
              <a:lnSpc>
                <a:spcPct val="100000"/>
              </a:lnSpc>
              <a:spcBef>
                <a:spcPts val="115"/>
              </a:spcBef>
              <a:spcAft>
                <a:spcPts val="0"/>
              </a:spcAft>
              <a:buClrTx/>
              <a:buSzTx/>
              <a:buFontTx/>
              <a:buNone/>
              <a:tabLst/>
              <a:defRPr/>
            </a:pPr>
            <a:r>
              <a:rPr kumimoji="0" sz="1400" b="0" i="0" u="none" strike="noStrike" kern="0" cap="none" normalizeH="0" noProof="0" dirty="0">
                <a:ln>
                  <a:noFill/>
                </a:ln>
                <a:effectLst/>
                <a:uLnTx/>
                <a:uFillTx/>
                <a:latin typeface="Arial"/>
                <a:cs typeface="Arial"/>
              </a:rPr>
              <a:t>Organizational Structure</a:t>
            </a:r>
          </a:p>
        </p:txBody>
      </p:sp>
      <p:grpSp>
        <p:nvGrpSpPr>
          <p:cNvPr id="68" name="object 68"/>
          <p:cNvGrpSpPr/>
          <p:nvPr/>
        </p:nvGrpSpPr>
        <p:grpSpPr>
          <a:xfrm>
            <a:off x="8330660" y="2760220"/>
            <a:ext cx="1530350" cy="853440"/>
            <a:chOff x="8330660" y="2760220"/>
            <a:chExt cx="1530350" cy="853440"/>
          </a:xfrm>
        </p:grpSpPr>
        <p:sp>
          <p:nvSpPr>
            <p:cNvPr id="69" name="object 69"/>
            <p:cNvSpPr/>
            <p:nvPr/>
          </p:nvSpPr>
          <p:spPr>
            <a:xfrm>
              <a:off x="9022736" y="2760220"/>
              <a:ext cx="146050" cy="853440"/>
            </a:xfrm>
            <a:custGeom>
              <a:avLst/>
              <a:gdLst/>
              <a:ahLst/>
              <a:cxnLst/>
              <a:rect l="l" t="t" r="r" b="b"/>
              <a:pathLst>
                <a:path w="146050" h="853439">
                  <a:moveTo>
                    <a:pt x="145887" y="853199"/>
                  </a:moveTo>
                  <a:lnTo>
                    <a:pt x="0" y="853199"/>
                  </a:lnTo>
                  <a:lnTo>
                    <a:pt x="0" y="0"/>
                  </a:lnTo>
                  <a:lnTo>
                    <a:pt x="145887" y="0"/>
                  </a:lnTo>
                  <a:lnTo>
                    <a:pt x="145887" y="853199"/>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70"/>
            <p:cNvSpPr/>
            <p:nvPr/>
          </p:nvSpPr>
          <p:spPr>
            <a:xfrm>
              <a:off x="9325739" y="3063324"/>
              <a:ext cx="157480" cy="550545"/>
            </a:xfrm>
            <a:custGeom>
              <a:avLst/>
              <a:gdLst/>
              <a:ahLst/>
              <a:cxnLst/>
              <a:rect l="l" t="t" r="r" b="b"/>
              <a:pathLst>
                <a:path w="157479" h="550545">
                  <a:moveTo>
                    <a:pt x="157115" y="550063"/>
                  </a:moveTo>
                  <a:lnTo>
                    <a:pt x="0" y="550063"/>
                  </a:lnTo>
                  <a:lnTo>
                    <a:pt x="0" y="0"/>
                  </a:lnTo>
                  <a:lnTo>
                    <a:pt x="157115" y="0"/>
                  </a:lnTo>
                  <a:lnTo>
                    <a:pt x="157115" y="550063"/>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71"/>
            <p:cNvSpPr/>
            <p:nvPr/>
          </p:nvSpPr>
          <p:spPr>
            <a:xfrm>
              <a:off x="8332565" y="3607789"/>
              <a:ext cx="1526540" cy="0"/>
            </a:xfrm>
            <a:custGeom>
              <a:avLst/>
              <a:gdLst/>
              <a:ahLst/>
              <a:cxnLst/>
              <a:rect l="l" t="t" r="r" b="b"/>
              <a:pathLst>
                <a:path w="1526540">
                  <a:moveTo>
                    <a:pt x="0" y="0"/>
                  </a:moveTo>
                  <a:lnTo>
                    <a:pt x="1526254" y="1"/>
                  </a:lnTo>
                </a:path>
              </a:pathLst>
            </a:custGeom>
            <a:ln w="3742">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2" name="object 72"/>
          <p:cNvSpPr txBox="1"/>
          <p:nvPr/>
        </p:nvSpPr>
        <p:spPr>
          <a:xfrm>
            <a:off x="8440239" y="3406431"/>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73" name="object 73"/>
          <p:cNvSpPr txBox="1"/>
          <p:nvPr/>
        </p:nvSpPr>
        <p:spPr>
          <a:xfrm>
            <a:off x="8745639" y="3406431"/>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74" name="object 74"/>
          <p:cNvSpPr txBox="1"/>
          <p:nvPr/>
        </p:nvSpPr>
        <p:spPr>
          <a:xfrm>
            <a:off x="9333993" y="2862545"/>
            <a:ext cx="13779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25" normalizeH="0" baseline="0" noProof="0" dirty="0">
                <a:ln>
                  <a:noFill/>
                </a:ln>
                <a:solidFill>
                  <a:sysClr val="windowText" lastClr="000000"/>
                </a:solidFill>
                <a:effectLst/>
                <a:uLnTx/>
                <a:uFillTx/>
                <a:latin typeface="Arial"/>
                <a:cs typeface="Arial"/>
              </a:rPr>
              <a:t>83</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75" name="object 75"/>
          <p:cNvSpPr txBox="1"/>
          <p:nvPr/>
        </p:nvSpPr>
        <p:spPr>
          <a:xfrm>
            <a:off x="9661838" y="3406431"/>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76" name="object 76"/>
          <p:cNvSpPr txBox="1"/>
          <p:nvPr/>
        </p:nvSpPr>
        <p:spPr>
          <a:xfrm>
            <a:off x="8448245" y="3665329"/>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5</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77" name="object 77"/>
          <p:cNvSpPr txBox="1"/>
          <p:nvPr/>
        </p:nvSpPr>
        <p:spPr>
          <a:xfrm>
            <a:off x="8751885" y="3665329"/>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4</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78" name="object 78"/>
          <p:cNvSpPr txBox="1"/>
          <p:nvPr/>
        </p:nvSpPr>
        <p:spPr>
          <a:xfrm>
            <a:off x="9058147" y="3665329"/>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3</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79" name="object 79"/>
          <p:cNvSpPr txBox="1"/>
          <p:nvPr/>
        </p:nvSpPr>
        <p:spPr>
          <a:xfrm>
            <a:off x="9364743" y="3665329"/>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2</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80" name="object 80"/>
          <p:cNvSpPr txBox="1"/>
          <p:nvPr/>
        </p:nvSpPr>
        <p:spPr>
          <a:xfrm>
            <a:off x="9675154" y="3665329"/>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1</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81" name="object 81"/>
          <p:cNvSpPr txBox="1"/>
          <p:nvPr/>
        </p:nvSpPr>
        <p:spPr>
          <a:xfrm>
            <a:off x="8403381" y="1880765"/>
            <a:ext cx="1462405" cy="907428"/>
          </a:xfrm>
          <a:prstGeom prst="rect">
            <a:avLst/>
          </a:prstGeom>
        </p:spPr>
        <p:txBody>
          <a:bodyPr vert="horz" wrap="square" lIns="0" tIns="9525" rIns="0" bIns="0" rtlCol="0">
            <a:spAutoFit/>
          </a:bodyPr>
          <a:lstStyle/>
          <a:p>
            <a:pPr marL="12700" marR="5080" lvl="0" indent="0" defTabSz="914400" eaLnBrk="1" fontAlgn="auto" latinLnBrk="0" hangingPunct="1">
              <a:lnSpc>
                <a:spcPct val="104400"/>
              </a:lnSpc>
              <a:spcBef>
                <a:spcPts val="75"/>
              </a:spcBef>
              <a:spcAft>
                <a:spcPts val="0"/>
              </a:spcAft>
              <a:buClrTx/>
              <a:buSzTx/>
              <a:buFontTx/>
              <a:buNone/>
              <a:tabLst/>
              <a:defRPr/>
            </a:pPr>
            <a:r>
              <a:rPr kumimoji="0" sz="1400" b="0" i="0" u="none" strike="noStrike" kern="0" cap="none" normalizeH="0" noProof="0" dirty="0">
                <a:ln>
                  <a:noFill/>
                </a:ln>
                <a:effectLst/>
                <a:uLnTx/>
                <a:uFillTx/>
                <a:latin typeface="Arial"/>
                <a:cs typeface="Arial"/>
              </a:rPr>
              <a:t>Board Structure, Policies and Procedures</a:t>
            </a:r>
          </a:p>
          <a:p>
            <a:pPr marL="0" marR="80010" lvl="0" indent="0" algn="ctr" defTabSz="914400" eaLnBrk="1" fontAlgn="auto" latinLnBrk="0" hangingPunct="1">
              <a:lnSpc>
                <a:spcPct val="100000"/>
              </a:lnSpc>
              <a:spcBef>
                <a:spcPts val="805"/>
              </a:spcBef>
              <a:spcAft>
                <a:spcPts val="0"/>
              </a:spcAft>
              <a:buClrTx/>
              <a:buSzTx/>
              <a:buFontTx/>
              <a:buNone/>
              <a:tabLst/>
              <a:defRPr/>
            </a:pPr>
            <a:r>
              <a:rPr kumimoji="0" sz="800" b="0" i="0" u="none" strike="noStrike" kern="0" cap="none" spc="-25" normalizeH="0" baseline="0" noProof="0" dirty="0">
                <a:ln>
                  <a:noFill/>
                </a:ln>
                <a:solidFill>
                  <a:sysClr val="windowText" lastClr="000000"/>
                </a:solidFill>
                <a:effectLst/>
                <a:uLnTx/>
                <a:uFillTx/>
                <a:latin typeface="Arial"/>
                <a:cs typeface="Arial"/>
              </a:rPr>
              <a:t>130</a:t>
            </a:r>
            <a:endParaRPr kumimoji="0" sz="8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82" name="object 82"/>
          <p:cNvGrpSpPr/>
          <p:nvPr/>
        </p:nvGrpSpPr>
        <p:grpSpPr>
          <a:xfrm>
            <a:off x="10128135" y="2771447"/>
            <a:ext cx="1369695" cy="853440"/>
            <a:chOff x="10128135" y="2771447"/>
            <a:chExt cx="1369695" cy="853440"/>
          </a:xfrm>
        </p:grpSpPr>
        <p:sp>
          <p:nvSpPr>
            <p:cNvPr id="83" name="object 83"/>
            <p:cNvSpPr/>
            <p:nvPr/>
          </p:nvSpPr>
          <p:spPr>
            <a:xfrm>
              <a:off x="10470415" y="3613402"/>
              <a:ext cx="135255" cy="11430"/>
            </a:xfrm>
            <a:custGeom>
              <a:avLst/>
              <a:gdLst/>
              <a:ahLst/>
              <a:cxnLst/>
              <a:rect l="l" t="t" r="r" b="b"/>
              <a:pathLst>
                <a:path w="135254" h="11429">
                  <a:moveTo>
                    <a:pt x="134673" y="11225"/>
                  </a:moveTo>
                  <a:lnTo>
                    <a:pt x="0" y="11225"/>
                  </a:lnTo>
                  <a:lnTo>
                    <a:pt x="0" y="0"/>
                  </a:lnTo>
                  <a:lnTo>
                    <a:pt x="134673" y="0"/>
                  </a:lnTo>
                  <a:lnTo>
                    <a:pt x="134673" y="11225"/>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object 84"/>
            <p:cNvSpPr/>
            <p:nvPr/>
          </p:nvSpPr>
          <p:spPr>
            <a:xfrm>
              <a:off x="10739750" y="3478689"/>
              <a:ext cx="135255" cy="146050"/>
            </a:xfrm>
            <a:custGeom>
              <a:avLst/>
              <a:gdLst/>
              <a:ahLst/>
              <a:cxnLst/>
              <a:rect l="l" t="t" r="r" b="b"/>
              <a:pathLst>
                <a:path w="135254" h="146050">
                  <a:moveTo>
                    <a:pt x="134661" y="145935"/>
                  </a:moveTo>
                  <a:lnTo>
                    <a:pt x="0" y="145935"/>
                  </a:lnTo>
                  <a:lnTo>
                    <a:pt x="0" y="0"/>
                  </a:lnTo>
                  <a:lnTo>
                    <a:pt x="134661" y="0"/>
                  </a:lnTo>
                  <a:lnTo>
                    <a:pt x="134661" y="145935"/>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object 85"/>
            <p:cNvSpPr/>
            <p:nvPr/>
          </p:nvSpPr>
          <p:spPr>
            <a:xfrm>
              <a:off x="11009085" y="2771447"/>
              <a:ext cx="146050" cy="853440"/>
            </a:xfrm>
            <a:custGeom>
              <a:avLst/>
              <a:gdLst/>
              <a:ahLst/>
              <a:cxnLst/>
              <a:rect l="l" t="t" r="r" b="b"/>
              <a:pathLst>
                <a:path w="146050" h="853439">
                  <a:moveTo>
                    <a:pt x="145887" y="853199"/>
                  </a:moveTo>
                  <a:lnTo>
                    <a:pt x="0" y="853199"/>
                  </a:lnTo>
                  <a:lnTo>
                    <a:pt x="0" y="0"/>
                  </a:lnTo>
                  <a:lnTo>
                    <a:pt x="145887" y="0"/>
                  </a:lnTo>
                  <a:lnTo>
                    <a:pt x="145887" y="853199"/>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object 86"/>
            <p:cNvSpPr/>
            <p:nvPr/>
          </p:nvSpPr>
          <p:spPr>
            <a:xfrm>
              <a:off x="11289643" y="3590950"/>
              <a:ext cx="135255" cy="34290"/>
            </a:xfrm>
            <a:custGeom>
              <a:avLst/>
              <a:gdLst/>
              <a:ahLst/>
              <a:cxnLst/>
              <a:rect l="l" t="t" r="r" b="b"/>
              <a:pathLst>
                <a:path w="135254" h="34289">
                  <a:moveTo>
                    <a:pt x="134673" y="33677"/>
                  </a:moveTo>
                  <a:lnTo>
                    <a:pt x="0" y="33677"/>
                  </a:lnTo>
                  <a:lnTo>
                    <a:pt x="0" y="0"/>
                  </a:lnTo>
                  <a:lnTo>
                    <a:pt x="134673" y="0"/>
                  </a:lnTo>
                  <a:lnTo>
                    <a:pt x="134673" y="33677"/>
                  </a:lnTo>
                  <a:close/>
                </a:path>
              </a:pathLst>
            </a:custGeom>
            <a:solidFill>
              <a:srgbClr val="39A7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object 87"/>
            <p:cNvSpPr/>
            <p:nvPr/>
          </p:nvSpPr>
          <p:spPr>
            <a:xfrm>
              <a:off x="10128135" y="3619015"/>
              <a:ext cx="1369695" cy="0"/>
            </a:xfrm>
            <a:custGeom>
              <a:avLst/>
              <a:gdLst/>
              <a:ahLst/>
              <a:cxnLst/>
              <a:rect l="l" t="t" r="r" b="b"/>
              <a:pathLst>
                <a:path w="1369695">
                  <a:moveTo>
                    <a:pt x="0" y="0"/>
                  </a:moveTo>
                  <a:lnTo>
                    <a:pt x="1369135" y="1"/>
                  </a:lnTo>
                </a:path>
              </a:pathLst>
            </a:custGeom>
            <a:ln w="3742">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8" name="object 88"/>
          <p:cNvSpPr txBox="1"/>
          <p:nvPr/>
        </p:nvSpPr>
        <p:spPr>
          <a:xfrm>
            <a:off x="10215157" y="3414621"/>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98" name="object 98"/>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190"/>
              </a:lnSpc>
              <a:spcBef>
                <a:spcPts val="0"/>
              </a:spcBef>
              <a:spcAft>
                <a:spcPts val="0"/>
              </a:spcAft>
              <a:buClrTx/>
              <a:buSzTx/>
              <a:buFontTx/>
              <a:buNone/>
              <a:tabLst/>
              <a:defRPr/>
            </a:pPr>
            <a:r>
              <a:rPr kumimoji="0" sz="1000" b="0" i="0" u="none" strike="noStrike" kern="0" cap="none" spc="0" normalizeH="0" baseline="0" noProof="0" dirty="0">
                <a:ln>
                  <a:noFill/>
                </a:ln>
                <a:solidFill>
                  <a:prstClr val="black"/>
                </a:solidFill>
                <a:effectLst/>
                <a:uLnTx/>
                <a:uFillTx/>
                <a:latin typeface="Times New Roman"/>
                <a:cs typeface="Times New Roman"/>
              </a:rPr>
              <a:t>ESG</a:t>
            </a:r>
            <a:r>
              <a:rPr kumimoji="0" sz="1000" b="0" i="0" u="none" strike="noStrike" kern="0" cap="none" spc="55" normalizeH="0" baseline="0" noProof="0" dirty="0">
                <a:ln>
                  <a:noFill/>
                </a:ln>
                <a:solidFill>
                  <a:prstClr val="black"/>
                </a:solidFill>
                <a:effectLst/>
                <a:uLnTx/>
                <a:uFillTx/>
                <a:latin typeface="Times New Roman"/>
                <a:cs typeface="Times New Roman"/>
              </a:rPr>
              <a:t> </a:t>
            </a:r>
            <a:r>
              <a:rPr kumimoji="0" sz="1000" b="0" i="0" u="none" strike="noStrike" kern="0" cap="none" spc="0" normalizeH="0" baseline="0" noProof="0" dirty="0">
                <a:ln>
                  <a:noFill/>
                </a:ln>
                <a:solidFill>
                  <a:prstClr val="black"/>
                </a:solidFill>
                <a:effectLst/>
                <a:uLnTx/>
                <a:uFillTx/>
                <a:latin typeface="Times New Roman"/>
                <a:cs typeface="Times New Roman"/>
              </a:rPr>
              <a:t>20</a:t>
            </a:r>
            <a:r>
              <a:rPr kumimoji="0" sz="1000" b="0" i="0" u="none" strike="noStrike" kern="0" cap="none" spc="-90" normalizeH="0" baseline="0" noProof="0" dirty="0">
                <a:ln>
                  <a:noFill/>
                </a:ln>
                <a:solidFill>
                  <a:prstClr val="black"/>
                </a:solidFill>
                <a:effectLst/>
                <a:uLnTx/>
                <a:uFillTx/>
                <a:latin typeface="Times New Roman"/>
                <a:cs typeface="Times New Roman"/>
              </a:rPr>
              <a:t> </a:t>
            </a:r>
            <a:r>
              <a:rPr kumimoji="0" sz="1000" b="0" i="0" u="none" strike="noStrike" kern="0" cap="none" spc="-25" normalizeH="0" baseline="0" noProof="0" dirty="0">
                <a:ln>
                  <a:noFill/>
                </a:ln>
                <a:solidFill>
                  <a:prstClr val="black"/>
                </a:solidFill>
                <a:effectLst/>
                <a:uLnTx/>
                <a:uFillTx/>
                <a:latin typeface="Times New Roman"/>
                <a:cs typeface="Times New Roman"/>
              </a:rPr>
              <a:t>24</a:t>
            </a:r>
          </a:p>
        </p:txBody>
      </p:sp>
      <p:sp>
        <p:nvSpPr>
          <p:cNvPr id="99" name="object 99"/>
          <p:cNvSpPr txBox="1">
            <a:spLocks noGrp="1"/>
          </p:cNvSpPr>
          <p:nvPr>
            <p:ph type="sldNum" sz="quarter" idx="7"/>
          </p:nvPr>
        </p:nvSpPr>
        <p:spPr>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black"/>
                </a:solidFill>
                <a:effectLst/>
                <a:uLnTx/>
                <a:uFillTx/>
                <a:latin typeface="Arial"/>
                <a:cs typeface="Arial"/>
              </a:rPr>
              <a:pPr marL="12700" marR="0" lvl="0" indent="0" defTabSz="914400" eaLnBrk="1" fontAlgn="auto" latinLnBrk="0" hangingPunct="1">
                <a:lnSpc>
                  <a:spcPct val="100000"/>
                </a:lnSpc>
                <a:spcBef>
                  <a:spcPts val="0"/>
                </a:spcBef>
                <a:spcAft>
                  <a:spcPts val="0"/>
                </a:spcAft>
                <a:buClrTx/>
                <a:buSzTx/>
                <a:buFontTx/>
                <a:buNone/>
                <a:tabLst/>
                <a:defRPr/>
              </a:pPr>
              <a:t>19</a:t>
            </a:fld>
            <a:endParaRPr kumimoji="0" sz="1000" b="0" i="0" u="none" strike="noStrike" kern="0" cap="none" spc="-25" normalizeH="0" baseline="0" noProof="0" dirty="0">
              <a:ln>
                <a:noFill/>
              </a:ln>
              <a:solidFill>
                <a:prstClr val="black"/>
              </a:solidFill>
              <a:effectLst/>
              <a:uLnTx/>
              <a:uFillTx/>
              <a:latin typeface="Arial"/>
              <a:cs typeface="Arial"/>
            </a:endParaRPr>
          </a:p>
        </p:txBody>
      </p:sp>
      <p:sp>
        <p:nvSpPr>
          <p:cNvPr id="89" name="object 89"/>
          <p:cNvSpPr txBox="1"/>
          <p:nvPr/>
        </p:nvSpPr>
        <p:spPr>
          <a:xfrm>
            <a:off x="10499961" y="3404965"/>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2</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90" name="object 90"/>
          <p:cNvSpPr txBox="1"/>
          <p:nvPr/>
        </p:nvSpPr>
        <p:spPr>
          <a:xfrm>
            <a:off x="10739873" y="3269772"/>
            <a:ext cx="13779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25" normalizeH="0" baseline="0" noProof="0" dirty="0">
                <a:ln>
                  <a:noFill/>
                </a:ln>
                <a:solidFill>
                  <a:sysClr val="windowText" lastClr="000000"/>
                </a:solidFill>
                <a:effectLst/>
                <a:uLnTx/>
                <a:uFillTx/>
                <a:latin typeface="Arial"/>
                <a:cs typeface="Arial"/>
              </a:rPr>
              <a:t>30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91" name="object 91"/>
          <p:cNvSpPr txBox="1"/>
          <p:nvPr/>
        </p:nvSpPr>
        <p:spPr>
          <a:xfrm>
            <a:off x="11309513" y="3385651"/>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6</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92" name="object 92"/>
          <p:cNvSpPr txBox="1"/>
          <p:nvPr/>
        </p:nvSpPr>
        <p:spPr>
          <a:xfrm>
            <a:off x="10222117" y="3673518"/>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5</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93" name="object 93"/>
          <p:cNvSpPr txBox="1"/>
          <p:nvPr/>
        </p:nvSpPr>
        <p:spPr>
          <a:xfrm>
            <a:off x="10493937" y="3673518"/>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4</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94" name="object 94"/>
          <p:cNvSpPr txBox="1"/>
          <p:nvPr/>
        </p:nvSpPr>
        <p:spPr>
          <a:xfrm>
            <a:off x="10768378" y="3673518"/>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3</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95" name="object 95"/>
          <p:cNvSpPr txBox="1"/>
          <p:nvPr/>
        </p:nvSpPr>
        <p:spPr>
          <a:xfrm>
            <a:off x="11043153" y="3673518"/>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2</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96" name="object 96"/>
          <p:cNvSpPr txBox="1"/>
          <p:nvPr/>
        </p:nvSpPr>
        <p:spPr>
          <a:xfrm>
            <a:off x="11321746" y="3673518"/>
            <a:ext cx="81915" cy="14668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800" b="0" i="0" u="none" strike="noStrike" kern="0" cap="none" spc="-50" normalizeH="0" baseline="0" noProof="0" dirty="0">
                <a:ln>
                  <a:noFill/>
                </a:ln>
                <a:solidFill>
                  <a:sysClr val="windowText" lastClr="000000"/>
                </a:solidFill>
                <a:effectLst/>
                <a:uLnTx/>
                <a:uFillTx/>
                <a:latin typeface="Arial"/>
                <a:cs typeface="Arial"/>
              </a:rPr>
              <a:t>1</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97" name="object 97"/>
          <p:cNvSpPr txBox="1"/>
          <p:nvPr/>
        </p:nvSpPr>
        <p:spPr>
          <a:xfrm>
            <a:off x="10118641" y="2137125"/>
            <a:ext cx="1159510" cy="620042"/>
          </a:xfrm>
          <a:prstGeom prst="rect">
            <a:avLst/>
          </a:prstGeom>
        </p:spPr>
        <p:txBody>
          <a:bodyPr vert="horz" wrap="square" lIns="0" tIns="14605" rIns="0" bIns="0" rtlCol="0">
            <a:spAutoFit/>
          </a:bodyPr>
          <a:lstStyle/>
          <a:p>
            <a:pPr marL="12700" marR="5080" lvl="0" indent="0" defTabSz="914400" eaLnBrk="1" fontAlgn="auto" latinLnBrk="0" hangingPunct="1">
              <a:lnSpc>
                <a:spcPct val="100000"/>
              </a:lnSpc>
              <a:spcBef>
                <a:spcPts val="115"/>
              </a:spcBef>
              <a:spcAft>
                <a:spcPts val="0"/>
              </a:spcAft>
              <a:buClrTx/>
              <a:buSzTx/>
              <a:buFontTx/>
              <a:buNone/>
              <a:tabLst/>
              <a:defRPr/>
            </a:pPr>
            <a:r>
              <a:rPr kumimoji="0" sz="1400" b="0" i="0" u="none" strike="noStrike" kern="0" cap="none" normalizeH="0" noProof="0" dirty="0">
                <a:ln>
                  <a:noFill/>
                </a:ln>
                <a:effectLst/>
                <a:uLnTx/>
                <a:uFillTx/>
                <a:latin typeface="Arial"/>
                <a:cs typeface="Arial"/>
              </a:rPr>
              <a:t>Compliance and Reporting</a:t>
            </a:r>
          </a:p>
          <a:p>
            <a:pPr marL="0" marR="120014" lvl="0" indent="0" algn="r" defTabSz="914400" eaLnBrk="1" fontAlgn="auto" latinLnBrk="0" hangingPunct="1">
              <a:lnSpc>
                <a:spcPct val="100000"/>
              </a:lnSpc>
              <a:spcBef>
                <a:spcPts val="409"/>
              </a:spcBef>
              <a:spcAft>
                <a:spcPts val="0"/>
              </a:spcAft>
              <a:buClrTx/>
              <a:buSzTx/>
              <a:buFontTx/>
              <a:buNone/>
              <a:tabLst/>
              <a:defRPr/>
            </a:pPr>
            <a:r>
              <a:rPr kumimoji="0" sz="800" b="0" i="0" u="none" strike="noStrike" kern="0" cap="none" spc="-25" normalizeH="0" baseline="0" noProof="0" dirty="0">
                <a:ln>
                  <a:noFill/>
                </a:ln>
                <a:solidFill>
                  <a:sysClr val="windowText" lastClr="000000"/>
                </a:solidFill>
                <a:effectLst/>
                <a:uLnTx/>
                <a:uFillTx/>
                <a:latin typeface="Arial"/>
                <a:cs typeface="Arial"/>
              </a:rPr>
              <a:t>175</a:t>
            </a:r>
            <a:endParaRPr kumimoji="0" sz="800" b="0" i="0" u="none" strike="noStrike" kern="0" cap="none" spc="0" normalizeH="0" baseline="0" noProof="0" dirty="0">
              <a:ln>
                <a:noFill/>
              </a:ln>
              <a:solidFill>
                <a:sysClr val="windowText" lastClr="000000"/>
              </a:solidFill>
              <a:effectLst/>
              <a:uLnTx/>
              <a:uFillTx/>
              <a:latin typeface="Arial"/>
              <a:cs typeface="Arial"/>
            </a:endParaRPr>
          </a:p>
        </p:txBody>
      </p:sp>
      <p:sp>
        <p:nvSpPr>
          <p:cNvPr id="102" name="object 28">
            <a:extLst>
              <a:ext uri="{FF2B5EF4-FFF2-40B4-BE49-F238E27FC236}">
                <a16:creationId xmlns:a16="http://schemas.microsoft.com/office/drawing/2014/main" id="{4B596C02-79CF-79FC-6BE6-A88A6D01C605}"/>
              </a:ext>
            </a:extLst>
          </p:cNvPr>
          <p:cNvSpPr txBox="1"/>
          <p:nvPr/>
        </p:nvSpPr>
        <p:spPr>
          <a:xfrm>
            <a:off x="3764131" y="2675311"/>
            <a:ext cx="182880" cy="135293"/>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800" b="0" i="0" u="none" strike="noStrike" kern="0" cap="none" spc="-20" normalizeH="0" baseline="0" noProof="0" dirty="0">
                <a:ln>
                  <a:noFill/>
                </a:ln>
                <a:solidFill>
                  <a:sysClr val="windowText" lastClr="000000"/>
                </a:solidFill>
                <a:effectLst/>
                <a:uLnTx/>
                <a:uFillTx/>
                <a:latin typeface="Arial"/>
                <a:cs typeface="Arial"/>
              </a:rPr>
              <a:t>96</a:t>
            </a:r>
          </a:p>
        </p:txBody>
      </p:sp>
      <p:sp>
        <p:nvSpPr>
          <p:cNvPr id="103" name="object 28">
            <a:extLst>
              <a:ext uri="{FF2B5EF4-FFF2-40B4-BE49-F238E27FC236}">
                <a16:creationId xmlns:a16="http://schemas.microsoft.com/office/drawing/2014/main" id="{914A61C9-5118-1118-F2CF-DFC4C80A8D5C}"/>
              </a:ext>
            </a:extLst>
          </p:cNvPr>
          <p:cNvSpPr txBox="1"/>
          <p:nvPr/>
        </p:nvSpPr>
        <p:spPr>
          <a:xfrm>
            <a:off x="7403561" y="2636212"/>
            <a:ext cx="182880" cy="135293"/>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800" b="0" i="0" u="none" strike="noStrike" kern="0" cap="none" spc="-20" normalizeH="0" baseline="0" noProof="0" dirty="0">
                <a:ln>
                  <a:noFill/>
                </a:ln>
                <a:solidFill>
                  <a:sysClr val="windowText" lastClr="000000"/>
                </a:solidFill>
                <a:effectLst/>
                <a:uLnTx/>
                <a:uFillTx/>
                <a:latin typeface="Arial"/>
                <a:cs typeface="Arial"/>
              </a:rPr>
              <a:t>192</a:t>
            </a:r>
            <a:endParaRPr kumimoji="0" sz="800" b="0" i="0" u="none" strike="noStrike" kern="0" cap="none" spc="0" normalizeH="0" baseline="0" noProof="0" dirty="0">
              <a:ln>
                <a:noFill/>
              </a:ln>
              <a:solidFill>
                <a:sysClr val="windowText" lastClr="000000"/>
              </a:solidFill>
              <a:effectLst/>
              <a:uLnTx/>
              <a:uFillTx/>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0349C-F79B-7BB1-7ECC-698662101CED}"/>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0FD2FC46-38B6-2288-7651-C248747F40D2}"/>
              </a:ext>
            </a:extLst>
          </p:cNvPr>
          <p:cNvSpPr>
            <a:spLocks noGrp="1"/>
          </p:cNvSpPr>
          <p:nvPr>
            <p:ph type="body" sz="quarter" idx="10"/>
          </p:nvPr>
        </p:nvSpPr>
        <p:spPr/>
        <p:txBody>
          <a:bodyPr/>
          <a:lstStyle/>
          <a:p>
            <a:r>
              <a:rPr lang="en-US" dirty="0"/>
              <a:t>Workgroup Introduction and Purpose </a:t>
            </a:r>
          </a:p>
          <a:p>
            <a:r>
              <a:rPr lang="en-US" dirty="0"/>
              <a:t>Workgroup Reports</a:t>
            </a:r>
          </a:p>
          <a:p>
            <a:r>
              <a:rPr lang="en-US" dirty="0"/>
              <a:t>CRWU Overview</a:t>
            </a:r>
          </a:p>
          <a:p>
            <a:r>
              <a:rPr lang="en-US" dirty="0"/>
              <a:t>Perspectives on Climate Change and Financial Strength</a:t>
            </a:r>
          </a:p>
          <a:p>
            <a:r>
              <a:rPr lang="en-US" dirty="0"/>
              <a:t>Cross-Sector Panel Discussion </a:t>
            </a:r>
          </a:p>
          <a:p>
            <a:r>
              <a:rPr lang="en-US" dirty="0"/>
              <a:t>Q&amp;A Session</a:t>
            </a:r>
          </a:p>
          <a:p>
            <a:r>
              <a:rPr lang="en-US" dirty="0"/>
              <a:t>Further Reading</a:t>
            </a:r>
          </a:p>
        </p:txBody>
      </p:sp>
    </p:spTree>
    <p:extLst>
      <p:ext uri="{BB962C8B-B14F-4D97-AF65-F5344CB8AC3E}">
        <p14:creationId xmlns:p14="http://schemas.microsoft.com/office/powerpoint/2010/main" val="4200429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42963"/>
            <a:ext cx="11125200" cy="650113"/>
          </a:xfrm>
          <a:prstGeom prst="rect">
            <a:avLst/>
          </a:prstGeom>
        </p:spPr>
        <p:txBody>
          <a:bodyPr vert="horz" wrap="square" lIns="0" tIns="95186" rIns="0" bIns="0" rtlCol="0">
            <a:spAutoFit/>
          </a:bodyPr>
          <a:lstStyle/>
          <a:p>
            <a:pPr marL="12700">
              <a:lnSpc>
                <a:spcPct val="100000"/>
              </a:lnSpc>
              <a:spcBef>
                <a:spcPts val="100"/>
              </a:spcBef>
            </a:pPr>
            <a:r>
              <a:rPr kumimoji="0" lang="en-US" sz="3600" b="0" i="0" u="none" strike="noStrike" kern="1200" cap="none" spc="0" normalizeH="0" baseline="0" noProof="0" dirty="0">
                <a:ln>
                  <a:noFill/>
                </a:ln>
                <a:solidFill>
                  <a:srgbClr val="0A1264"/>
                </a:solidFill>
                <a:effectLst/>
                <a:uLnTx/>
                <a:uFillTx/>
                <a:latin typeface="Financier Semibold"/>
                <a:ea typeface="+mj-ea"/>
                <a:cs typeface="+mj-cs"/>
              </a:rPr>
              <a:t>Ratings and ESG Scores</a:t>
            </a:r>
            <a:endParaRPr spc="-40" dirty="0"/>
          </a:p>
        </p:txBody>
      </p:sp>
      <p:sp>
        <p:nvSpPr>
          <p:cNvPr id="3" name="object 3"/>
          <p:cNvSpPr txBox="1"/>
          <p:nvPr/>
        </p:nvSpPr>
        <p:spPr>
          <a:xfrm>
            <a:off x="2729572" y="5081046"/>
            <a:ext cx="8700770" cy="416332"/>
          </a:xfrm>
          <a:prstGeom prst="rect">
            <a:avLst/>
          </a:prstGeom>
        </p:spPr>
        <p:txBody>
          <a:bodyPr vert="horz" wrap="square" lIns="0" tIns="12700" rIns="0" bIns="0" rtlCol="0">
            <a:spAutoFit/>
          </a:bodyPr>
          <a:lstStyle/>
          <a:p>
            <a:pPr marL="12700" marR="5080" lvl="0" indent="0" defTabSz="914400" eaLnBrk="1" fontAlgn="auto" latinLnBrk="0" hangingPunct="1">
              <a:lnSpc>
                <a:spcPct val="139200"/>
              </a:lnSpc>
              <a:spcBef>
                <a:spcPts val="10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a:cs typeface="Arial"/>
              </a:rPr>
              <a:t>Location and color of each bubble indicate the average CISfor the scored issuers in a given rating category. Relative size of each bubble indicates the number of scored issuers in a given rating category. Source: Moody’s </a:t>
            </a:r>
            <a:r>
              <a:rPr lang="en-US" sz="1000" kern="0" dirty="0">
                <a:solidFill>
                  <a:sysClr val="windowText" lastClr="000000"/>
                </a:solidFill>
                <a:latin typeface="Arial"/>
                <a:cs typeface="Arial"/>
              </a:rPr>
              <a:t>Ratings</a:t>
            </a:r>
            <a:endParaRPr kumimoji="0" sz="1000" b="0" i="0" u="none" strike="noStrike" kern="0" cap="none" spc="0" normalizeH="0" baseline="0" noProof="0" dirty="0">
              <a:ln>
                <a:noFill/>
              </a:ln>
              <a:solidFill>
                <a:sysClr val="windowText" lastClr="000000"/>
              </a:solidFill>
              <a:effectLst/>
              <a:uLnTx/>
              <a:uFillTx/>
              <a:latin typeface="Arial"/>
              <a:cs typeface="Arial"/>
            </a:endParaRPr>
          </a:p>
        </p:txBody>
      </p:sp>
      <p:sp>
        <p:nvSpPr>
          <p:cNvPr id="4" name="object 4"/>
          <p:cNvSpPr/>
          <p:nvPr/>
        </p:nvSpPr>
        <p:spPr>
          <a:xfrm>
            <a:off x="3168013" y="2887723"/>
            <a:ext cx="6547484" cy="0"/>
          </a:xfrm>
          <a:custGeom>
            <a:avLst/>
            <a:gdLst/>
            <a:ahLst/>
            <a:cxnLst/>
            <a:rect l="l" t="t" r="r" b="b"/>
            <a:pathLst>
              <a:path w="6547484">
                <a:moveTo>
                  <a:pt x="0" y="0"/>
                </a:moveTo>
                <a:lnTo>
                  <a:pt x="6546935" y="0"/>
                </a:lnTo>
              </a:path>
            </a:pathLst>
          </a:custGeom>
          <a:ln w="3359">
            <a:solidFill>
              <a:srgbClr val="D6DAD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object 5"/>
          <p:cNvGrpSpPr/>
          <p:nvPr/>
        </p:nvGrpSpPr>
        <p:grpSpPr>
          <a:xfrm>
            <a:off x="3168013" y="3154783"/>
            <a:ext cx="6547484" cy="615315"/>
            <a:chOff x="3168013" y="3154783"/>
            <a:chExt cx="6547484" cy="615315"/>
          </a:xfrm>
        </p:grpSpPr>
        <p:sp>
          <p:nvSpPr>
            <p:cNvPr id="6" name="object 6"/>
            <p:cNvSpPr/>
            <p:nvPr/>
          </p:nvSpPr>
          <p:spPr>
            <a:xfrm>
              <a:off x="3168013" y="3300912"/>
              <a:ext cx="6547484" cy="413384"/>
            </a:xfrm>
            <a:custGeom>
              <a:avLst/>
              <a:gdLst/>
              <a:ahLst/>
              <a:cxnLst/>
              <a:rect l="l" t="t" r="r" b="b"/>
              <a:pathLst>
                <a:path w="6547484" h="413385">
                  <a:moveTo>
                    <a:pt x="0" y="0"/>
                  </a:moveTo>
                  <a:lnTo>
                    <a:pt x="6546935" y="0"/>
                  </a:lnTo>
                </a:path>
                <a:path w="6547484" h="413385">
                  <a:moveTo>
                    <a:pt x="0" y="413188"/>
                  </a:moveTo>
                  <a:lnTo>
                    <a:pt x="6546935" y="413188"/>
                  </a:lnTo>
                </a:path>
              </a:pathLst>
            </a:custGeom>
            <a:ln w="3175">
              <a:solidFill>
                <a:srgbClr val="D6DAD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2" cstate="print"/>
            <a:stretch>
              <a:fillRect/>
            </a:stretch>
          </p:blipFill>
          <p:spPr>
            <a:xfrm>
              <a:off x="3356950" y="3154783"/>
              <a:ext cx="219693" cy="251942"/>
            </a:xfrm>
            <a:prstGeom prst="rect">
              <a:avLst/>
            </a:prstGeom>
          </p:spPr>
        </p:pic>
        <p:sp>
          <p:nvSpPr>
            <p:cNvPr id="8" name="object 8"/>
            <p:cNvSpPr/>
            <p:nvPr/>
          </p:nvSpPr>
          <p:spPr>
            <a:xfrm>
              <a:off x="3611791" y="3174949"/>
              <a:ext cx="861694" cy="383540"/>
            </a:xfrm>
            <a:custGeom>
              <a:avLst/>
              <a:gdLst/>
              <a:ahLst/>
              <a:cxnLst/>
              <a:rect l="l" t="t" r="r" b="b"/>
              <a:pathLst>
                <a:path w="861695" h="383539">
                  <a:moveTo>
                    <a:pt x="615137" y="191477"/>
                  </a:moveTo>
                  <a:lnTo>
                    <a:pt x="609168" y="140576"/>
                  </a:lnTo>
                  <a:lnTo>
                    <a:pt x="592340" y="94830"/>
                  </a:lnTo>
                  <a:lnTo>
                    <a:pt x="566229" y="56083"/>
                  </a:lnTo>
                  <a:lnTo>
                    <a:pt x="532447" y="26136"/>
                  </a:lnTo>
                  <a:lnTo>
                    <a:pt x="492556" y="6832"/>
                  </a:lnTo>
                  <a:lnTo>
                    <a:pt x="448170" y="0"/>
                  </a:lnTo>
                  <a:lnTo>
                    <a:pt x="403783" y="6832"/>
                  </a:lnTo>
                  <a:lnTo>
                    <a:pt x="363905" y="26136"/>
                  </a:lnTo>
                  <a:lnTo>
                    <a:pt x="330111" y="56083"/>
                  </a:lnTo>
                  <a:lnTo>
                    <a:pt x="304012" y="94830"/>
                  </a:lnTo>
                  <a:lnTo>
                    <a:pt x="296672" y="114769"/>
                  </a:lnTo>
                  <a:lnTo>
                    <a:pt x="286575" y="87337"/>
                  </a:lnTo>
                  <a:lnTo>
                    <a:pt x="262534" y="51650"/>
                  </a:lnTo>
                  <a:lnTo>
                    <a:pt x="231406" y="24079"/>
                  </a:lnTo>
                  <a:lnTo>
                    <a:pt x="194665" y="6299"/>
                  </a:lnTo>
                  <a:lnTo>
                    <a:pt x="153784" y="0"/>
                  </a:lnTo>
                  <a:lnTo>
                    <a:pt x="112903" y="6299"/>
                  </a:lnTo>
                  <a:lnTo>
                    <a:pt x="76174" y="24079"/>
                  </a:lnTo>
                  <a:lnTo>
                    <a:pt x="45046" y="51650"/>
                  </a:lnTo>
                  <a:lnTo>
                    <a:pt x="20993" y="87337"/>
                  </a:lnTo>
                  <a:lnTo>
                    <a:pt x="5499" y="129463"/>
                  </a:lnTo>
                  <a:lnTo>
                    <a:pt x="0" y="176352"/>
                  </a:lnTo>
                  <a:lnTo>
                    <a:pt x="5499" y="223227"/>
                  </a:lnTo>
                  <a:lnTo>
                    <a:pt x="20993" y="265366"/>
                  </a:lnTo>
                  <a:lnTo>
                    <a:pt x="45046" y="301053"/>
                  </a:lnTo>
                  <a:lnTo>
                    <a:pt x="76174" y="328625"/>
                  </a:lnTo>
                  <a:lnTo>
                    <a:pt x="112903" y="346405"/>
                  </a:lnTo>
                  <a:lnTo>
                    <a:pt x="153784" y="352704"/>
                  </a:lnTo>
                  <a:lnTo>
                    <a:pt x="194665" y="346405"/>
                  </a:lnTo>
                  <a:lnTo>
                    <a:pt x="231406" y="328625"/>
                  </a:lnTo>
                  <a:lnTo>
                    <a:pt x="262534" y="301053"/>
                  </a:lnTo>
                  <a:lnTo>
                    <a:pt x="286575" y="265366"/>
                  </a:lnTo>
                  <a:lnTo>
                    <a:pt x="291096" y="253060"/>
                  </a:lnTo>
                  <a:lnTo>
                    <a:pt x="304012" y="288124"/>
                  </a:lnTo>
                  <a:lnTo>
                    <a:pt x="330111" y="326885"/>
                  </a:lnTo>
                  <a:lnTo>
                    <a:pt x="363905" y="356819"/>
                  </a:lnTo>
                  <a:lnTo>
                    <a:pt x="403783" y="376123"/>
                  </a:lnTo>
                  <a:lnTo>
                    <a:pt x="448170" y="382968"/>
                  </a:lnTo>
                  <a:lnTo>
                    <a:pt x="492556" y="376123"/>
                  </a:lnTo>
                  <a:lnTo>
                    <a:pt x="532447" y="356819"/>
                  </a:lnTo>
                  <a:lnTo>
                    <a:pt x="566229" y="326885"/>
                  </a:lnTo>
                  <a:lnTo>
                    <a:pt x="592340" y="288124"/>
                  </a:lnTo>
                  <a:lnTo>
                    <a:pt x="609168" y="242379"/>
                  </a:lnTo>
                  <a:lnTo>
                    <a:pt x="615137" y="191477"/>
                  </a:lnTo>
                  <a:close/>
                </a:path>
                <a:path w="861695" h="383539">
                  <a:moveTo>
                    <a:pt x="861199" y="181394"/>
                  </a:moveTo>
                  <a:lnTo>
                    <a:pt x="852233" y="130403"/>
                  </a:lnTo>
                  <a:lnTo>
                    <a:pt x="827747" y="88760"/>
                  </a:lnTo>
                  <a:lnTo>
                    <a:pt x="791438" y="60680"/>
                  </a:lnTo>
                  <a:lnTo>
                    <a:pt x="746963" y="50380"/>
                  </a:lnTo>
                  <a:lnTo>
                    <a:pt x="702500" y="60680"/>
                  </a:lnTo>
                  <a:lnTo>
                    <a:pt x="666178" y="88760"/>
                  </a:lnTo>
                  <a:lnTo>
                    <a:pt x="641705" y="130403"/>
                  </a:lnTo>
                  <a:lnTo>
                    <a:pt x="632726" y="181394"/>
                  </a:lnTo>
                  <a:lnTo>
                    <a:pt x="641705" y="232384"/>
                  </a:lnTo>
                  <a:lnTo>
                    <a:pt x="666178" y="274027"/>
                  </a:lnTo>
                  <a:lnTo>
                    <a:pt x="702500" y="302107"/>
                  </a:lnTo>
                  <a:lnTo>
                    <a:pt x="746963" y="312407"/>
                  </a:lnTo>
                  <a:lnTo>
                    <a:pt x="791438" y="302107"/>
                  </a:lnTo>
                  <a:lnTo>
                    <a:pt x="827747" y="274027"/>
                  </a:lnTo>
                  <a:lnTo>
                    <a:pt x="852233" y="232384"/>
                  </a:lnTo>
                  <a:lnTo>
                    <a:pt x="861199" y="181394"/>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4578459" y="3467194"/>
              <a:ext cx="158189" cy="171327"/>
            </a:xfrm>
            <a:prstGeom prst="rect">
              <a:avLst/>
            </a:prstGeom>
          </p:spPr>
        </p:pic>
        <p:pic>
          <p:nvPicPr>
            <p:cNvPr id="10" name="object 10"/>
            <p:cNvPicPr/>
            <p:nvPr/>
          </p:nvPicPr>
          <p:blipFill>
            <a:blip r:embed="rId4" cstate="print"/>
            <a:stretch>
              <a:fillRect/>
            </a:stretch>
          </p:blipFill>
          <p:spPr>
            <a:xfrm>
              <a:off x="4903608" y="3457116"/>
              <a:ext cx="96657" cy="110842"/>
            </a:xfrm>
            <a:prstGeom prst="rect">
              <a:avLst/>
            </a:prstGeom>
          </p:spPr>
        </p:pic>
        <p:pic>
          <p:nvPicPr>
            <p:cNvPr id="11" name="object 11"/>
            <p:cNvPicPr/>
            <p:nvPr/>
          </p:nvPicPr>
          <p:blipFill>
            <a:blip r:embed="rId5" cstate="print"/>
            <a:stretch>
              <a:fillRect/>
            </a:stretch>
          </p:blipFill>
          <p:spPr>
            <a:xfrm>
              <a:off x="5167243" y="3487349"/>
              <a:ext cx="166977" cy="181405"/>
            </a:xfrm>
            <a:prstGeom prst="rect">
              <a:avLst/>
            </a:prstGeom>
          </p:spPr>
        </p:pic>
        <p:pic>
          <p:nvPicPr>
            <p:cNvPr id="12" name="object 12"/>
            <p:cNvPicPr/>
            <p:nvPr/>
          </p:nvPicPr>
          <p:blipFill>
            <a:blip r:embed="rId6" cstate="print"/>
            <a:stretch>
              <a:fillRect/>
            </a:stretch>
          </p:blipFill>
          <p:spPr>
            <a:xfrm>
              <a:off x="5756028" y="3557894"/>
              <a:ext cx="175752" cy="201558"/>
            </a:xfrm>
            <a:prstGeom prst="rect">
              <a:avLst/>
            </a:prstGeom>
          </p:spPr>
        </p:pic>
        <p:pic>
          <p:nvPicPr>
            <p:cNvPr id="13" name="object 13"/>
            <p:cNvPicPr/>
            <p:nvPr/>
          </p:nvPicPr>
          <p:blipFill>
            <a:blip r:embed="rId7" cstate="print"/>
            <a:stretch>
              <a:fillRect/>
            </a:stretch>
          </p:blipFill>
          <p:spPr>
            <a:xfrm>
              <a:off x="5448454" y="3507505"/>
              <a:ext cx="202130" cy="241867"/>
            </a:xfrm>
            <a:prstGeom prst="rect">
              <a:avLst/>
            </a:prstGeom>
          </p:spPr>
        </p:pic>
        <p:pic>
          <p:nvPicPr>
            <p:cNvPr id="14" name="object 14"/>
            <p:cNvPicPr/>
            <p:nvPr/>
          </p:nvPicPr>
          <p:blipFill>
            <a:blip r:embed="rId4" cstate="print"/>
            <a:stretch>
              <a:fillRect/>
            </a:stretch>
          </p:blipFill>
          <p:spPr>
            <a:xfrm>
              <a:off x="6098753" y="3658671"/>
              <a:ext cx="96657" cy="110842"/>
            </a:xfrm>
            <a:prstGeom prst="rect">
              <a:avLst/>
            </a:prstGeom>
          </p:spPr>
        </p:pic>
        <p:sp>
          <p:nvSpPr>
            <p:cNvPr id="15" name="object 15"/>
            <p:cNvSpPr/>
            <p:nvPr/>
          </p:nvSpPr>
          <p:spPr>
            <a:xfrm>
              <a:off x="6713893" y="3688905"/>
              <a:ext cx="342900" cy="50800"/>
            </a:xfrm>
            <a:custGeom>
              <a:avLst/>
              <a:gdLst/>
              <a:ahLst/>
              <a:cxnLst/>
              <a:rect l="l" t="t" r="r" b="b"/>
              <a:pathLst>
                <a:path w="342900" h="50800">
                  <a:moveTo>
                    <a:pt x="52717" y="25196"/>
                  </a:moveTo>
                  <a:lnTo>
                    <a:pt x="50647" y="15392"/>
                  </a:lnTo>
                  <a:lnTo>
                    <a:pt x="44996" y="7378"/>
                  </a:lnTo>
                  <a:lnTo>
                    <a:pt x="36626" y="1981"/>
                  </a:lnTo>
                  <a:lnTo>
                    <a:pt x="26365" y="0"/>
                  </a:lnTo>
                  <a:lnTo>
                    <a:pt x="16103" y="1981"/>
                  </a:lnTo>
                  <a:lnTo>
                    <a:pt x="7721" y="7378"/>
                  </a:lnTo>
                  <a:lnTo>
                    <a:pt x="2070" y="15392"/>
                  </a:lnTo>
                  <a:lnTo>
                    <a:pt x="0" y="25196"/>
                  </a:lnTo>
                  <a:lnTo>
                    <a:pt x="2070" y="35001"/>
                  </a:lnTo>
                  <a:lnTo>
                    <a:pt x="7721" y="43014"/>
                  </a:lnTo>
                  <a:lnTo>
                    <a:pt x="16103" y="48412"/>
                  </a:lnTo>
                  <a:lnTo>
                    <a:pt x="26365" y="50393"/>
                  </a:lnTo>
                  <a:lnTo>
                    <a:pt x="36626" y="48412"/>
                  </a:lnTo>
                  <a:lnTo>
                    <a:pt x="44996" y="43014"/>
                  </a:lnTo>
                  <a:lnTo>
                    <a:pt x="50647" y="35001"/>
                  </a:lnTo>
                  <a:lnTo>
                    <a:pt x="52717" y="25196"/>
                  </a:lnTo>
                  <a:close/>
                </a:path>
                <a:path w="342900" h="50800">
                  <a:moveTo>
                    <a:pt x="342722" y="25196"/>
                  </a:moveTo>
                  <a:lnTo>
                    <a:pt x="340995" y="15392"/>
                  </a:lnTo>
                  <a:lnTo>
                    <a:pt x="336283" y="7378"/>
                  </a:lnTo>
                  <a:lnTo>
                    <a:pt x="329298" y="1981"/>
                  </a:lnTo>
                  <a:lnTo>
                    <a:pt x="320751" y="0"/>
                  </a:lnTo>
                  <a:lnTo>
                    <a:pt x="312204" y="1981"/>
                  </a:lnTo>
                  <a:lnTo>
                    <a:pt x="305219" y="7378"/>
                  </a:lnTo>
                  <a:lnTo>
                    <a:pt x="300520" y="15392"/>
                  </a:lnTo>
                  <a:lnTo>
                    <a:pt x="298792" y="25196"/>
                  </a:lnTo>
                  <a:lnTo>
                    <a:pt x="300520" y="35001"/>
                  </a:lnTo>
                  <a:lnTo>
                    <a:pt x="305219" y="43014"/>
                  </a:lnTo>
                  <a:lnTo>
                    <a:pt x="312204" y="48412"/>
                  </a:lnTo>
                  <a:lnTo>
                    <a:pt x="320751" y="50393"/>
                  </a:lnTo>
                  <a:lnTo>
                    <a:pt x="329298" y="48412"/>
                  </a:lnTo>
                  <a:lnTo>
                    <a:pt x="336283" y="43014"/>
                  </a:lnTo>
                  <a:lnTo>
                    <a:pt x="340995" y="35001"/>
                  </a:lnTo>
                  <a:lnTo>
                    <a:pt x="342722" y="25196"/>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p:nvPr/>
        </p:nvSpPr>
        <p:spPr>
          <a:xfrm>
            <a:off x="3168013" y="4127290"/>
            <a:ext cx="6547484" cy="0"/>
          </a:xfrm>
          <a:custGeom>
            <a:avLst/>
            <a:gdLst/>
            <a:ahLst/>
            <a:cxnLst/>
            <a:rect l="l" t="t" r="r" b="b"/>
            <a:pathLst>
              <a:path w="6547484">
                <a:moveTo>
                  <a:pt x="0" y="0"/>
                </a:moveTo>
                <a:lnTo>
                  <a:pt x="6546935" y="0"/>
                </a:lnTo>
              </a:path>
            </a:pathLst>
          </a:custGeom>
          <a:ln w="3359">
            <a:solidFill>
              <a:srgbClr val="D6DAD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 name="object 17"/>
          <p:cNvGrpSpPr/>
          <p:nvPr/>
        </p:nvGrpSpPr>
        <p:grpSpPr>
          <a:xfrm>
            <a:off x="3168013" y="4505204"/>
            <a:ext cx="6547484" cy="80645"/>
            <a:chOff x="3168013" y="4505204"/>
            <a:chExt cx="6547484" cy="80645"/>
          </a:xfrm>
        </p:grpSpPr>
        <p:sp>
          <p:nvSpPr>
            <p:cNvPr id="18" name="object 18"/>
            <p:cNvSpPr/>
            <p:nvPr/>
          </p:nvSpPr>
          <p:spPr>
            <a:xfrm>
              <a:off x="3168013" y="4550556"/>
              <a:ext cx="6547484" cy="0"/>
            </a:xfrm>
            <a:custGeom>
              <a:avLst/>
              <a:gdLst/>
              <a:ahLst/>
              <a:cxnLst/>
              <a:rect l="l" t="t" r="r" b="b"/>
              <a:pathLst>
                <a:path w="6547484">
                  <a:moveTo>
                    <a:pt x="0" y="0"/>
                  </a:moveTo>
                  <a:lnTo>
                    <a:pt x="6546935" y="0"/>
                  </a:lnTo>
                </a:path>
              </a:pathLst>
            </a:custGeom>
            <a:ln w="3359">
              <a:solidFill>
                <a:srgbClr val="D6DAD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8199044" y="4505210"/>
              <a:ext cx="1248410" cy="80645"/>
            </a:xfrm>
            <a:custGeom>
              <a:avLst/>
              <a:gdLst/>
              <a:ahLst/>
              <a:cxnLst/>
              <a:rect l="l" t="t" r="r" b="b"/>
              <a:pathLst>
                <a:path w="1248409" h="80645">
                  <a:moveTo>
                    <a:pt x="52717" y="40309"/>
                  </a:moveTo>
                  <a:lnTo>
                    <a:pt x="50647" y="28536"/>
                  </a:lnTo>
                  <a:lnTo>
                    <a:pt x="44996" y="18935"/>
                  </a:lnTo>
                  <a:lnTo>
                    <a:pt x="36614" y="12458"/>
                  </a:lnTo>
                  <a:lnTo>
                    <a:pt x="26352" y="10071"/>
                  </a:lnTo>
                  <a:lnTo>
                    <a:pt x="16090" y="12458"/>
                  </a:lnTo>
                  <a:lnTo>
                    <a:pt x="7721" y="18935"/>
                  </a:lnTo>
                  <a:lnTo>
                    <a:pt x="2070" y="28536"/>
                  </a:lnTo>
                  <a:lnTo>
                    <a:pt x="0" y="40309"/>
                  </a:lnTo>
                  <a:lnTo>
                    <a:pt x="2070" y="52070"/>
                  </a:lnTo>
                  <a:lnTo>
                    <a:pt x="7721" y="61683"/>
                  </a:lnTo>
                  <a:lnTo>
                    <a:pt x="16090" y="68160"/>
                  </a:lnTo>
                  <a:lnTo>
                    <a:pt x="26352" y="70535"/>
                  </a:lnTo>
                  <a:lnTo>
                    <a:pt x="36614" y="68160"/>
                  </a:lnTo>
                  <a:lnTo>
                    <a:pt x="44996" y="61683"/>
                  </a:lnTo>
                  <a:lnTo>
                    <a:pt x="50647" y="52070"/>
                  </a:lnTo>
                  <a:lnTo>
                    <a:pt x="52717" y="40309"/>
                  </a:lnTo>
                  <a:close/>
                </a:path>
                <a:path w="1248409" h="80645">
                  <a:moveTo>
                    <a:pt x="1247863" y="40309"/>
                  </a:moveTo>
                  <a:lnTo>
                    <a:pt x="1245450" y="24612"/>
                  </a:lnTo>
                  <a:lnTo>
                    <a:pt x="1238859" y="11811"/>
                  </a:lnTo>
                  <a:lnTo>
                    <a:pt x="1229080" y="3162"/>
                  </a:lnTo>
                  <a:lnTo>
                    <a:pt x="1217117" y="0"/>
                  </a:lnTo>
                  <a:lnTo>
                    <a:pt x="1205141" y="3162"/>
                  </a:lnTo>
                  <a:lnTo>
                    <a:pt x="1195362" y="11811"/>
                  </a:lnTo>
                  <a:lnTo>
                    <a:pt x="1188770" y="24612"/>
                  </a:lnTo>
                  <a:lnTo>
                    <a:pt x="1186357" y="40309"/>
                  </a:lnTo>
                  <a:lnTo>
                    <a:pt x="1188770" y="55994"/>
                  </a:lnTo>
                  <a:lnTo>
                    <a:pt x="1195362" y="68808"/>
                  </a:lnTo>
                  <a:lnTo>
                    <a:pt x="1205141" y="77444"/>
                  </a:lnTo>
                  <a:lnTo>
                    <a:pt x="1217117" y="80606"/>
                  </a:lnTo>
                  <a:lnTo>
                    <a:pt x="1229080" y="77444"/>
                  </a:lnTo>
                  <a:lnTo>
                    <a:pt x="1238859" y="68808"/>
                  </a:lnTo>
                  <a:lnTo>
                    <a:pt x="1245450" y="55994"/>
                  </a:lnTo>
                  <a:lnTo>
                    <a:pt x="1247863" y="40309"/>
                  </a:lnTo>
                  <a:close/>
                </a:path>
              </a:pathLst>
            </a:custGeom>
            <a:solidFill>
              <a:srgbClr val="BB1F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p:nvPr/>
        </p:nvSpPr>
        <p:spPr>
          <a:xfrm>
            <a:off x="3168013" y="2474535"/>
            <a:ext cx="6547484" cy="0"/>
          </a:xfrm>
          <a:custGeom>
            <a:avLst/>
            <a:gdLst/>
            <a:ahLst/>
            <a:cxnLst/>
            <a:rect l="l" t="t" r="r" b="b"/>
            <a:pathLst>
              <a:path w="6547484">
                <a:moveTo>
                  <a:pt x="0" y="0"/>
                </a:moveTo>
                <a:lnTo>
                  <a:pt x="6546921" y="1"/>
                </a:lnTo>
              </a:path>
            </a:pathLst>
          </a:custGeom>
          <a:ln w="13436">
            <a:solidFill>
              <a:srgbClr val="45474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21"/>
          <p:cNvPicPr/>
          <p:nvPr/>
        </p:nvPicPr>
        <p:blipFill>
          <a:blip r:embed="rId8" cstate="print"/>
          <a:stretch>
            <a:fillRect/>
          </a:stretch>
        </p:blipFill>
        <p:spPr>
          <a:xfrm>
            <a:off x="6406327" y="3890460"/>
            <a:ext cx="70306" cy="70536"/>
          </a:xfrm>
          <a:prstGeom prst="rect">
            <a:avLst/>
          </a:prstGeom>
        </p:spPr>
      </p:pic>
      <p:sp>
        <p:nvSpPr>
          <p:cNvPr id="22" name="object 22"/>
          <p:cNvSpPr txBox="1"/>
          <p:nvPr/>
        </p:nvSpPr>
        <p:spPr>
          <a:xfrm>
            <a:off x="3038537" y="2399581"/>
            <a:ext cx="6985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50" normalizeH="0" baseline="0" noProof="0" dirty="0">
                <a:ln>
                  <a:noFill/>
                </a:ln>
                <a:solidFill>
                  <a:sysClr val="windowText" lastClr="000000"/>
                </a:solidFill>
                <a:effectLst/>
                <a:uLnTx/>
                <a:uFillTx/>
                <a:latin typeface="Arial"/>
                <a:cs typeface="Arial"/>
              </a:rPr>
              <a:t>0</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3050722" y="2814173"/>
            <a:ext cx="6985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50" normalizeH="0" baseline="0" noProof="0" dirty="0">
                <a:ln>
                  <a:noFill/>
                </a:ln>
                <a:solidFill>
                  <a:sysClr val="windowText" lastClr="000000"/>
                </a:solidFill>
                <a:effectLst/>
                <a:uLnTx/>
                <a:uFillTx/>
                <a:latin typeface="Arial"/>
                <a:cs typeface="Arial"/>
              </a:rPr>
              <a:t>1</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3042871" y="3228768"/>
            <a:ext cx="6985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50" normalizeH="0" baseline="0" noProof="0" dirty="0">
                <a:ln>
                  <a:noFill/>
                </a:ln>
                <a:solidFill>
                  <a:sysClr val="windowText" lastClr="000000"/>
                </a:solidFill>
                <a:effectLst/>
                <a:uLnTx/>
                <a:uFillTx/>
                <a:latin typeface="Arial"/>
                <a:cs typeface="Arial"/>
              </a:rPr>
              <a:t>2</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3040997" y="3643360"/>
            <a:ext cx="6985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50" normalizeH="0" baseline="0" noProof="0" dirty="0">
                <a:ln>
                  <a:noFill/>
                </a:ln>
                <a:solidFill>
                  <a:sysClr val="windowText" lastClr="000000"/>
                </a:solidFill>
                <a:effectLst/>
                <a:uLnTx/>
                <a:uFillTx/>
                <a:latin typeface="Arial"/>
                <a:cs typeface="Arial"/>
              </a:rPr>
              <a:t>3</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3039649" y="4057954"/>
            <a:ext cx="6985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50" normalizeH="0" baseline="0" noProof="0" dirty="0">
                <a:ln>
                  <a:noFill/>
                </a:ln>
                <a:solidFill>
                  <a:sysClr val="windowText" lastClr="000000"/>
                </a:solidFill>
                <a:effectLst/>
                <a:uLnTx/>
                <a:uFillTx/>
                <a:latin typeface="Arial"/>
                <a:cs typeface="Arial"/>
              </a:rPr>
              <a:t>4</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3042403" y="4472548"/>
            <a:ext cx="6985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50" normalizeH="0" baseline="0" noProof="0" dirty="0">
                <a:ln>
                  <a:noFill/>
                </a:ln>
                <a:solidFill>
                  <a:sysClr val="windowText" lastClr="000000"/>
                </a:solidFill>
                <a:effectLst/>
                <a:uLnTx/>
                <a:uFillTx/>
                <a:latin typeface="Arial"/>
                <a:cs typeface="Arial"/>
              </a:rPr>
              <a:t>5</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28" name="object 28"/>
          <p:cNvGrpSpPr/>
          <p:nvPr/>
        </p:nvGrpSpPr>
        <p:grpSpPr>
          <a:xfrm>
            <a:off x="2873620" y="2701290"/>
            <a:ext cx="61594" cy="2056130"/>
            <a:chOff x="2873620" y="2701290"/>
            <a:chExt cx="61594" cy="2056130"/>
          </a:xfrm>
        </p:grpSpPr>
        <p:sp>
          <p:nvSpPr>
            <p:cNvPr id="29" name="object 29"/>
            <p:cNvSpPr/>
            <p:nvPr/>
          </p:nvSpPr>
          <p:spPr>
            <a:xfrm>
              <a:off x="2873620" y="4354044"/>
              <a:ext cx="61594" cy="403225"/>
            </a:xfrm>
            <a:custGeom>
              <a:avLst/>
              <a:gdLst/>
              <a:ahLst/>
              <a:cxnLst/>
              <a:rect l="l" t="t" r="r" b="b"/>
              <a:pathLst>
                <a:path w="61594" h="403225">
                  <a:moveTo>
                    <a:pt x="61518" y="0"/>
                  </a:moveTo>
                  <a:lnTo>
                    <a:pt x="0" y="0"/>
                  </a:lnTo>
                  <a:lnTo>
                    <a:pt x="0" y="403104"/>
                  </a:lnTo>
                  <a:lnTo>
                    <a:pt x="61518" y="403104"/>
                  </a:lnTo>
                  <a:lnTo>
                    <a:pt x="61518" y="0"/>
                  </a:lnTo>
                  <a:close/>
                </a:path>
              </a:pathLst>
            </a:custGeom>
            <a:solidFill>
              <a:srgbClr val="BB1F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2873620" y="3950933"/>
              <a:ext cx="61594" cy="403225"/>
            </a:xfrm>
            <a:custGeom>
              <a:avLst/>
              <a:gdLst/>
              <a:ahLst/>
              <a:cxnLst/>
              <a:rect l="l" t="t" r="r" b="b"/>
              <a:pathLst>
                <a:path w="61594" h="403225">
                  <a:moveTo>
                    <a:pt x="61518" y="0"/>
                  </a:moveTo>
                  <a:lnTo>
                    <a:pt x="0" y="0"/>
                  </a:lnTo>
                  <a:lnTo>
                    <a:pt x="0" y="403104"/>
                  </a:lnTo>
                  <a:lnTo>
                    <a:pt x="61518" y="403104"/>
                  </a:lnTo>
                  <a:lnTo>
                    <a:pt x="61518" y="0"/>
                  </a:lnTo>
                  <a:close/>
                </a:path>
              </a:pathLst>
            </a:custGeom>
            <a:solidFill>
              <a:srgbClr val="F3820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2873620" y="3527667"/>
              <a:ext cx="61594" cy="403225"/>
            </a:xfrm>
            <a:custGeom>
              <a:avLst/>
              <a:gdLst/>
              <a:ahLst/>
              <a:cxnLst/>
              <a:rect l="l" t="t" r="r" b="b"/>
              <a:pathLst>
                <a:path w="61594" h="403225">
                  <a:moveTo>
                    <a:pt x="61518" y="0"/>
                  </a:moveTo>
                  <a:lnTo>
                    <a:pt x="0" y="0"/>
                  </a:lnTo>
                  <a:lnTo>
                    <a:pt x="0" y="403104"/>
                  </a:lnTo>
                  <a:lnTo>
                    <a:pt x="61518" y="403104"/>
                  </a:lnTo>
                  <a:lnTo>
                    <a:pt x="61518" y="0"/>
                  </a:lnTo>
                  <a:close/>
                </a:path>
              </a:pathLst>
            </a:custGeom>
            <a:solidFill>
              <a:srgbClr val="F9D7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2873620" y="3114478"/>
              <a:ext cx="61594" cy="403225"/>
            </a:xfrm>
            <a:custGeom>
              <a:avLst/>
              <a:gdLst/>
              <a:ahLst/>
              <a:cxnLst/>
              <a:rect l="l" t="t" r="r" b="b"/>
              <a:pathLst>
                <a:path w="61594" h="403225">
                  <a:moveTo>
                    <a:pt x="61518" y="0"/>
                  </a:moveTo>
                  <a:lnTo>
                    <a:pt x="0" y="0"/>
                  </a:lnTo>
                  <a:lnTo>
                    <a:pt x="0" y="403104"/>
                  </a:lnTo>
                  <a:lnTo>
                    <a:pt x="61518" y="403104"/>
                  </a:lnTo>
                  <a:lnTo>
                    <a:pt x="61518" y="0"/>
                  </a:lnTo>
                  <a:close/>
                </a:path>
              </a:pathLst>
            </a:custGeom>
            <a:solidFill>
              <a:srgbClr val="27AB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2873620" y="2701290"/>
              <a:ext cx="61594" cy="403225"/>
            </a:xfrm>
            <a:custGeom>
              <a:avLst/>
              <a:gdLst/>
              <a:ahLst/>
              <a:cxnLst/>
              <a:rect l="l" t="t" r="r" b="b"/>
              <a:pathLst>
                <a:path w="61594" h="403225">
                  <a:moveTo>
                    <a:pt x="61518" y="0"/>
                  </a:moveTo>
                  <a:lnTo>
                    <a:pt x="0" y="0"/>
                  </a:lnTo>
                  <a:lnTo>
                    <a:pt x="0" y="403104"/>
                  </a:lnTo>
                  <a:lnTo>
                    <a:pt x="61518" y="403104"/>
                  </a:lnTo>
                  <a:lnTo>
                    <a:pt x="61518" y="0"/>
                  </a:lnTo>
                  <a:close/>
                </a:path>
              </a:pathLst>
            </a:custGeom>
            <a:solidFill>
              <a:srgbClr val="39A7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4" name="object 34"/>
          <p:cNvSpPr txBox="1"/>
          <p:nvPr/>
        </p:nvSpPr>
        <p:spPr>
          <a:xfrm>
            <a:off x="3403048" y="2325404"/>
            <a:ext cx="13970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105" normalizeH="0" baseline="0" noProof="0" dirty="0">
                <a:ln>
                  <a:noFill/>
                </a:ln>
                <a:solidFill>
                  <a:sysClr val="windowText" lastClr="000000"/>
                </a:solidFill>
                <a:effectLst/>
                <a:uLnTx/>
                <a:uFillTx/>
                <a:latin typeface="Arial"/>
                <a:cs typeface="Arial"/>
              </a:rPr>
              <a:t>Aaa</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35"/>
          <p:cNvSpPr txBox="1"/>
          <p:nvPr/>
        </p:nvSpPr>
        <p:spPr>
          <a:xfrm>
            <a:off x="3700061" y="2325404"/>
            <a:ext cx="13970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105" normalizeH="0" baseline="0" noProof="0" dirty="0">
                <a:ln>
                  <a:noFill/>
                </a:ln>
                <a:solidFill>
                  <a:sysClr val="windowText" lastClr="000000"/>
                </a:solidFill>
                <a:effectLst/>
                <a:uLnTx/>
                <a:uFillTx/>
                <a:latin typeface="Arial"/>
                <a:cs typeface="Arial"/>
              </a:rPr>
              <a:t>Aa1</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36" name="object 36"/>
          <p:cNvSpPr txBox="1"/>
          <p:nvPr/>
        </p:nvSpPr>
        <p:spPr>
          <a:xfrm>
            <a:off x="3998607" y="2325404"/>
            <a:ext cx="13970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105" normalizeH="0" baseline="0" noProof="0" dirty="0">
                <a:ln>
                  <a:noFill/>
                </a:ln>
                <a:solidFill>
                  <a:sysClr val="windowText" lastClr="000000"/>
                </a:solidFill>
                <a:effectLst/>
                <a:uLnTx/>
                <a:uFillTx/>
                <a:latin typeface="Arial"/>
                <a:cs typeface="Arial"/>
              </a:rPr>
              <a:t>Aa2</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37"/>
          <p:cNvSpPr txBox="1"/>
          <p:nvPr/>
        </p:nvSpPr>
        <p:spPr>
          <a:xfrm>
            <a:off x="4295590" y="2325404"/>
            <a:ext cx="13970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105" normalizeH="0" baseline="0" noProof="0" dirty="0">
                <a:ln>
                  <a:noFill/>
                </a:ln>
                <a:solidFill>
                  <a:sysClr val="windowText" lastClr="000000"/>
                </a:solidFill>
                <a:effectLst/>
                <a:uLnTx/>
                <a:uFillTx/>
                <a:latin typeface="Arial"/>
                <a:cs typeface="Arial"/>
              </a:rPr>
              <a:t>Aa3</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38" name="object 38"/>
          <p:cNvSpPr txBox="1"/>
          <p:nvPr/>
        </p:nvSpPr>
        <p:spPr>
          <a:xfrm>
            <a:off x="4611684" y="2325404"/>
            <a:ext cx="104775"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95" normalizeH="0" baseline="0" noProof="0" dirty="0">
                <a:ln>
                  <a:noFill/>
                </a:ln>
                <a:solidFill>
                  <a:sysClr val="windowText" lastClr="000000"/>
                </a:solidFill>
                <a:effectLst/>
                <a:uLnTx/>
                <a:uFillTx/>
                <a:latin typeface="Arial"/>
                <a:cs typeface="Arial"/>
              </a:rPr>
              <a:t>A1</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39" name="object 39"/>
          <p:cNvSpPr txBox="1"/>
          <p:nvPr/>
        </p:nvSpPr>
        <p:spPr>
          <a:xfrm>
            <a:off x="4908669" y="2325404"/>
            <a:ext cx="104775"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95" normalizeH="0" baseline="0" noProof="0" dirty="0">
                <a:ln>
                  <a:noFill/>
                </a:ln>
                <a:solidFill>
                  <a:sysClr val="windowText" lastClr="000000"/>
                </a:solidFill>
                <a:effectLst/>
                <a:uLnTx/>
                <a:uFillTx/>
                <a:latin typeface="Arial"/>
                <a:cs typeface="Arial"/>
              </a:rPr>
              <a:t>A2</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0" name="object 40"/>
          <p:cNvSpPr txBox="1"/>
          <p:nvPr/>
        </p:nvSpPr>
        <p:spPr>
          <a:xfrm>
            <a:off x="5207214" y="2325404"/>
            <a:ext cx="104775"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95" normalizeH="0" baseline="0" noProof="0" dirty="0">
                <a:ln>
                  <a:noFill/>
                </a:ln>
                <a:solidFill>
                  <a:sysClr val="windowText" lastClr="000000"/>
                </a:solidFill>
                <a:effectLst/>
                <a:uLnTx/>
                <a:uFillTx/>
                <a:latin typeface="Arial"/>
                <a:cs typeface="Arial"/>
              </a:rPr>
              <a:t>A3</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1" name="object 41"/>
          <p:cNvSpPr txBox="1"/>
          <p:nvPr/>
        </p:nvSpPr>
        <p:spPr>
          <a:xfrm>
            <a:off x="5469075" y="2325404"/>
            <a:ext cx="103378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tab pos="311150" algn="l"/>
                <a:tab pos="607695" algn="l"/>
                <a:tab pos="906144" algn="l"/>
              </a:tabLst>
              <a:defRPr/>
            </a:pPr>
            <a:r>
              <a:rPr kumimoji="0" sz="700" b="0" i="0" u="none" strike="noStrike" kern="0" cap="none" spc="-20" normalizeH="0" baseline="0" noProof="0" dirty="0">
                <a:ln>
                  <a:noFill/>
                </a:ln>
                <a:solidFill>
                  <a:sysClr val="windowText" lastClr="000000"/>
                </a:solidFill>
                <a:effectLst/>
                <a:uLnTx/>
                <a:uFillTx/>
                <a:latin typeface="Arial"/>
                <a:cs typeface="Arial"/>
              </a:rPr>
              <a:t>Baa1</a:t>
            </a:r>
            <a:r>
              <a:rPr kumimoji="0" sz="700" b="0" i="0" u="none" strike="noStrike" kern="0" cap="none" spc="0" normalizeH="0" baseline="0" noProof="0" dirty="0">
                <a:ln>
                  <a:noFill/>
                </a:ln>
                <a:solidFill>
                  <a:sysClr val="windowText" lastClr="000000"/>
                </a:solidFill>
                <a:effectLst/>
                <a:uLnTx/>
                <a:uFillTx/>
                <a:latin typeface="Arial"/>
                <a:cs typeface="Arial"/>
              </a:rPr>
              <a:t>	</a:t>
            </a:r>
            <a:r>
              <a:rPr kumimoji="0" sz="700" b="0" i="0" u="none" strike="noStrike" kern="0" cap="none" spc="-20" normalizeH="0" baseline="0" noProof="0" dirty="0">
                <a:ln>
                  <a:noFill/>
                </a:ln>
                <a:solidFill>
                  <a:sysClr val="windowText" lastClr="000000"/>
                </a:solidFill>
                <a:effectLst/>
                <a:uLnTx/>
                <a:uFillTx/>
                <a:latin typeface="Arial"/>
                <a:cs typeface="Arial"/>
              </a:rPr>
              <a:t>Baa2</a:t>
            </a:r>
            <a:r>
              <a:rPr kumimoji="0" sz="700" b="0" i="0" u="none" strike="noStrike" kern="0" cap="none" spc="0" normalizeH="0" baseline="0" noProof="0" dirty="0">
                <a:ln>
                  <a:noFill/>
                </a:ln>
                <a:solidFill>
                  <a:sysClr val="windowText" lastClr="000000"/>
                </a:solidFill>
                <a:effectLst/>
                <a:uLnTx/>
                <a:uFillTx/>
                <a:latin typeface="Arial"/>
                <a:cs typeface="Arial"/>
              </a:rPr>
              <a:t>	</a:t>
            </a:r>
            <a:r>
              <a:rPr kumimoji="0" sz="700" b="0" i="0" u="none" strike="noStrike" kern="0" cap="none" spc="-20" normalizeH="0" baseline="0" noProof="0" dirty="0">
                <a:ln>
                  <a:noFill/>
                </a:ln>
                <a:solidFill>
                  <a:sysClr val="windowText" lastClr="000000"/>
                </a:solidFill>
                <a:effectLst/>
                <a:uLnTx/>
                <a:uFillTx/>
                <a:latin typeface="Arial"/>
                <a:cs typeface="Arial"/>
              </a:rPr>
              <a:t>Baa3</a:t>
            </a:r>
            <a:r>
              <a:rPr kumimoji="0" sz="700" b="0" i="0" u="none" strike="noStrike" kern="0" cap="none" spc="0" normalizeH="0" baseline="0" noProof="0" dirty="0">
                <a:ln>
                  <a:noFill/>
                </a:ln>
                <a:solidFill>
                  <a:sysClr val="windowText" lastClr="000000"/>
                </a:solidFill>
                <a:effectLst/>
                <a:uLnTx/>
                <a:uFillTx/>
                <a:latin typeface="Arial"/>
                <a:cs typeface="Arial"/>
              </a:rPr>
              <a:t>	</a:t>
            </a:r>
            <a:r>
              <a:rPr kumimoji="0" sz="700" b="0" i="0" u="none" strike="noStrike" kern="0" cap="none" spc="-100" normalizeH="0" baseline="0" noProof="0" dirty="0">
                <a:ln>
                  <a:noFill/>
                </a:ln>
                <a:solidFill>
                  <a:sysClr val="windowText" lastClr="000000"/>
                </a:solidFill>
                <a:effectLst/>
                <a:uLnTx/>
                <a:uFillTx/>
                <a:latin typeface="Arial"/>
                <a:cs typeface="Arial"/>
              </a:rPr>
              <a:t>Ba1</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2" name="object 42"/>
          <p:cNvSpPr txBox="1"/>
          <p:nvPr/>
        </p:nvSpPr>
        <p:spPr>
          <a:xfrm>
            <a:off x="6660108" y="2325404"/>
            <a:ext cx="13970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105" normalizeH="0" baseline="0" noProof="0" dirty="0">
                <a:ln>
                  <a:noFill/>
                </a:ln>
                <a:solidFill>
                  <a:sysClr val="windowText" lastClr="000000"/>
                </a:solidFill>
                <a:effectLst/>
                <a:uLnTx/>
                <a:uFillTx/>
                <a:latin typeface="Arial"/>
                <a:cs typeface="Arial"/>
              </a:rPr>
              <a:t>Ba2</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3" name="object 43"/>
          <p:cNvSpPr txBox="1"/>
          <p:nvPr/>
        </p:nvSpPr>
        <p:spPr>
          <a:xfrm>
            <a:off x="6958655" y="2325404"/>
            <a:ext cx="13970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105" normalizeH="0" baseline="0" noProof="0" dirty="0">
                <a:ln>
                  <a:noFill/>
                </a:ln>
                <a:solidFill>
                  <a:sysClr val="windowText" lastClr="000000"/>
                </a:solidFill>
                <a:effectLst/>
                <a:uLnTx/>
                <a:uFillTx/>
                <a:latin typeface="Arial"/>
                <a:cs typeface="Arial"/>
              </a:rPr>
              <a:t>Ba3</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4" name="object 44"/>
          <p:cNvSpPr txBox="1"/>
          <p:nvPr/>
        </p:nvSpPr>
        <p:spPr>
          <a:xfrm>
            <a:off x="7273244" y="2325404"/>
            <a:ext cx="104775"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95" normalizeH="0" baseline="0" noProof="0" dirty="0">
                <a:ln>
                  <a:noFill/>
                </a:ln>
                <a:solidFill>
                  <a:sysClr val="windowText" lastClr="000000"/>
                </a:solidFill>
                <a:effectLst/>
                <a:uLnTx/>
                <a:uFillTx/>
                <a:latin typeface="Arial"/>
                <a:cs typeface="Arial"/>
              </a:rPr>
              <a:t>B1</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5" name="object 45"/>
          <p:cNvSpPr txBox="1"/>
          <p:nvPr/>
        </p:nvSpPr>
        <p:spPr>
          <a:xfrm>
            <a:off x="7571789" y="2325404"/>
            <a:ext cx="104775"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95" normalizeH="0" baseline="0" noProof="0" dirty="0">
                <a:ln>
                  <a:noFill/>
                </a:ln>
                <a:solidFill>
                  <a:sysClr val="windowText" lastClr="000000"/>
                </a:solidFill>
                <a:effectLst/>
                <a:uLnTx/>
                <a:uFillTx/>
                <a:latin typeface="Arial"/>
                <a:cs typeface="Arial"/>
              </a:rPr>
              <a:t>B2</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6" name="object 46"/>
          <p:cNvSpPr txBox="1"/>
          <p:nvPr/>
        </p:nvSpPr>
        <p:spPr>
          <a:xfrm>
            <a:off x="7868772" y="2325404"/>
            <a:ext cx="104775"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95" normalizeH="0" baseline="0" noProof="0" dirty="0">
                <a:ln>
                  <a:noFill/>
                </a:ln>
                <a:solidFill>
                  <a:sysClr val="windowText" lastClr="000000"/>
                </a:solidFill>
                <a:effectLst/>
                <a:uLnTx/>
                <a:uFillTx/>
                <a:latin typeface="Arial"/>
                <a:cs typeface="Arial"/>
              </a:rPr>
              <a:t>B3</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7" name="object 47"/>
          <p:cNvSpPr txBox="1"/>
          <p:nvPr/>
        </p:nvSpPr>
        <p:spPr>
          <a:xfrm>
            <a:off x="8132171" y="2325404"/>
            <a:ext cx="17526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114" normalizeH="0" baseline="0" noProof="0" dirty="0">
                <a:ln>
                  <a:noFill/>
                </a:ln>
                <a:solidFill>
                  <a:sysClr val="windowText" lastClr="000000"/>
                </a:solidFill>
                <a:effectLst/>
                <a:uLnTx/>
                <a:uFillTx/>
                <a:latin typeface="Arial"/>
                <a:cs typeface="Arial"/>
              </a:rPr>
              <a:t>Caa1</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8" name="object 48"/>
          <p:cNvSpPr txBox="1"/>
          <p:nvPr/>
        </p:nvSpPr>
        <p:spPr>
          <a:xfrm>
            <a:off x="8429153" y="2325404"/>
            <a:ext cx="17526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114" normalizeH="0" baseline="0" noProof="0" dirty="0">
                <a:ln>
                  <a:noFill/>
                </a:ln>
                <a:solidFill>
                  <a:sysClr val="windowText" lastClr="000000"/>
                </a:solidFill>
                <a:effectLst/>
                <a:uLnTx/>
                <a:uFillTx/>
                <a:latin typeface="Arial"/>
                <a:cs typeface="Arial"/>
              </a:rPr>
              <a:t>Caa2</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9"/>
          <p:cNvSpPr txBox="1"/>
          <p:nvPr/>
        </p:nvSpPr>
        <p:spPr>
          <a:xfrm>
            <a:off x="8727700" y="2325404"/>
            <a:ext cx="17526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114" normalizeH="0" baseline="0" noProof="0" dirty="0">
                <a:ln>
                  <a:noFill/>
                </a:ln>
                <a:solidFill>
                  <a:sysClr val="windowText" lastClr="000000"/>
                </a:solidFill>
                <a:effectLst/>
                <a:uLnTx/>
                <a:uFillTx/>
                <a:latin typeface="Arial"/>
                <a:cs typeface="Arial"/>
              </a:rPr>
              <a:t>Caa3</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50" name="object 50"/>
          <p:cNvSpPr txBox="1"/>
          <p:nvPr/>
        </p:nvSpPr>
        <p:spPr>
          <a:xfrm>
            <a:off x="9059805" y="2325404"/>
            <a:ext cx="113664"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80" normalizeH="0" baseline="0" noProof="0" dirty="0">
                <a:ln>
                  <a:noFill/>
                </a:ln>
                <a:solidFill>
                  <a:sysClr val="windowText" lastClr="000000"/>
                </a:solidFill>
                <a:effectLst/>
                <a:uLnTx/>
                <a:uFillTx/>
                <a:latin typeface="Arial"/>
                <a:cs typeface="Arial"/>
              </a:rPr>
              <a:t>Ca</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51"/>
          <p:cNvSpPr txBox="1"/>
          <p:nvPr/>
        </p:nvSpPr>
        <p:spPr>
          <a:xfrm>
            <a:off x="9375956" y="2325404"/>
            <a:ext cx="82550" cy="134620"/>
          </a:xfrm>
          <a:prstGeom prst="rect">
            <a:avLst/>
          </a:prstGeom>
        </p:spPr>
        <p:txBody>
          <a:bodyPr vert="horz" wrap="square" lIns="0" tIns="14605" rIns="0" bIns="0" rtlCol="0">
            <a:spAutoFit/>
          </a:bodyPr>
          <a:lstStyle/>
          <a:p>
            <a:pPr marL="12700" marR="0" lvl="0" indent="0" defTabSz="914400" eaLnBrk="1" fontAlgn="auto" latinLnBrk="0" hangingPunct="1">
              <a:lnSpc>
                <a:spcPct val="100000"/>
              </a:lnSpc>
              <a:spcBef>
                <a:spcPts val="115"/>
              </a:spcBef>
              <a:spcAft>
                <a:spcPts val="0"/>
              </a:spcAft>
              <a:buClrTx/>
              <a:buSzTx/>
              <a:buFontTx/>
              <a:buNone/>
              <a:tabLst/>
              <a:defRPr/>
            </a:pPr>
            <a:r>
              <a:rPr kumimoji="0" sz="700" b="0" i="0" u="none" strike="noStrike" kern="0" cap="none" spc="-50" normalizeH="0" baseline="0" noProof="0" dirty="0">
                <a:ln>
                  <a:noFill/>
                </a:ln>
                <a:solidFill>
                  <a:sysClr val="windowText" lastClr="000000"/>
                </a:solidFill>
                <a:effectLst/>
                <a:uLnTx/>
                <a:uFillTx/>
                <a:latin typeface="Arial"/>
                <a:cs typeface="Arial"/>
              </a:rPr>
              <a:t>C</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52" name="object 52"/>
          <p:cNvSpPr txBox="1"/>
          <p:nvPr/>
        </p:nvSpPr>
        <p:spPr>
          <a:xfrm>
            <a:off x="5224332" y="1527189"/>
            <a:ext cx="2644440" cy="230832"/>
          </a:xfrm>
          <a:prstGeom prst="rect">
            <a:avLst/>
          </a:prstGeom>
        </p:spPr>
        <p:txBody>
          <a:bodyPr vert="horz" wrap="square" lIns="0" tIns="15240" rIns="0" bIns="0" rtlCol="0">
            <a:spAutoFit/>
          </a:bodyPr>
          <a:lstStyle/>
          <a:p>
            <a:pPr marL="12700" marR="0" lvl="0" indent="0" defTabSz="914400" eaLnBrk="1" fontAlgn="auto" latinLnBrk="0" hangingPunct="1">
              <a:lnSpc>
                <a:spcPct val="100000"/>
              </a:lnSpc>
              <a:spcBef>
                <a:spcPts val="120"/>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Moody's Long-Term Rating Scale</a:t>
            </a:r>
          </a:p>
        </p:txBody>
      </p:sp>
      <p:sp>
        <p:nvSpPr>
          <p:cNvPr id="53" name="object 53"/>
          <p:cNvSpPr txBox="1"/>
          <p:nvPr/>
        </p:nvSpPr>
        <p:spPr>
          <a:xfrm>
            <a:off x="4184522" y="1930641"/>
            <a:ext cx="1571506" cy="230832"/>
          </a:xfrm>
          <a:prstGeom prst="rect">
            <a:avLst/>
          </a:prstGeom>
        </p:spPr>
        <p:txBody>
          <a:bodyPr vert="horz" wrap="square" lIns="0" tIns="15240" rIns="0" bIns="0" rtlCol="0">
            <a:spAutoFit/>
          </a:bodyPr>
          <a:lstStyle/>
          <a:p>
            <a:pPr marL="12700" marR="0" lvl="0" indent="0" defTabSz="914400" eaLnBrk="1" fontAlgn="auto" latinLnBrk="0" hangingPunct="1">
              <a:lnSpc>
                <a:spcPct val="100000"/>
              </a:lnSpc>
              <a:spcBef>
                <a:spcPts val="120"/>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Investment Grade</a:t>
            </a:r>
          </a:p>
        </p:txBody>
      </p:sp>
      <p:sp>
        <p:nvSpPr>
          <p:cNvPr id="54" name="object 54"/>
          <p:cNvSpPr txBox="1"/>
          <p:nvPr/>
        </p:nvSpPr>
        <p:spPr>
          <a:xfrm>
            <a:off x="7270304" y="1934629"/>
            <a:ext cx="1903165" cy="230832"/>
          </a:xfrm>
          <a:prstGeom prst="rect">
            <a:avLst/>
          </a:prstGeom>
        </p:spPr>
        <p:txBody>
          <a:bodyPr vert="horz" wrap="square" lIns="0" tIns="15240" rIns="0" bIns="0" rtlCol="0">
            <a:spAutoFit/>
          </a:bodyPr>
          <a:lstStyle/>
          <a:p>
            <a:pPr marL="12700" marR="0" lvl="0" indent="0" defTabSz="914400" eaLnBrk="1" fontAlgn="auto" latinLnBrk="0" hangingPunct="1">
              <a:lnSpc>
                <a:spcPct val="100000"/>
              </a:lnSpc>
              <a:spcBef>
                <a:spcPts val="120"/>
              </a:spcBef>
              <a:spcAft>
                <a:spcPts val="0"/>
              </a:spcAft>
              <a:buClrTx/>
              <a:buSzTx/>
              <a:buFontTx/>
              <a:buNone/>
              <a:tabLst/>
              <a:defRPr/>
            </a:pPr>
            <a:r>
              <a:rPr kumimoji="0" sz="1400" b="0" i="0" u="none" strike="noStrike" kern="0" cap="none" normalizeH="0" noProof="0" dirty="0">
                <a:ln>
                  <a:noFill/>
                </a:ln>
                <a:solidFill>
                  <a:sysClr val="windowText" lastClr="000000"/>
                </a:solidFill>
                <a:effectLst/>
                <a:uLnTx/>
                <a:uFillTx/>
                <a:latin typeface="Arial"/>
                <a:cs typeface="Arial"/>
              </a:rPr>
              <a:t>Non-Investment Grade</a:t>
            </a:r>
          </a:p>
        </p:txBody>
      </p:sp>
      <p:sp>
        <p:nvSpPr>
          <p:cNvPr id="55" name="object 55"/>
          <p:cNvSpPr/>
          <p:nvPr/>
        </p:nvSpPr>
        <p:spPr>
          <a:xfrm>
            <a:off x="3159224" y="2202435"/>
            <a:ext cx="3058160" cy="50800"/>
          </a:xfrm>
          <a:custGeom>
            <a:avLst/>
            <a:gdLst/>
            <a:ahLst/>
            <a:cxnLst/>
            <a:rect l="l" t="t" r="r" b="b"/>
            <a:pathLst>
              <a:path w="3058160" h="50800">
                <a:moveTo>
                  <a:pt x="3058159" y="50461"/>
                </a:moveTo>
                <a:lnTo>
                  <a:pt x="3057871" y="30819"/>
                </a:lnTo>
                <a:lnTo>
                  <a:pt x="3057085" y="14779"/>
                </a:lnTo>
                <a:lnTo>
                  <a:pt x="3055920" y="3965"/>
                </a:lnTo>
                <a:lnTo>
                  <a:pt x="3054493" y="0"/>
                </a:lnTo>
                <a:lnTo>
                  <a:pt x="3665" y="0"/>
                </a:lnTo>
                <a:lnTo>
                  <a:pt x="2238" y="3965"/>
                </a:lnTo>
                <a:lnTo>
                  <a:pt x="1073" y="14779"/>
                </a:lnTo>
                <a:lnTo>
                  <a:pt x="288" y="30819"/>
                </a:lnTo>
                <a:lnTo>
                  <a:pt x="0" y="50461"/>
                </a:lnTo>
              </a:path>
            </a:pathLst>
          </a:custGeom>
          <a:ln w="5858">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6"/>
          <p:cNvSpPr/>
          <p:nvPr/>
        </p:nvSpPr>
        <p:spPr>
          <a:xfrm>
            <a:off x="6270116" y="2202435"/>
            <a:ext cx="3330575" cy="50800"/>
          </a:xfrm>
          <a:custGeom>
            <a:avLst/>
            <a:gdLst/>
            <a:ahLst/>
            <a:cxnLst/>
            <a:rect l="l" t="t" r="r" b="b"/>
            <a:pathLst>
              <a:path w="3330575" h="50800">
                <a:moveTo>
                  <a:pt x="3330575" y="50388"/>
                </a:moveTo>
                <a:lnTo>
                  <a:pt x="3330287" y="30775"/>
                </a:lnTo>
                <a:lnTo>
                  <a:pt x="3329503" y="14758"/>
                </a:lnTo>
                <a:lnTo>
                  <a:pt x="3328340" y="3959"/>
                </a:lnTo>
                <a:lnTo>
                  <a:pt x="3326915" y="0"/>
                </a:lnTo>
                <a:lnTo>
                  <a:pt x="3660" y="0"/>
                </a:lnTo>
                <a:lnTo>
                  <a:pt x="2235" y="3959"/>
                </a:lnTo>
                <a:lnTo>
                  <a:pt x="1072" y="14758"/>
                </a:lnTo>
                <a:lnTo>
                  <a:pt x="287" y="30775"/>
                </a:lnTo>
                <a:lnTo>
                  <a:pt x="0" y="50388"/>
                </a:lnTo>
              </a:path>
            </a:pathLst>
          </a:custGeom>
          <a:ln w="5858">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object 57"/>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1190"/>
              </a:lnSpc>
              <a:spcBef>
                <a:spcPts val="0"/>
              </a:spcBef>
              <a:spcAft>
                <a:spcPts val="0"/>
              </a:spcAft>
              <a:buClrTx/>
              <a:buSzTx/>
              <a:buFontTx/>
              <a:buNone/>
              <a:tabLst/>
              <a:defRPr/>
            </a:pPr>
            <a:r>
              <a:rPr kumimoji="0" sz="1000" b="0" i="0" u="none" strike="noStrike" kern="0" cap="none" spc="0" normalizeH="0" baseline="0" noProof="0" dirty="0">
                <a:ln>
                  <a:noFill/>
                </a:ln>
                <a:solidFill>
                  <a:prstClr val="black"/>
                </a:solidFill>
                <a:effectLst/>
                <a:uLnTx/>
                <a:uFillTx/>
                <a:latin typeface="Times New Roman"/>
                <a:cs typeface="Times New Roman"/>
              </a:rPr>
              <a:t>ESG</a:t>
            </a:r>
            <a:r>
              <a:rPr kumimoji="0" sz="1000" b="0" i="0" u="none" strike="noStrike" kern="0" cap="none" spc="55" normalizeH="0" baseline="0" noProof="0" dirty="0">
                <a:ln>
                  <a:noFill/>
                </a:ln>
                <a:solidFill>
                  <a:prstClr val="black"/>
                </a:solidFill>
                <a:effectLst/>
                <a:uLnTx/>
                <a:uFillTx/>
                <a:latin typeface="Times New Roman"/>
                <a:cs typeface="Times New Roman"/>
              </a:rPr>
              <a:t> </a:t>
            </a:r>
            <a:r>
              <a:rPr kumimoji="0" sz="1000" b="0" i="0" u="none" strike="noStrike" kern="0" cap="none" spc="0" normalizeH="0" baseline="0" noProof="0" dirty="0">
                <a:ln>
                  <a:noFill/>
                </a:ln>
                <a:solidFill>
                  <a:prstClr val="black"/>
                </a:solidFill>
                <a:effectLst/>
                <a:uLnTx/>
                <a:uFillTx/>
                <a:latin typeface="Times New Roman"/>
                <a:cs typeface="Times New Roman"/>
              </a:rPr>
              <a:t>20</a:t>
            </a:r>
            <a:r>
              <a:rPr kumimoji="0" sz="1000" b="0" i="0" u="none" strike="noStrike" kern="0" cap="none" spc="-90" normalizeH="0" baseline="0" noProof="0" dirty="0">
                <a:ln>
                  <a:noFill/>
                </a:ln>
                <a:solidFill>
                  <a:prstClr val="black"/>
                </a:solidFill>
                <a:effectLst/>
                <a:uLnTx/>
                <a:uFillTx/>
                <a:latin typeface="Times New Roman"/>
                <a:cs typeface="Times New Roman"/>
              </a:rPr>
              <a:t> </a:t>
            </a:r>
            <a:r>
              <a:rPr kumimoji="0" sz="1000" b="0" i="0" u="none" strike="noStrike" kern="0" cap="none" spc="-25" normalizeH="0" baseline="0" noProof="0" dirty="0">
                <a:ln>
                  <a:noFill/>
                </a:ln>
                <a:solidFill>
                  <a:prstClr val="black"/>
                </a:solidFill>
                <a:effectLst/>
                <a:uLnTx/>
                <a:uFillTx/>
                <a:latin typeface="Times New Roman"/>
                <a:cs typeface="Times New Roman"/>
              </a:rPr>
              <a:t>24</a:t>
            </a:r>
          </a:p>
        </p:txBody>
      </p:sp>
      <p:sp>
        <p:nvSpPr>
          <p:cNvPr id="58" name="object 58"/>
          <p:cNvSpPr txBox="1">
            <a:spLocks noGrp="1"/>
          </p:cNvSpPr>
          <p:nvPr>
            <p:ph type="sldNum" sz="quarter" idx="7"/>
          </p:nvPr>
        </p:nvSpPr>
        <p:spPr>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prstClr val="black"/>
                </a:solidFill>
                <a:effectLst/>
                <a:uLnTx/>
                <a:uFillTx/>
                <a:latin typeface="Arial"/>
                <a:cs typeface="Arial"/>
              </a:rPr>
              <a:pPr marL="12700" marR="0" lvl="0" indent="0" defTabSz="914400" eaLnBrk="1" fontAlgn="auto" latinLnBrk="0" hangingPunct="1">
                <a:lnSpc>
                  <a:spcPct val="100000"/>
                </a:lnSpc>
                <a:spcBef>
                  <a:spcPts val="0"/>
                </a:spcBef>
                <a:spcAft>
                  <a:spcPts val="0"/>
                </a:spcAft>
                <a:buClrTx/>
                <a:buSzTx/>
                <a:buFontTx/>
                <a:buNone/>
                <a:tabLst/>
                <a:defRPr/>
              </a:pPr>
              <a:t>20</a:t>
            </a:fld>
            <a:endParaRPr kumimoji="0" sz="1000" b="0" i="0" u="none" strike="noStrike" kern="0" cap="none" spc="-25" normalizeH="0" baseline="0" noProof="0" dirty="0">
              <a:ln>
                <a:noFill/>
              </a:ln>
              <a:solidFill>
                <a:prstClr val="black"/>
              </a:solidFill>
              <a:effectLst/>
              <a:uLnTx/>
              <a:uFillTx/>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F8D3A2-CB3D-77D2-4D45-F1A91E6A7A66}"/>
              </a:ext>
            </a:extLst>
          </p:cNvPr>
          <p:cNvSpPr>
            <a:spLocks noGrp="1"/>
          </p:cNvSpPr>
          <p:nvPr>
            <p:ph type="sldNum" sz="quarter" idx="12"/>
          </p:nvPr>
        </p:nvSpPr>
        <p:spPr>
          <a:xfrm>
            <a:off x="10428288" y="6311900"/>
            <a:ext cx="1209674" cy="269875"/>
          </a:xfrm>
        </p:spPr>
        <p:txBody>
          <a:bodyPr/>
          <a:lstStyle/>
          <a:p>
            <a:fld id="{862A5111-985B-C14D-9115-5787026182A8}" type="slidenum">
              <a:rPr lang="en-US" sz="1100" smtClean="0">
                <a:solidFill>
                  <a:schemeClr val="accent1">
                    <a:lumMod val="60000"/>
                    <a:lumOff val="40000"/>
                  </a:schemeClr>
                </a:solidFill>
              </a:rPr>
              <a:pPr/>
              <a:t>21</a:t>
            </a:fld>
            <a:endParaRPr lang="en-US" sz="1100" dirty="0">
              <a:solidFill>
                <a:schemeClr val="accent1">
                  <a:lumMod val="60000"/>
                  <a:lumOff val="40000"/>
                </a:schemeClr>
              </a:solidFill>
            </a:endParaRPr>
          </a:p>
        </p:txBody>
      </p:sp>
      <p:sp>
        <p:nvSpPr>
          <p:cNvPr id="8" name="Title 7">
            <a:extLst>
              <a:ext uri="{FF2B5EF4-FFF2-40B4-BE49-F238E27FC236}">
                <a16:creationId xmlns:a16="http://schemas.microsoft.com/office/drawing/2014/main" id="{2A2A241B-0CD5-9803-A024-C8F7ACD96979}"/>
              </a:ext>
            </a:extLst>
          </p:cNvPr>
          <p:cNvSpPr>
            <a:spLocks noGrp="1"/>
          </p:cNvSpPr>
          <p:nvPr>
            <p:ph type="title"/>
          </p:nvPr>
        </p:nvSpPr>
        <p:spPr>
          <a:xfrm>
            <a:off x="546100" y="552450"/>
            <a:ext cx="11091861" cy="434975"/>
          </a:xfrm>
        </p:spPr>
        <p:txBody>
          <a:bodyPr/>
          <a:lstStyle/>
          <a:p>
            <a:r>
              <a:rPr lang="en-US" dirty="0"/>
              <a:t>Governance has more influence on credit strength and ratings than E and S </a:t>
            </a:r>
          </a:p>
        </p:txBody>
      </p:sp>
      <p:sp>
        <p:nvSpPr>
          <p:cNvPr id="5" name="Text Placeholder 16">
            <a:extLst>
              <a:ext uri="{FF2B5EF4-FFF2-40B4-BE49-F238E27FC236}">
                <a16:creationId xmlns:a16="http://schemas.microsoft.com/office/drawing/2014/main" id="{2DC459D0-6D1F-933C-2CF4-3F4B9F76F278}"/>
              </a:ext>
            </a:extLst>
          </p:cNvPr>
          <p:cNvSpPr txBox="1">
            <a:spLocks/>
          </p:cNvSpPr>
          <p:nvPr/>
        </p:nvSpPr>
        <p:spPr>
          <a:xfrm>
            <a:off x="546100" y="6019800"/>
            <a:ext cx="6851650" cy="289560"/>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spcAft>
                <a:spcPts val="600"/>
              </a:spcAft>
              <a:buFont typeface="GT America Regular"/>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Font typeface="GT America Regular" charset="0"/>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Clr>
                <a:schemeClr val="accent1"/>
              </a:buClr>
              <a:buFont typeface="GT America Regular" pitchFamily="50" charset="0"/>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ClrTx/>
              <a:buFont typeface="GT America Regular" pitchFamily="50" charset="0"/>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Clr>
                <a:schemeClr val="accent1"/>
              </a:buClr>
              <a:buFont typeface="GT America Regular" charset="0"/>
              <a:buNone/>
              <a:tabLst/>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ClrTx/>
              <a:buFont typeface="GT America Regular" pitchFamily="50" charset="0"/>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Clr>
                <a:schemeClr val="accent1"/>
              </a:buClr>
              <a:buFont typeface="GT America Regular" charset="0"/>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ClrTx/>
              <a:buFont typeface="GT America Regular" pitchFamily="50" charset="0"/>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Clr>
                <a:schemeClr val="accent1"/>
              </a:buClr>
              <a:buFont typeface="GT America Regular" charset="0"/>
              <a:buNone/>
              <a:defRPr lang="en-US" sz="600" b="0" i="0" kern="1200" dirty="0">
                <a:solidFill>
                  <a:srgbClr val="75787B"/>
                </a:solidFill>
                <a:latin typeface="+mn-lt"/>
                <a:ea typeface="GT America Regular" charset="0"/>
                <a:cs typeface="GT America Regular" charset="0"/>
              </a:defRPr>
            </a:lvl9pPr>
          </a:lstStyle>
          <a:p>
            <a:r>
              <a:rPr lang="en-US" i="1" dirty="0"/>
              <a:t>Note: These tallies, combined with those for governance below, exceed 100% because many entities have multiple exposures across environmental, social and governance categories.</a:t>
            </a:r>
          </a:p>
          <a:p>
            <a:r>
              <a:rPr lang="en-US" i="1" dirty="0"/>
              <a:t>Source: </a:t>
            </a:r>
            <a:r>
              <a:rPr lang="en-US" i="1" dirty="0">
                <a:hlinkClick r:id="rId2"/>
              </a:rPr>
              <a:t>ESG – Global: Measuring the credit impact of environmental, social and governance risks,</a:t>
            </a:r>
            <a:r>
              <a:rPr lang="en-US" i="1" dirty="0"/>
              <a:t> Moody’s Ratings, 26 April 2023.</a:t>
            </a:r>
          </a:p>
        </p:txBody>
      </p:sp>
      <p:pic>
        <p:nvPicPr>
          <p:cNvPr id="9" name="Picture 8">
            <a:extLst>
              <a:ext uri="{FF2B5EF4-FFF2-40B4-BE49-F238E27FC236}">
                <a16:creationId xmlns:a16="http://schemas.microsoft.com/office/drawing/2014/main" id="{9D221846-A98E-1505-69A4-DD8DF6847E31}"/>
              </a:ext>
            </a:extLst>
          </p:cNvPr>
          <p:cNvPicPr>
            <a:picLocks noChangeAspect="1"/>
          </p:cNvPicPr>
          <p:nvPr/>
        </p:nvPicPr>
        <p:blipFill>
          <a:blip r:embed="rId3"/>
          <a:stretch>
            <a:fillRect/>
          </a:stretch>
        </p:blipFill>
        <p:spPr>
          <a:xfrm>
            <a:off x="1833605" y="3135328"/>
            <a:ext cx="8516850" cy="2286198"/>
          </a:xfrm>
          <a:prstGeom prst="rect">
            <a:avLst/>
          </a:prstGeom>
        </p:spPr>
      </p:pic>
      <p:sp>
        <p:nvSpPr>
          <p:cNvPr id="10" name="Footer Placeholder 11">
            <a:extLst>
              <a:ext uri="{FF2B5EF4-FFF2-40B4-BE49-F238E27FC236}">
                <a16:creationId xmlns:a16="http://schemas.microsoft.com/office/drawing/2014/main" id="{A6B298C7-2298-4238-51AF-3E5A7A89ED30}"/>
              </a:ext>
            </a:extLst>
          </p:cNvPr>
          <p:cNvSpPr>
            <a:spLocks noGrp="1"/>
          </p:cNvSpPr>
          <p:nvPr>
            <p:ph type="ftr" sz="quarter" idx="11"/>
          </p:nvPr>
        </p:nvSpPr>
        <p:spPr>
          <a:xfrm>
            <a:off x="4781550" y="6311900"/>
            <a:ext cx="5448300" cy="269875"/>
          </a:xfrm>
        </p:spPr>
        <p:txBody>
          <a:bodyPr/>
          <a:lstStyle/>
          <a:p>
            <a:r>
              <a:rPr lang="en-US" dirty="0"/>
              <a:t>ESG 2024</a:t>
            </a:r>
          </a:p>
        </p:txBody>
      </p:sp>
      <p:sp>
        <p:nvSpPr>
          <p:cNvPr id="7" name="Text Placeholder 8">
            <a:extLst>
              <a:ext uri="{FF2B5EF4-FFF2-40B4-BE49-F238E27FC236}">
                <a16:creationId xmlns:a16="http://schemas.microsoft.com/office/drawing/2014/main" id="{39B27510-84E6-E009-40E6-AA39BCF82BC7}"/>
              </a:ext>
            </a:extLst>
          </p:cNvPr>
          <p:cNvSpPr txBox="1">
            <a:spLocks/>
          </p:cNvSpPr>
          <p:nvPr/>
        </p:nvSpPr>
        <p:spPr>
          <a:xfrm>
            <a:off x="2738855" y="2742864"/>
            <a:ext cx="6706350" cy="289560"/>
          </a:xfrm>
          <a:prstGeom prst="rect">
            <a:avLst/>
          </a:prstGeom>
        </p:spPr>
        <p:txBody>
          <a:bodyPr vert="horz" lIns="0" tIns="0" rIns="0" bIns="0" rtlCol="0" anchor="b" anchorCtr="0">
            <a:noAutofit/>
          </a:bodyPr>
          <a:lstStyle>
            <a:lvl1pPr marL="0" indent="0" algn="l" defTabSz="914400" rtl="0" eaLnBrk="1" latinLnBrk="0" hangingPunct="1">
              <a:lnSpc>
                <a:spcPct val="101000"/>
              </a:lnSpc>
              <a:spcBef>
                <a:spcPts val="0"/>
              </a:spcBef>
              <a:spcAft>
                <a:spcPts val="600"/>
              </a:spcAft>
              <a:buFont typeface="GT America Regular"/>
              <a:buNone/>
              <a:defRPr lang="en-US" sz="600" b="0" i="0" kern="1200" dirty="0" smtClean="0">
                <a:solidFill>
                  <a:srgbClr val="75787B"/>
                </a:solidFill>
                <a:latin typeface="+mn-lt"/>
                <a:ea typeface="GT America Regular" charset="0"/>
                <a:cs typeface="GT America Regular" charset="0"/>
              </a:defRPr>
            </a:lvl1pPr>
            <a:lvl2pPr marL="0" indent="0" algn="l" defTabSz="914400" rtl="0" eaLnBrk="1" latinLnBrk="0" hangingPunct="1">
              <a:lnSpc>
                <a:spcPct val="101000"/>
              </a:lnSpc>
              <a:spcBef>
                <a:spcPts val="0"/>
              </a:spcBef>
              <a:spcAft>
                <a:spcPts val="600"/>
              </a:spcAft>
              <a:buFont typeface="GT America Regular" charset="0"/>
              <a:buNone/>
              <a:defRPr lang="en-US" sz="600" b="0" i="0" kern="1200" dirty="0" smtClean="0">
                <a:solidFill>
                  <a:srgbClr val="75787B"/>
                </a:solidFill>
                <a:latin typeface="+mn-lt"/>
                <a:ea typeface="GT America Regular" charset="0"/>
                <a:cs typeface="GT America Regular" charset="0"/>
              </a:defRPr>
            </a:lvl2pPr>
            <a:lvl3pPr marL="0" indent="0" algn="l" defTabSz="914400" rtl="0" eaLnBrk="1" latinLnBrk="0" hangingPunct="1">
              <a:lnSpc>
                <a:spcPct val="101000"/>
              </a:lnSpc>
              <a:spcBef>
                <a:spcPts val="0"/>
              </a:spcBef>
              <a:spcAft>
                <a:spcPts val="600"/>
              </a:spcAft>
              <a:buClr>
                <a:schemeClr val="accent1"/>
              </a:buClr>
              <a:buFont typeface="GT America Regular" pitchFamily="50" charset="0"/>
              <a:buNone/>
              <a:defRPr lang="en-US" sz="600" b="0" i="0" kern="1200" dirty="0" smtClean="0">
                <a:solidFill>
                  <a:srgbClr val="75787B"/>
                </a:solidFill>
                <a:latin typeface="+mn-lt"/>
                <a:ea typeface="GT America Regular" charset="0"/>
                <a:cs typeface="GT America Regular" charset="0"/>
              </a:defRPr>
            </a:lvl3pPr>
            <a:lvl4pPr marL="0" indent="0" algn="l" defTabSz="914400" rtl="0" eaLnBrk="1" latinLnBrk="0" hangingPunct="1">
              <a:lnSpc>
                <a:spcPct val="101000"/>
              </a:lnSpc>
              <a:spcBef>
                <a:spcPts val="0"/>
              </a:spcBef>
              <a:spcAft>
                <a:spcPts val="600"/>
              </a:spcAft>
              <a:buClrTx/>
              <a:buFont typeface="GT America Regular" pitchFamily="50" charset="0"/>
              <a:buNone/>
              <a:defRPr lang="en-US" sz="600" b="0" i="0" kern="1200" dirty="0" smtClean="0">
                <a:solidFill>
                  <a:srgbClr val="75787B"/>
                </a:solidFill>
                <a:latin typeface="+mn-lt"/>
                <a:ea typeface="GT America Regular" charset="0"/>
                <a:cs typeface="GT America Regular" charset="0"/>
              </a:defRPr>
            </a:lvl4pPr>
            <a:lvl5pPr marL="0" indent="0" algn="l" defTabSz="914400" rtl="0" eaLnBrk="1" latinLnBrk="0" hangingPunct="1">
              <a:lnSpc>
                <a:spcPct val="101000"/>
              </a:lnSpc>
              <a:spcBef>
                <a:spcPts val="0"/>
              </a:spcBef>
              <a:spcAft>
                <a:spcPts val="600"/>
              </a:spcAft>
              <a:buClr>
                <a:schemeClr val="accent1"/>
              </a:buClr>
              <a:buFont typeface="GT America Regular" charset="0"/>
              <a:buNone/>
              <a:tabLst/>
              <a:defRPr lang="en-US" sz="600" b="0" i="0" kern="1200" dirty="0" smtClean="0">
                <a:solidFill>
                  <a:srgbClr val="75787B"/>
                </a:solidFill>
                <a:latin typeface="+mn-lt"/>
                <a:ea typeface="GT America Regular" charset="0"/>
                <a:cs typeface="GT America Regular" charset="0"/>
              </a:defRPr>
            </a:lvl5pPr>
            <a:lvl6pPr marL="0" indent="0" algn="l" defTabSz="914400" rtl="0" eaLnBrk="1" latinLnBrk="0" hangingPunct="1">
              <a:lnSpc>
                <a:spcPct val="101000"/>
              </a:lnSpc>
              <a:spcBef>
                <a:spcPts val="0"/>
              </a:spcBef>
              <a:spcAft>
                <a:spcPts val="600"/>
              </a:spcAft>
              <a:buClrTx/>
              <a:buFont typeface="GT America Regular" pitchFamily="50" charset="0"/>
              <a:buNone/>
              <a:defRPr lang="en-US" sz="600" b="0" i="0" kern="1200" dirty="0" smtClean="0">
                <a:solidFill>
                  <a:srgbClr val="75787B"/>
                </a:solidFill>
                <a:latin typeface="+mn-lt"/>
                <a:ea typeface="GT America Regular" charset="0"/>
                <a:cs typeface="GT America Regular" charset="0"/>
              </a:defRPr>
            </a:lvl6pPr>
            <a:lvl7pPr marL="0" indent="0" algn="l" defTabSz="914400" rtl="0" eaLnBrk="1" latinLnBrk="0" hangingPunct="1">
              <a:lnSpc>
                <a:spcPct val="101000"/>
              </a:lnSpc>
              <a:spcBef>
                <a:spcPts val="0"/>
              </a:spcBef>
              <a:spcAft>
                <a:spcPts val="600"/>
              </a:spcAft>
              <a:buClr>
                <a:schemeClr val="accent1"/>
              </a:buClr>
              <a:buFont typeface="GT America Regular" charset="0"/>
              <a:buNone/>
              <a:defRPr lang="en-US" sz="600" b="0" i="0" kern="1200" dirty="0" smtClean="0">
                <a:solidFill>
                  <a:srgbClr val="75787B"/>
                </a:solidFill>
                <a:latin typeface="+mn-lt"/>
                <a:ea typeface="GT America Regular" charset="0"/>
                <a:cs typeface="GT America Regular" charset="0"/>
              </a:defRPr>
            </a:lvl7pPr>
            <a:lvl8pPr marL="0" indent="0" algn="l" defTabSz="914400" rtl="0" eaLnBrk="1" latinLnBrk="0" hangingPunct="1">
              <a:lnSpc>
                <a:spcPct val="101000"/>
              </a:lnSpc>
              <a:spcBef>
                <a:spcPts val="0"/>
              </a:spcBef>
              <a:spcAft>
                <a:spcPts val="600"/>
              </a:spcAft>
              <a:buClrTx/>
              <a:buFont typeface="GT America Regular" pitchFamily="50" charset="0"/>
              <a:buNone/>
              <a:defRPr lang="en-US" sz="600" b="0" i="0" kern="1200" dirty="0" smtClean="0">
                <a:solidFill>
                  <a:srgbClr val="75787B"/>
                </a:solidFill>
                <a:latin typeface="+mn-lt"/>
                <a:ea typeface="GT America Regular" charset="0"/>
                <a:cs typeface="GT America Regular" charset="0"/>
              </a:defRPr>
            </a:lvl8pPr>
            <a:lvl9pPr marL="0" indent="0" algn="l" defTabSz="914400" rtl="0" eaLnBrk="1" latinLnBrk="0" hangingPunct="1">
              <a:lnSpc>
                <a:spcPct val="101000"/>
              </a:lnSpc>
              <a:spcBef>
                <a:spcPts val="0"/>
              </a:spcBef>
              <a:spcAft>
                <a:spcPts val="600"/>
              </a:spcAft>
              <a:buClr>
                <a:schemeClr val="accent1"/>
              </a:buClr>
              <a:buFont typeface="GT America Regular" charset="0"/>
              <a:buNone/>
              <a:defRPr lang="en-US" sz="600" b="0" i="0" kern="1200" dirty="0">
                <a:solidFill>
                  <a:srgbClr val="75787B"/>
                </a:solidFill>
                <a:latin typeface="+mn-lt"/>
                <a:ea typeface="GT America Regular" charset="0"/>
                <a:cs typeface="GT America Regular" charset="0"/>
              </a:defRPr>
            </a:lvl9pPr>
          </a:lstStyle>
          <a:p>
            <a:pPr algn="ctr"/>
            <a:r>
              <a:rPr lang="en-US" sz="2000" dirty="0">
                <a:solidFill>
                  <a:schemeClr val="accent1"/>
                </a:solidFill>
                <a:latin typeface="+mj-lt"/>
              </a:rPr>
              <a:t>Distribution of E, S and G IPS by CIS</a:t>
            </a:r>
          </a:p>
        </p:txBody>
      </p:sp>
      <p:sp>
        <p:nvSpPr>
          <p:cNvPr id="11" name="TextBox 10">
            <a:extLst>
              <a:ext uri="{FF2B5EF4-FFF2-40B4-BE49-F238E27FC236}">
                <a16:creationId xmlns:a16="http://schemas.microsoft.com/office/drawing/2014/main" id="{2667C0ED-8DC8-2616-0751-2C4DC22FACA3}"/>
              </a:ext>
            </a:extLst>
          </p:cNvPr>
          <p:cNvSpPr txBox="1"/>
          <p:nvPr/>
        </p:nvSpPr>
        <p:spPr>
          <a:xfrm>
            <a:off x="563857" y="1601676"/>
            <a:ext cx="11074106" cy="1327955"/>
          </a:xfrm>
          <a:prstGeom prst="rect">
            <a:avLst/>
          </a:prstGeom>
          <a:noFill/>
        </p:spPr>
        <p:txBody>
          <a:bodyPr wrap="square" lIns="0" tIns="0" rIns="0" bIns="0" rtlCol="0">
            <a:noAutofit/>
          </a:bodyPr>
          <a:lstStyle/>
          <a:p>
            <a:pPr marL="285750" indent="-285750" algn="l">
              <a:lnSpc>
                <a:spcPct val="101000"/>
              </a:lnSpc>
              <a:spcBef>
                <a:spcPts val="600"/>
              </a:spcBef>
              <a:spcAft>
                <a:spcPts val="600"/>
              </a:spcAft>
              <a:buFont typeface="GT America" charset="0"/>
              <a:buChar char="→"/>
            </a:pPr>
            <a:r>
              <a:rPr kumimoji="0" lang="en-US" sz="14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Nearly all of the entities for which the credit impact of ESG considerations is CIS-1 have relative governance strengths (G-1). A much smaller percentage have positive exposure to social considerations (57%) and environmental considerations (1%).</a:t>
            </a:r>
          </a:p>
          <a:p>
            <a:pPr marL="285750" indent="-285750" algn="l">
              <a:lnSpc>
                <a:spcPct val="101000"/>
              </a:lnSpc>
              <a:spcBef>
                <a:spcPts val="600"/>
              </a:spcBef>
              <a:spcAft>
                <a:spcPts val="600"/>
              </a:spcAft>
              <a:buFont typeface="GT America" charset="0"/>
              <a:buChar char="→"/>
            </a:pPr>
            <a:r>
              <a:rPr kumimoji="0" lang="en-US" sz="14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More than 90% of entities for which the credit impact is CIS-4 or CIS-5 have relative governance weaknesses, as indicated by their governance issuer profile scores (G-4) or (G-5)</a:t>
            </a:r>
          </a:p>
        </p:txBody>
      </p:sp>
    </p:spTree>
    <p:extLst>
      <p:ext uri="{BB962C8B-B14F-4D97-AF65-F5344CB8AC3E}">
        <p14:creationId xmlns:p14="http://schemas.microsoft.com/office/powerpoint/2010/main" val="1623689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1EEE88-C4A3-70C2-4C51-ADA56E7F835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T America Regular"/>
                <a:ea typeface="GT America Regular" pitchFamily="2" charset="77"/>
                <a:cs typeface="GT America Regular" pitchFamily="2" charset="77"/>
              </a:rPr>
              <a:t>ESG 2024</a:t>
            </a:r>
          </a:p>
        </p:txBody>
      </p:sp>
      <p:sp>
        <p:nvSpPr>
          <p:cNvPr id="3" name="Slide Number Placeholder 2">
            <a:extLst>
              <a:ext uri="{FF2B5EF4-FFF2-40B4-BE49-F238E27FC236}">
                <a16:creationId xmlns:a16="http://schemas.microsoft.com/office/drawing/2014/main" id="{1407D0AF-1ABC-E44D-AF16-082B9AF444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A5111-985B-C14D-9115-5787026182A8}" type="slidenum">
              <a:rPr kumimoji="0" lang="en-US" sz="1100" b="0" i="0" u="none" strike="noStrike" kern="1200" cap="none" spc="0" normalizeH="0" baseline="0" noProof="0" smtClean="0">
                <a:ln>
                  <a:noFill/>
                </a:ln>
                <a:solidFill>
                  <a:schemeClr val="accent1">
                    <a:lumMod val="60000"/>
                    <a:lumOff val="40000"/>
                  </a:schemeClr>
                </a:solidFill>
                <a:effectLst/>
                <a:uLnTx/>
                <a:uFillTx/>
                <a:latin typeface="GT America Regular"/>
                <a:ea typeface="GT America Regular" pitchFamily="2" charset="77"/>
                <a:cs typeface="GT America Regular"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schemeClr val="accent1">
                  <a:lumMod val="60000"/>
                  <a:lumOff val="40000"/>
                </a:schemeClr>
              </a:solidFill>
              <a:effectLst/>
              <a:uLnTx/>
              <a:uFillTx/>
              <a:latin typeface="GT America Regular"/>
              <a:ea typeface="GT America Regular" pitchFamily="2" charset="77"/>
              <a:cs typeface="GT America Regular" pitchFamily="2" charset="77"/>
            </a:endParaRPr>
          </a:p>
        </p:txBody>
      </p:sp>
      <p:sp>
        <p:nvSpPr>
          <p:cNvPr id="4" name="Title 3">
            <a:extLst>
              <a:ext uri="{FF2B5EF4-FFF2-40B4-BE49-F238E27FC236}">
                <a16:creationId xmlns:a16="http://schemas.microsoft.com/office/drawing/2014/main" id="{7B5EFD1D-3D1C-F683-20C4-95A4E66A8DBE}"/>
              </a:ext>
            </a:extLst>
          </p:cNvPr>
          <p:cNvSpPr>
            <a:spLocks noGrp="1"/>
          </p:cNvSpPr>
          <p:nvPr>
            <p:ph type="title"/>
          </p:nvPr>
        </p:nvSpPr>
        <p:spPr>
          <a:xfrm>
            <a:off x="546100" y="552450"/>
            <a:ext cx="11541125" cy="928909"/>
          </a:xfrm>
        </p:spPr>
        <p:txBody>
          <a:bodyPr/>
          <a:lstStyle/>
          <a:p>
            <a:r>
              <a:rPr lang="en-US" dirty="0"/>
              <a:t>ESG factors were key drivers of 15% of rating action announcements in 2023, steady from 2022</a:t>
            </a:r>
            <a:endParaRPr lang="en-IN" dirty="0"/>
          </a:p>
        </p:txBody>
      </p:sp>
      <p:sp>
        <p:nvSpPr>
          <p:cNvPr id="5" name="Text Placeholder 4">
            <a:extLst>
              <a:ext uri="{FF2B5EF4-FFF2-40B4-BE49-F238E27FC236}">
                <a16:creationId xmlns:a16="http://schemas.microsoft.com/office/drawing/2014/main" id="{10AE8736-AEE1-3F77-7391-BC649323E20D}"/>
              </a:ext>
            </a:extLst>
          </p:cNvPr>
          <p:cNvSpPr>
            <a:spLocks noGrp="1"/>
          </p:cNvSpPr>
          <p:nvPr>
            <p:ph type="body" sz="quarter" idx="19"/>
          </p:nvPr>
        </p:nvSpPr>
        <p:spPr/>
        <p:txBody>
          <a:bodyPr/>
          <a:lstStyle/>
          <a:p>
            <a:r>
              <a:rPr lang="en-US" dirty="0"/>
              <a:t>Note: Some rating action announcements cited more than one ESG consideration. </a:t>
            </a:r>
          </a:p>
          <a:p>
            <a:r>
              <a:rPr lang="en-US" dirty="0"/>
              <a:t>Source: </a:t>
            </a:r>
            <a:r>
              <a:rPr lang="en-US" dirty="0">
                <a:hlinkClick r:id="rId2"/>
              </a:rPr>
              <a:t>ESG – Global: Share of rating actions citing ESG factors greatest for governments, companies</a:t>
            </a:r>
            <a:r>
              <a:rPr lang="en-US" dirty="0"/>
              <a:t>, Moody’s Ratings, 18 July 2024.</a:t>
            </a:r>
          </a:p>
        </p:txBody>
      </p:sp>
      <p:sp>
        <p:nvSpPr>
          <p:cNvPr id="7" name="Text Placeholder 6">
            <a:extLst>
              <a:ext uri="{FF2B5EF4-FFF2-40B4-BE49-F238E27FC236}">
                <a16:creationId xmlns:a16="http://schemas.microsoft.com/office/drawing/2014/main" id="{024EA470-C1A7-929D-2053-1258BAAC5474}"/>
              </a:ext>
            </a:extLst>
          </p:cNvPr>
          <p:cNvSpPr>
            <a:spLocks noGrp="1"/>
          </p:cNvSpPr>
          <p:nvPr>
            <p:ph type="body" sz="quarter" idx="23"/>
          </p:nvPr>
        </p:nvSpPr>
        <p:spPr>
          <a:xfrm>
            <a:off x="3897298" y="1728033"/>
            <a:ext cx="7740664" cy="612560"/>
          </a:xfrm>
        </p:spPr>
        <p:txBody>
          <a:bodyPr anchor="t"/>
          <a:lstStyle/>
          <a:p>
            <a:r>
              <a:rPr lang="en-US" sz="1800" dirty="0">
                <a:solidFill>
                  <a:schemeClr val="accent1"/>
                </a:solidFill>
              </a:rPr>
              <a:t>Share of rating action announcements driven by ESG considerations and references to environmental, social and governance risks in 2023</a:t>
            </a:r>
            <a:endParaRPr lang="en-IN" sz="1800" dirty="0">
              <a:solidFill>
                <a:schemeClr val="accent1"/>
              </a:solidFill>
            </a:endParaRPr>
          </a:p>
        </p:txBody>
      </p:sp>
      <p:sp>
        <p:nvSpPr>
          <p:cNvPr id="15" name="TextBox 14">
            <a:extLst>
              <a:ext uri="{FF2B5EF4-FFF2-40B4-BE49-F238E27FC236}">
                <a16:creationId xmlns:a16="http://schemas.microsoft.com/office/drawing/2014/main" id="{A60C075E-AF08-1530-490E-CAC1D05543B1}"/>
              </a:ext>
            </a:extLst>
          </p:cNvPr>
          <p:cNvSpPr txBox="1"/>
          <p:nvPr/>
        </p:nvSpPr>
        <p:spPr>
          <a:xfrm>
            <a:off x="546101" y="1849438"/>
            <a:ext cx="2898435" cy="4167822"/>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1000"/>
              </a:lnSpc>
              <a:spcBef>
                <a:spcPts val="600"/>
              </a:spcBef>
              <a:spcAft>
                <a:spcPts val="600"/>
              </a:spcAft>
              <a:buClrTx/>
              <a:buSzTx/>
              <a:buFont typeface="GT America" charset="0"/>
              <a:buChar char="→"/>
              <a:tabLst/>
              <a:defRPr/>
            </a:pPr>
            <a:r>
              <a:rPr kumimoji="0" lang="en-US" sz="14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Of the 1,396 rating actions published in 2023 citing ESG factors as a key driver, 93% cited governance, 60% social and 25% environmental risks.</a:t>
            </a:r>
          </a:p>
          <a:p>
            <a:pPr marL="285750" marR="0" lvl="0" indent="-285750" algn="l" defTabSz="914400" rtl="0" eaLnBrk="1" fontAlgn="auto" latinLnBrk="0" hangingPunct="1">
              <a:lnSpc>
                <a:spcPct val="101000"/>
              </a:lnSpc>
              <a:spcBef>
                <a:spcPts val="600"/>
              </a:spcBef>
              <a:spcAft>
                <a:spcPts val="600"/>
              </a:spcAft>
              <a:buClrTx/>
              <a:buSzTx/>
              <a:buFont typeface="GT America" charset="0"/>
              <a:buChar char="→"/>
              <a:tabLst/>
              <a:defRPr/>
            </a:pPr>
            <a:r>
              <a:rPr kumimoji="0" lang="en-US" sz="14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References to governance factors increased as issuers contended with macroeconomic risks that challenged financial policies and risk management strategies.</a:t>
            </a:r>
          </a:p>
          <a:p>
            <a:pPr marL="285750" marR="0" lvl="0" indent="-285750" algn="l" defTabSz="914400" rtl="0" eaLnBrk="1" fontAlgn="auto" latinLnBrk="0" hangingPunct="1">
              <a:lnSpc>
                <a:spcPct val="101000"/>
              </a:lnSpc>
              <a:spcBef>
                <a:spcPts val="600"/>
              </a:spcBef>
              <a:spcAft>
                <a:spcPts val="600"/>
              </a:spcAft>
              <a:buClrTx/>
              <a:buSzTx/>
              <a:buFont typeface="GT America" charset="0"/>
              <a:buChar char="→"/>
              <a:tabLst/>
              <a:defRPr/>
            </a:pPr>
            <a:r>
              <a:rPr kumimoji="0" lang="en-US" sz="14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The share of rating actions driven by ESG factors was higher in 2021 than in 2022 and 2023 due to the outsized credit impact of COVID-19 through the social risk channel. </a:t>
            </a:r>
          </a:p>
        </p:txBody>
      </p:sp>
      <p:pic>
        <p:nvPicPr>
          <p:cNvPr id="33" name="Picture 32">
            <a:extLst>
              <a:ext uri="{FF2B5EF4-FFF2-40B4-BE49-F238E27FC236}">
                <a16:creationId xmlns:a16="http://schemas.microsoft.com/office/drawing/2014/main" id="{5CAD3095-3067-57D8-EB30-FDB3DFC33305}"/>
              </a:ext>
            </a:extLst>
          </p:cNvPr>
          <p:cNvPicPr>
            <a:picLocks noChangeAspect="1"/>
          </p:cNvPicPr>
          <p:nvPr/>
        </p:nvPicPr>
        <p:blipFill>
          <a:blip r:embed="rId3"/>
          <a:stretch>
            <a:fillRect/>
          </a:stretch>
        </p:blipFill>
        <p:spPr>
          <a:xfrm>
            <a:off x="3897298" y="2485953"/>
            <a:ext cx="7592606" cy="3096387"/>
          </a:xfrm>
          <a:prstGeom prst="rect">
            <a:avLst/>
          </a:prstGeom>
        </p:spPr>
      </p:pic>
    </p:spTree>
    <p:extLst>
      <p:ext uri="{BB962C8B-B14F-4D97-AF65-F5344CB8AC3E}">
        <p14:creationId xmlns:p14="http://schemas.microsoft.com/office/powerpoint/2010/main" val="3906827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5842-80EE-EA67-F9F2-4CA6E32472A6}"/>
              </a:ext>
            </a:extLst>
          </p:cNvPr>
          <p:cNvSpPr>
            <a:spLocks noGrp="1"/>
          </p:cNvSpPr>
          <p:nvPr>
            <p:ph type="title"/>
          </p:nvPr>
        </p:nvSpPr>
        <p:spPr/>
        <p:txBody>
          <a:bodyPr/>
          <a:lstStyle/>
          <a:p>
            <a:r>
              <a:rPr lang="en-US"/>
              <a:t>Appendix</a:t>
            </a:r>
            <a:br>
              <a:rPr lang="en-US" dirty="0"/>
            </a:br>
            <a:endParaRPr lang="en-US" dirty="0"/>
          </a:p>
        </p:txBody>
      </p:sp>
      <p:sp>
        <p:nvSpPr>
          <p:cNvPr id="5" name="Footer Placeholder 4">
            <a:extLst>
              <a:ext uri="{FF2B5EF4-FFF2-40B4-BE49-F238E27FC236}">
                <a16:creationId xmlns:a16="http://schemas.microsoft.com/office/drawing/2014/main" id="{5ED332C7-7485-E332-1D91-5DA2077E466B}"/>
              </a:ext>
            </a:extLst>
          </p:cNvPr>
          <p:cNvSpPr>
            <a:spLocks noGrp="1"/>
          </p:cNvSpPr>
          <p:nvPr>
            <p:ph type="ftr" sz="quarter" idx="11"/>
          </p:nvPr>
        </p:nvSpPr>
        <p:spPr/>
        <p:txBody>
          <a:bodyPr/>
          <a:lstStyle/>
          <a:p>
            <a:r>
              <a:rPr lang="en-US" dirty="0"/>
              <a:t>ESG 2024</a:t>
            </a:r>
          </a:p>
        </p:txBody>
      </p:sp>
      <p:sp>
        <p:nvSpPr>
          <p:cNvPr id="6" name="Slide Number Placeholder 5">
            <a:extLst>
              <a:ext uri="{FF2B5EF4-FFF2-40B4-BE49-F238E27FC236}">
                <a16:creationId xmlns:a16="http://schemas.microsoft.com/office/drawing/2014/main" id="{44787ADD-0437-6A9C-518E-2FF32687F4CC}"/>
              </a:ext>
            </a:extLst>
          </p:cNvPr>
          <p:cNvSpPr>
            <a:spLocks noGrp="1"/>
          </p:cNvSpPr>
          <p:nvPr>
            <p:ph type="sldNum" sz="quarter" idx="12"/>
          </p:nvPr>
        </p:nvSpPr>
        <p:spPr/>
        <p:txBody>
          <a:bodyPr/>
          <a:lstStyle/>
          <a:p>
            <a:fld id="{862A5111-985B-C14D-9115-5787026182A8}" type="slidenum">
              <a:rPr lang="en-US" sz="1100" smtClean="0"/>
              <a:t>23</a:t>
            </a:fld>
            <a:endParaRPr lang="en-US" sz="1100" dirty="0"/>
          </a:p>
        </p:txBody>
      </p:sp>
    </p:spTree>
    <p:extLst>
      <p:ext uri="{BB962C8B-B14F-4D97-AF65-F5344CB8AC3E}">
        <p14:creationId xmlns:p14="http://schemas.microsoft.com/office/powerpoint/2010/main" val="1054299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object 2">
            <a:extLst>
              <a:ext uri="{FF2B5EF4-FFF2-40B4-BE49-F238E27FC236}">
                <a16:creationId xmlns:a16="http://schemas.microsoft.com/office/drawing/2014/main" id="{406878AE-B4CE-CD2D-E6DF-197543C902C4}"/>
              </a:ext>
            </a:extLst>
          </p:cNvPr>
          <p:cNvSpPr/>
          <p:nvPr/>
        </p:nvSpPr>
        <p:spPr>
          <a:xfrm>
            <a:off x="544804" y="5496614"/>
            <a:ext cx="11093064" cy="794381"/>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90" name="object 2">
            <a:extLst>
              <a:ext uri="{FF2B5EF4-FFF2-40B4-BE49-F238E27FC236}">
                <a16:creationId xmlns:a16="http://schemas.microsoft.com/office/drawing/2014/main" id="{548FAC6B-C8FF-D869-478E-437859399BEE}"/>
              </a:ext>
            </a:extLst>
          </p:cNvPr>
          <p:cNvSpPr/>
          <p:nvPr/>
        </p:nvSpPr>
        <p:spPr>
          <a:xfrm>
            <a:off x="573723" y="3825825"/>
            <a:ext cx="11093064" cy="794381"/>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89" name="object 2">
            <a:extLst>
              <a:ext uri="{FF2B5EF4-FFF2-40B4-BE49-F238E27FC236}">
                <a16:creationId xmlns:a16="http://schemas.microsoft.com/office/drawing/2014/main" id="{E0A3C345-CBA6-12AE-A9C7-4CF00EC4DF21}"/>
              </a:ext>
            </a:extLst>
          </p:cNvPr>
          <p:cNvSpPr/>
          <p:nvPr/>
        </p:nvSpPr>
        <p:spPr>
          <a:xfrm>
            <a:off x="544899" y="2054265"/>
            <a:ext cx="11093064" cy="794381"/>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 name="Slide Number Placeholder 2">
            <a:extLst>
              <a:ext uri="{FF2B5EF4-FFF2-40B4-BE49-F238E27FC236}">
                <a16:creationId xmlns:a16="http://schemas.microsoft.com/office/drawing/2014/main" id="{C0600EF4-1BB7-7D43-DB97-0350D9C29D36}"/>
              </a:ext>
            </a:extLst>
          </p:cNvPr>
          <p:cNvSpPr>
            <a:spLocks noGrp="1"/>
          </p:cNvSpPr>
          <p:nvPr>
            <p:ph type="sldNum" sz="quarter" idx="12"/>
          </p:nvPr>
        </p:nvSpPr>
        <p:spPr/>
        <p:txBody>
          <a:bodyPr/>
          <a:lstStyle/>
          <a:p>
            <a:fld id="{862A5111-985B-C14D-9115-5787026182A8}" type="slidenum">
              <a:rPr lang="en-US" sz="1100" smtClean="0">
                <a:solidFill>
                  <a:schemeClr val="accent1">
                    <a:lumMod val="60000"/>
                    <a:lumOff val="40000"/>
                  </a:schemeClr>
                </a:solidFill>
              </a:rPr>
              <a:t>24</a:t>
            </a:fld>
            <a:endParaRPr lang="en-US" sz="1100" dirty="0">
              <a:solidFill>
                <a:schemeClr val="accent1">
                  <a:lumMod val="60000"/>
                  <a:lumOff val="40000"/>
                </a:schemeClr>
              </a:solidFill>
            </a:endParaRPr>
          </a:p>
        </p:txBody>
      </p:sp>
      <p:sp>
        <p:nvSpPr>
          <p:cNvPr id="4" name="Title 3">
            <a:extLst>
              <a:ext uri="{FF2B5EF4-FFF2-40B4-BE49-F238E27FC236}">
                <a16:creationId xmlns:a16="http://schemas.microsoft.com/office/drawing/2014/main" id="{859CDD4C-E186-61AF-D4DB-4109FEEEC304}"/>
              </a:ext>
            </a:extLst>
          </p:cNvPr>
          <p:cNvSpPr>
            <a:spLocks noGrp="1"/>
          </p:cNvSpPr>
          <p:nvPr>
            <p:ph type="title"/>
          </p:nvPr>
        </p:nvSpPr>
        <p:spPr/>
        <p:txBody>
          <a:bodyPr/>
          <a:lstStyle/>
          <a:p>
            <a:r>
              <a:rPr lang="en-IN" dirty="0"/>
              <a:t>Environmental considerations – Private issuers</a:t>
            </a:r>
          </a:p>
        </p:txBody>
      </p:sp>
      <p:cxnSp>
        <p:nvCxnSpPr>
          <p:cNvPr id="11" name="Straight Connector 10">
            <a:extLst>
              <a:ext uri="{FF2B5EF4-FFF2-40B4-BE49-F238E27FC236}">
                <a16:creationId xmlns:a16="http://schemas.microsoft.com/office/drawing/2014/main" id="{2386C47F-7156-0728-6195-952260BEF10D}"/>
              </a:ext>
            </a:extLst>
          </p:cNvPr>
          <p:cNvCxnSpPr>
            <a:cxnSpLocks/>
          </p:cNvCxnSpPr>
          <p:nvPr/>
        </p:nvCxnSpPr>
        <p:spPr>
          <a:xfrm>
            <a:off x="514873" y="1418807"/>
            <a:ext cx="11155680" cy="0"/>
          </a:xfrm>
          <a:prstGeom prst="line">
            <a:avLst/>
          </a:prstGeom>
          <a:ln w="19050">
            <a:solidFill>
              <a:srgbClr val="D7D8D7"/>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0D19EE3-210A-0731-F324-15485175BC0E}"/>
              </a:ext>
            </a:extLst>
          </p:cNvPr>
          <p:cNvCxnSpPr>
            <a:cxnSpLocks/>
          </p:cNvCxnSpPr>
          <p:nvPr/>
        </p:nvCxnSpPr>
        <p:spPr>
          <a:xfrm>
            <a:off x="514873" y="1998663"/>
            <a:ext cx="11155680" cy="0"/>
          </a:xfrm>
          <a:prstGeom prst="line">
            <a:avLst/>
          </a:prstGeom>
          <a:ln w="19050">
            <a:solidFill>
              <a:srgbClr val="D7D8D7"/>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A97613E-41EA-665B-DB45-BF7FAE21F5F9}"/>
              </a:ext>
            </a:extLst>
          </p:cNvPr>
          <p:cNvSpPr txBox="1"/>
          <p:nvPr/>
        </p:nvSpPr>
        <p:spPr>
          <a:xfrm>
            <a:off x="628419" y="1484898"/>
            <a:ext cx="1330556" cy="447675"/>
          </a:xfrm>
          <a:prstGeom prst="rect">
            <a:avLst/>
          </a:prstGeom>
          <a:noFill/>
        </p:spPr>
        <p:txBody>
          <a:bodyPr wrap="square" lIns="0" tIns="0" rIns="0" bIns="0" rtlCol="0">
            <a:noAutofit/>
          </a:bodyPr>
          <a:lstStyle/>
          <a:p>
            <a:pPr algn="l">
              <a:lnSpc>
                <a:spcPct val="101000"/>
              </a:lnSpc>
            </a:pPr>
            <a:r>
              <a:rPr kumimoji="0" lang="en-US" sz="1400" b="0" i="0" u="none" strike="noStrike" kern="1200" cap="none" spc="0" normalizeH="0" baseline="0" noProof="0" dirty="0">
                <a:ln>
                  <a:noFill/>
                </a:ln>
                <a:solidFill>
                  <a:schemeClr val="accent1"/>
                </a:solidFill>
                <a:effectLst/>
                <a:uLnTx/>
                <a:uFillTx/>
                <a:latin typeface="GT America Regular"/>
                <a:ea typeface="GT America Regular" charset="0"/>
                <a:cs typeface="GT America Regular" charset="0"/>
              </a:rPr>
              <a:t>Risk</a:t>
            </a:r>
          </a:p>
          <a:p>
            <a:pPr algn="l">
              <a:lnSpc>
                <a:spcPct val="101000"/>
              </a:lnSpc>
            </a:pPr>
            <a:r>
              <a:rPr kumimoji="0" lang="en-US" sz="1400" b="0" i="0" u="none" strike="noStrike" kern="1200" cap="none" spc="0" normalizeH="0" baseline="0" noProof="0" dirty="0">
                <a:ln>
                  <a:noFill/>
                </a:ln>
                <a:solidFill>
                  <a:schemeClr val="accent1"/>
                </a:solidFill>
                <a:effectLst/>
                <a:uLnTx/>
                <a:uFillTx/>
                <a:latin typeface="GT America Regular"/>
                <a:ea typeface="GT America Regular" charset="0"/>
                <a:cs typeface="GT America Regular" charset="0"/>
              </a:rPr>
              <a:t>categories</a:t>
            </a:r>
            <a:endParaRPr kumimoji="0" lang="en-IN" sz="1400" b="0" i="0" u="none" strike="noStrike" kern="1200" cap="none" spc="0" normalizeH="0" baseline="0" noProof="0" dirty="0" err="1">
              <a:ln>
                <a:noFill/>
              </a:ln>
              <a:solidFill>
                <a:schemeClr val="accent1"/>
              </a:solidFill>
              <a:effectLst/>
              <a:uLnTx/>
              <a:uFillTx/>
              <a:latin typeface="GT America Regular"/>
              <a:ea typeface="GT America Regular" charset="0"/>
              <a:cs typeface="GT America Regular" charset="0"/>
            </a:endParaRPr>
          </a:p>
        </p:txBody>
      </p:sp>
      <p:sp>
        <p:nvSpPr>
          <p:cNvPr id="19" name="TextBox 18">
            <a:extLst>
              <a:ext uri="{FF2B5EF4-FFF2-40B4-BE49-F238E27FC236}">
                <a16:creationId xmlns:a16="http://schemas.microsoft.com/office/drawing/2014/main" id="{327F1DB0-8574-3FF6-0E45-D52C369927DC}"/>
              </a:ext>
            </a:extLst>
          </p:cNvPr>
          <p:cNvSpPr txBox="1"/>
          <p:nvPr/>
        </p:nvSpPr>
        <p:spPr>
          <a:xfrm>
            <a:off x="1168794" y="2227618"/>
            <a:ext cx="1043319" cy="447675"/>
          </a:xfrm>
          <a:prstGeom prst="rect">
            <a:avLst/>
          </a:prstGeom>
          <a:noFill/>
        </p:spPr>
        <p:txBody>
          <a:bodyPr wrap="square" lIns="0" tIns="0" rIns="0" bIns="0" rtlCol="0">
            <a:noAutofit/>
          </a:bodyPr>
          <a:lstStyle/>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Carbon  transition</a:t>
            </a:r>
          </a:p>
        </p:txBody>
      </p:sp>
      <p:sp>
        <p:nvSpPr>
          <p:cNvPr id="20" name="TextBox 19">
            <a:extLst>
              <a:ext uri="{FF2B5EF4-FFF2-40B4-BE49-F238E27FC236}">
                <a16:creationId xmlns:a16="http://schemas.microsoft.com/office/drawing/2014/main" id="{6DEF1317-95ED-CA0E-2E93-B83A6FB0FDF1}"/>
              </a:ext>
            </a:extLst>
          </p:cNvPr>
          <p:cNvSpPr txBox="1"/>
          <p:nvPr/>
        </p:nvSpPr>
        <p:spPr>
          <a:xfrm>
            <a:off x="1168794" y="3080320"/>
            <a:ext cx="1043319" cy="447675"/>
          </a:xfrm>
          <a:prstGeom prst="rect">
            <a:avLst/>
          </a:prstGeom>
          <a:noFill/>
        </p:spPr>
        <p:txBody>
          <a:bodyPr wrap="square" lIns="0" tIns="0" rIns="0" bIns="0" rtlCol="0">
            <a:noAutofit/>
          </a:bodyPr>
          <a:lstStyle/>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Physical  climate risks</a:t>
            </a:r>
          </a:p>
        </p:txBody>
      </p:sp>
      <p:sp>
        <p:nvSpPr>
          <p:cNvPr id="21" name="TextBox 20">
            <a:extLst>
              <a:ext uri="{FF2B5EF4-FFF2-40B4-BE49-F238E27FC236}">
                <a16:creationId xmlns:a16="http://schemas.microsoft.com/office/drawing/2014/main" id="{B69AB9F1-5AB4-815E-5AEE-1A930E080570}"/>
              </a:ext>
            </a:extLst>
          </p:cNvPr>
          <p:cNvSpPr txBox="1"/>
          <p:nvPr/>
        </p:nvSpPr>
        <p:spPr>
          <a:xfrm>
            <a:off x="1168794" y="3999178"/>
            <a:ext cx="1043319" cy="447675"/>
          </a:xfrm>
          <a:prstGeom prst="rect">
            <a:avLst/>
          </a:prstGeom>
          <a:noFill/>
        </p:spPr>
        <p:txBody>
          <a:bodyPr wrap="square" lIns="0" tIns="0" rIns="0" bIns="0" rtlCol="0">
            <a:noAutofit/>
          </a:bodyPr>
          <a:lstStyle/>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Water  management</a:t>
            </a:r>
          </a:p>
        </p:txBody>
      </p:sp>
      <p:sp>
        <p:nvSpPr>
          <p:cNvPr id="22" name="TextBox 21">
            <a:extLst>
              <a:ext uri="{FF2B5EF4-FFF2-40B4-BE49-F238E27FC236}">
                <a16:creationId xmlns:a16="http://schemas.microsoft.com/office/drawing/2014/main" id="{30A4636A-76F8-2280-6D0B-7DEDB3311DDD}"/>
              </a:ext>
            </a:extLst>
          </p:cNvPr>
          <p:cNvSpPr txBox="1"/>
          <p:nvPr/>
        </p:nvSpPr>
        <p:spPr>
          <a:xfrm>
            <a:off x="1168794" y="4802715"/>
            <a:ext cx="1043319" cy="447675"/>
          </a:xfrm>
          <a:prstGeom prst="rect">
            <a:avLst/>
          </a:prstGeom>
          <a:noFill/>
        </p:spPr>
        <p:txBody>
          <a:bodyPr wrap="square" lIns="0" tIns="0" rIns="0" bIns="0" rtlCol="0">
            <a:noAutofit/>
          </a:bodyPr>
          <a:lstStyle/>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Waste</a:t>
            </a:r>
          </a:p>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and pollution</a:t>
            </a:r>
          </a:p>
        </p:txBody>
      </p:sp>
      <p:sp>
        <p:nvSpPr>
          <p:cNvPr id="23" name="TextBox 22">
            <a:extLst>
              <a:ext uri="{FF2B5EF4-FFF2-40B4-BE49-F238E27FC236}">
                <a16:creationId xmlns:a16="http://schemas.microsoft.com/office/drawing/2014/main" id="{CB8EB8D7-76FA-FB2B-20DB-747F7397893A}"/>
              </a:ext>
            </a:extLst>
          </p:cNvPr>
          <p:cNvSpPr txBox="1"/>
          <p:nvPr/>
        </p:nvSpPr>
        <p:spPr>
          <a:xfrm>
            <a:off x="1168794" y="5669967"/>
            <a:ext cx="1043319" cy="447675"/>
          </a:xfrm>
          <a:prstGeom prst="rect">
            <a:avLst/>
          </a:prstGeom>
          <a:noFill/>
        </p:spPr>
        <p:txBody>
          <a:bodyPr wrap="square" lIns="0" tIns="0" rIns="0" bIns="0" rtlCol="0">
            <a:noAutofit/>
          </a:bodyPr>
          <a:lstStyle/>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Natural  capital</a:t>
            </a:r>
          </a:p>
        </p:txBody>
      </p:sp>
      <p:sp>
        <p:nvSpPr>
          <p:cNvPr id="24" name="TextBox 23">
            <a:extLst>
              <a:ext uri="{FF2B5EF4-FFF2-40B4-BE49-F238E27FC236}">
                <a16:creationId xmlns:a16="http://schemas.microsoft.com/office/drawing/2014/main" id="{DF67DF78-1562-C906-8C35-B2F8557334AA}"/>
              </a:ext>
            </a:extLst>
          </p:cNvPr>
          <p:cNvSpPr txBox="1"/>
          <p:nvPr/>
        </p:nvSpPr>
        <p:spPr>
          <a:xfrm>
            <a:off x="2166152" y="2067053"/>
            <a:ext cx="9498445" cy="768805"/>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Business reliance (incl. through supply chain) on carbon-intensive/GHG-intensive products, assets or operations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Trends in demand for carbon-intensive products; availability and pricing of lower-carbon substitutes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Loss of production; compliance, tax or investment costs related to policy and regulatory initiatives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Risk of stranded assets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Increased demand and policy support for alternative, low-carbon intensive products (e.g. renewables)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Adoption of scalable technologies for carbon efficiency / alternative sources of energy or raw material</a:t>
            </a:r>
          </a:p>
        </p:txBody>
      </p:sp>
      <p:sp>
        <p:nvSpPr>
          <p:cNvPr id="25" name="TextBox 24">
            <a:extLst>
              <a:ext uri="{FF2B5EF4-FFF2-40B4-BE49-F238E27FC236}">
                <a16:creationId xmlns:a16="http://schemas.microsoft.com/office/drawing/2014/main" id="{82A2BCD7-1A7C-1902-D29B-5D3933D87D4E}"/>
              </a:ext>
            </a:extLst>
          </p:cNvPr>
          <p:cNvSpPr txBox="1"/>
          <p:nvPr/>
        </p:nvSpPr>
        <p:spPr>
          <a:xfrm>
            <a:off x="2378799" y="1486656"/>
            <a:ext cx="2113302" cy="447675"/>
          </a:xfrm>
          <a:prstGeom prst="rect">
            <a:avLst/>
          </a:prstGeom>
          <a:noFill/>
        </p:spPr>
        <p:txBody>
          <a:bodyPr wrap="square" lIns="0" tIns="0" rIns="0" bIns="0" rtlCol="0" anchor="ctr">
            <a:noAutofit/>
          </a:bodyPr>
          <a:lstStyle/>
          <a:p>
            <a:pPr algn="l">
              <a:lnSpc>
                <a:spcPct val="101000"/>
              </a:lnSpc>
            </a:pPr>
            <a:r>
              <a:rPr kumimoji="0" lang="en-US" sz="1400" b="0" i="0" u="none" strike="noStrike" kern="1200" cap="none" spc="0" normalizeH="0" baseline="0" noProof="0" dirty="0">
                <a:ln>
                  <a:noFill/>
                </a:ln>
                <a:solidFill>
                  <a:schemeClr val="accent1"/>
                </a:solidFill>
                <a:effectLst/>
                <a:uLnTx/>
                <a:uFillTx/>
                <a:latin typeface="GT America Regular"/>
                <a:ea typeface="GT America Regular" charset="0"/>
                <a:cs typeface="GT America Regular" charset="0"/>
              </a:rPr>
              <a:t>General Considerations</a:t>
            </a:r>
          </a:p>
        </p:txBody>
      </p:sp>
      <p:sp>
        <p:nvSpPr>
          <p:cNvPr id="26" name="TextBox 25">
            <a:extLst>
              <a:ext uri="{FF2B5EF4-FFF2-40B4-BE49-F238E27FC236}">
                <a16:creationId xmlns:a16="http://schemas.microsoft.com/office/drawing/2014/main" id="{E4577BCA-4AB8-980D-5D1B-272340F3C476}"/>
              </a:ext>
            </a:extLst>
          </p:cNvPr>
          <p:cNvSpPr txBox="1"/>
          <p:nvPr/>
        </p:nvSpPr>
        <p:spPr>
          <a:xfrm>
            <a:off x="2166152" y="2999495"/>
            <a:ext cx="9498445" cy="609325"/>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Presence of core physical assets, including development/construction, in areas subject to weather-and climate-related hazards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Impact of climate events and long-term trends on product/service demand</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Impact of climate events and long-term trends on productivity and operating costs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Investment is undertaken or required to harden assets or to build replacement assets elsewhere, technological deployment</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Presence of specific financial protections (e.g., specific reserves, insurance, cost-recovery mechanisms, etc.)</a:t>
            </a:r>
          </a:p>
        </p:txBody>
      </p:sp>
      <p:sp>
        <p:nvSpPr>
          <p:cNvPr id="27" name="TextBox 26">
            <a:extLst>
              <a:ext uri="{FF2B5EF4-FFF2-40B4-BE49-F238E27FC236}">
                <a16:creationId xmlns:a16="http://schemas.microsoft.com/office/drawing/2014/main" id="{9B75D82C-121A-1798-F71B-6548F5F321C8}"/>
              </a:ext>
            </a:extLst>
          </p:cNvPr>
          <p:cNvSpPr txBox="1"/>
          <p:nvPr/>
        </p:nvSpPr>
        <p:spPr>
          <a:xfrm>
            <a:off x="2166152" y="3904089"/>
            <a:ext cx="9498445" cy="637852"/>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Reliance on water usage for operations; consumption patterns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Availability and cost of water; risk of water stress in geographies where enterprise consumes water</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Incidence of material water usage/access restrictions that affect operations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Water-related litigation and regulatory notices and mandates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Measures undertaken for water use efficiency, wastewater management, re-cyclability</a:t>
            </a:r>
          </a:p>
        </p:txBody>
      </p:sp>
      <p:sp>
        <p:nvSpPr>
          <p:cNvPr id="28" name="TextBox 27">
            <a:extLst>
              <a:ext uri="{FF2B5EF4-FFF2-40B4-BE49-F238E27FC236}">
                <a16:creationId xmlns:a16="http://schemas.microsoft.com/office/drawing/2014/main" id="{41278194-F84D-A8F5-1A92-AD32CA60DD59}"/>
              </a:ext>
            </a:extLst>
          </p:cNvPr>
          <p:cNvSpPr txBox="1"/>
          <p:nvPr/>
        </p:nvSpPr>
        <p:spPr>
          <a:xfrm>
            <a:off x="2166152" y="4649593"/>
            <a:ext cx="9498445" cy="753918"/>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Types and production levels of non-GHG air pollutants and land-based waste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Incidence and remediation costs related to non-GHG and land-based pollution issues, incl. leaks, spills, accidents, and clean-up sites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Waste and pollution-related litigation and regulatory notices and mandates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Measures undertaken for efficient waste control and treatment, recycling and re-usability</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Market demand for waste and pollution treatment solutions, recycled/re-useable products, low-waste / low-polluting products or services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Positioning of products, operating and business models to align with customer preferences for "circular economy"</a:t>
            </a:r>
          </a:p>
        </p:txBody>
      </p:sp>
      <p:sp>
        <p:nvSpPr>
          <p:cNvPr id="29" name="TextBox 28">
            <a:extLst>
              <a:ext uri="{FF2B5EF4-FFF2-40B4-BE49-F238E27FC236}">
                <a16:creationId xmlns:a16="http://schemas.microsoft.com/office/drawing/2014/main" id="{968B4738-9A20-1FD9-1B33-009238AA7229}"/>
              </a:ext>
            </a:extLst>
          </p:cNvPr>
          <p:cNvSpPr txBox="1"/>
          <p:nvPr/>
        </p:nvSpPr>
        <p:spPr>
          <a:xfrm>
            <a:off x="2166152" y="5516845"/>
            <a:ext cx="9498445" cy="753918"/>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Reliance on and sustainability of natural resources to provide goods and services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Community restrictions related to the use or development of land and natural resources that affect the enterprise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Incidence of litigation and regulatory notices related to damage to natural resources, negative publicity, consumer backlash</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Operating costs to prevent damage to natural resources; Legal and remediation costs related to damage to natural resources/implementation in protected areas, including follow-on effects from pollution</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Reputation for stewardship and compliance with regulations and restrictions; deployment and commercialization of technologies for minimizing ecological effects</a:t>
            </a:r>
          </a:p>
        </p:txBody>
      </p:sp>
      <p:cxnSp>
        <p:nvCxnSpPr>
          <p:cNvPr id="92" name="Straight Connector 91">
            <a:extLst>
              <a:ext uri="{FF2B5EF4-FFF2-40B4-BE49-F238E27FC236}">
                <a16:creationId xmlns:a16="http://schemas.microsoft.com/office/drawing/2014/main" id="{5D65811A-E107-32A0-FBA9-BED3EC99BA5E}"/>
              </a:ext>
            </a:extLst>
          </p:cNvPr>
          <p:cNvCxnSpPr>
            <a:cxnSpLocks/>
          </p:cNvCxnSpPr>
          <p:nvPr/>
        </p:nvCxnSpPr>
        <p:spPr>
          <a:xfrm>
            <a:off x="514873" y="6302540"/>
            <a:ext cx="11155680" cy="0"/>
          </a:xfrm>
          <a:prstGeom prst="line">
            <a:avLst/>
          </a:prstGeom>
          <a:ln w="19050">
            <a:solidFill>
              <a:srgbClr val="D7D8D7"/>
            </a:solidFill>
          </a:ln>
        </p:spPr>
        <p:style>
          <a:lnRef idx="1">
            <a:schemeClr val="dk1"/>
          </a:lnRef>
          <a:fillRef idx="0">
            <a:schemeClr val="dk1"/>
          </a:fillRef>
          <a:effectRef idx="0">
            <a:schemeClr val="dk1"/>
          </a:effectRef>
          <a:fontRef idx="minor">
            <a:schemeClr val="tx1"/>
          </a:fontRef>
        </p:style>
      </p:cxnSp>
      <p:sp>
        <p:nvSpPr>
          <p:cNvPr id="93" name="Footer Placeholder 11">
            <a:extLst>
              <a:ext uri="{FF2B5EF4-FFF2-40B4-BE49-F238E27FC236}">
                <a16:creationId xmlns:a16="http://schemas.microsoft.com/office/drawing/2014/main" id="{1AD61307-039D-BBCC-392E-A547AAE2F613}"/>
              </a:ext>
            </a:extLst>
          </p:cNvPr>
          <p:cNvSpPr>
            <a:spLocks noGrp="1"/>
          </p:cNvSpPr>
          <p:nvPr>
            <p:ph type="ftr" sz="quarter" idx="11"/>
          </p:nvPr>
        </p:nvSpPr>
        <p:spPr>
          <a:xfrm>
            <a:off x="4781550" y="6311900"/>
            <a:ext cx="5448300" cy="269875"/>
          </a:xfrm>
        </p:spPr>
        <p:txBody>
          <a:bodyPr/>
          <a:lstStyle/>
          <a:p>
            <a:r>
              <a:rPr lang="en-US" dirty="0"/>
              <a:t>ESG 2024</a:t>
            </a:r>
          </a:p>
        </p:txBody>
      </p:sp>
      <p:grpSp>
        <p:nvGrpSpPr>
          <p:cNvPr id="67" name="Group 66">
            <a:extLst>
              <a:ext uri="{FF2B5EF4-FFF2-40B4-BE49-F238E27FC236}">
                <a16:creationId xmlns:a16="http://schemas.microsoft.com/office/drawing/2014/main" id="{901E6801-8D8F-418C-E2EE-96280CE89A51}"/>
              </a:ext>
            </a:extLst>
          </p:cNvPr>
          <p:cNvGrpSpPr/>
          <p:nvPr/>
        </p:nvGrpSpPr>
        <p:grpSpPr>
          <a:xfrm>
            <a:off x="711778" y="2150890"/>
            <a:ext cx="267062" cy="369998"/>
            <a:chOff x="-619460" y="1536485"/>
            <a:chExt cx="443787" cy="614839"/>
          </a:xfrm>
        </p:grpSpPr>
        <p:sp>
          <p:nvSpPr>
            <p:cNvPr id="34" name="Freeform: Shape 33">
              <a:extLst>
                <a:ext uri="{FF2B5EF4-FFF2-40B4-BE49-F238E27FC236}">
                  <a16:creationId xmlns:a16="http://schemas.microsoft.com/office/drawing/2014/main" id="{4FD4C49A-8493-0512-29E5-AFB59555EEAB}"/>
                </a:ext>
              </a:extLst>
            </p:cNvPr>
            <p:cNvSpPr/>
            <p:nvPr/>
          </p:nvSpPr>
          <p:spPr>
            <a:xfrm>
              <a:off x="-557634" y="2141799"/>
              <a:ext cx="320135" cy="9525"/>
            </a:xfrm>
            <a:custGeom>
              <a:avLst/>
              <a:gdLst>
                <a:gd name="connsiteX0" fmla="*/ 320135 w 320135"/>
                <a:gd name="connsiteY0" fmla="*/ 0 h 9525"/>
                <a:gd name="connsiteX1" fmla="*/ 0 w 320135"/>
                <a:gd name="connsiteY1" fmla="*/ 0 h 9525"/>
              </a:gdLst>
              <a:ahLst/>
              <a:cxnLst>
                <a:cxn ang="0">
                  <a:pos x="connsiteX0" y="connsiteY0"/>
                </a:cxn>
                <a:cxn ang="0">
                  <a:pos x="connsiteX1" y="connsiteY1"/>
                </a:cxn>
              </a:cxnLst>
              <a:rect l="l" t="t" r="r" b="b"/>
              <a:pathLst>
                <a:path w="320135" h="9525">
                  <a:moveTo>
                    <a:pt x="320135" y="0"/>
                  </a:moveTo>
                  <a:lnTo>
                    <a:pt x="0" y="0"/>
                  </a:lnTo>
                </a:path>
              </a:pathLst>
            </a:custGeom>
            <a:ln w="19050" cap="flat">
              <a:solidFill>
                <a:schemeClr val="accent1"/>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0AB11755-9465-3D4D-1D67-54B11F710B03}"/>
                </a:ext>
              </a:extLst>
            </p:cNvPr>
            <p:cNvSpPr/>
            <p:nvPr/>
          </p:nvSpPr>
          <p:spPr>
            <a:xfrm>
              <a:off x="-438762" y="1832237"/>
              <a:ext cx="83629" cy="309562"/>
            </a:xfrm>
            <a:custGeom>
              <a:avLst/>
              <a:gdLst>
                <a:gd name="connsiteX0" fmla="*/ 83629 w 83629"/>
                <a:gd name="connsiteY0" fmla="*/ 309562 h 309562"/>
                <a:gd name="connsiteX1" fmla="*/ 0 w 83629"/>
                <a:gd name="connsiteY1" fmla="*/ 309562 h 309562"/>
                <a:gd name="connsiteX2" fmla="*/ 23146 w 83629"/>
                <a:gd name="connsiteY2" fmla="*/ 0 h 309562"/>
                <a:gd name="connsiteX3" fmla="*/ 60484 w 83629"/>
                <a:gd name="connsiteY3" fmla="*/ 0 h 309562"/>
                <a:gd name="connsiteX4" fmla="*/ 83629 w 83629"/>
                <a:gd name="connsiteY4" fmla="*/ 309562 h 30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309562">
                  <a:moveTo>
                    <a:pt x="83629" y="309562"/>
                  </a:moveTo>
                  <a:lnTo>
                    <a:pt x="0" y="309562"/>
                  </a:lnTo>
                  <a:lnTo>
                    <a:pt x="23146" y="0"/>
                  </a:lnTo>
                  <a:lnTo>
                    <a:pt x="60484" y="0"/>
                  </a:lnTo>
                  <a:lnTo>
                    <a:pt x="83629" y="309562"/>
                  </a:lnTo>
                  <a:close/>
                </a:path>
              </a:pathLst>
            </a:custGeom>
            <a:noFill/>
            <a:ln w="19050" cap="flat">
              <a:solidFill>
                <a:schemeClr val="accent1"/>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36D00B22-3E5D-F631-5698-CDD5A9F3030F}"/>
                </a:ext>
              </a:extLst>
            </p:cNvPr>
            <p:cNvSpPr/>
            <p:nvPr/>
          </p:nvSpPr>
          <p:spPr>
            <a:xfrm>
              <a:off x="-447335" y="1732605"/>
              <a:ext cx="99631" cy="99631"/>
            </a:xfrm>
            <a:custGeom>
              <a:avLst/>
              <a:gdLst>
                <a:gd name="connsiteX0" fmla="*/ 99632 w 99631"/>
                <a:gd name="connsiteY0" fmla="*/ 49816 h 99631"/>
                <a:gd name="connsiteX1" fmla="*/ 49816 w 99631"/>
                <a:gd name="connsiteY1" fmla="*/ 99632 h 99631"/>
                <a:gd name="connsiteX2" fmla="*/ 0 w 99631"/>
                <a:gd name="connsiteY2" fmla="*/ 49816 h 99631"/>
                <a:gd name="connsiteX3" fmla="*/ 49816 w 99631"/>
                <a:gd name="connsiteY3" fmla="*/ 0 h 99631"/>
                <a:gd name="connsiteX4" fmla="*/ 99632 w 99631"/>
                <a:gd name="connsiteY4" fmla="*/ 49816 h 9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 h="99631">
                  <a:moveTo>
                    <a:pt x="99632" y="49816"/>
                  </a:moveTo>
                  <a:cubicBezTo>
                    <a:pt x="99632" y="77328"/>
                    <a:pt x="77328" y="99632"/>
                    <a:pt x="49816" y="99632"/>
                  </a:cubicBezTo>
                  <a:cubicBezTo>
                    <a:pt x="22303" y="99632"/>
                    <a:pt x="0" y="77328"/>
                    <a:pt x="0" y="49816"/>
                  </a:cubicBezTo>
                  <a:cubicBezTo>
                    <a:pt x="0" y="22303"/>
                    <a:pt x="22303" y="0"/>
                    <a:pt x="49816" y="0"/>
                  </a:cubicBezTo>
                  <a:cubicBezTo>
                    <a:pt x="77328" y="0"/>
                    <a:pt x="99632" y="22303"/>
                    <a:pt x="99632" y="49816"/>
                  </a:cubicBezTo>
                  <a:close/>
                </a:path>
              </a:pathLst>
            </a:custGeom>
            <a:noFill/>
            <a:ln w="19050" cap="flat">
              <a:solidFill>
                <a:schemeClr val="tx2"/>
              </a:solidFill>
              <a:prstDash val="solid"/>
              <a:miter/>
            </a:ln>
          </p:spPr>
          <p:txBody>
            <a:bodyPr rtlCol="0" anchor="ctr"/>
            <a:lstStyle/>
            <a:p>
              <a:endParaRPr lang="en-IN"/>
            </a:p>
          </p:txBody>
        </p:sp>
        <p:grpSp>
          <p:nvGrpSpPr>
            <p:cNvPr id="37" name="Graphic 8">
              <a:extLst>
                <a:ext uri="{FF2B5EF4-FFF2-40B4-BE49-F238E27FC236}">
                  <a16:creationId xmlns:a16="http://schemas.microsoft.com/office/drawing/2014/main" id="{EDD81674-B346-DDA8-9049-F0A4D700D240}"/>
                </a:ext>
              </a:extLst>
            </p:cNvPr>
            <p:cNvGrpSpPr/>
            <p:nvPr/>
          </p:nvGrpSpPr>
          <p:grpSpPr>
            <a:xfrm>
              <a:off x="-619460" y="1536485"/>
              <a:ext cx="443787" cy="377036"/>
              <a:chOff x="3102172" y="1818328"/>
              <a:chExt cx="443787" cy="377036"/>
            </a:xfrm>
            <a:noFill/>
          </p:grpSpPr>
          <p:grpSp>
            <p:nvGrpSpPr>
              <p:cNvPr id="38" name="Graphic 8">
                <a:extLst>
                  <a:ext uri="{FF2B5EF4-FFF2-40B4-BE49-F238E27FC236}">
                    <a16:creationId xmlns:a16="http://schemas.microsoft.com/office/drawing/2014/main" id="{55C43463-2699-EF56-87D8-3BCC458CB7C2}"/>
                  </a:ext>
                </a:extLst>
              </p:cNvPr>
              <p:cNvGrpSpPr/>
              <p:nvPr/>
            </p:nvGrpSpPr>
            <p:grpSpPr>
              <a:xfrm>
                <a:off x="3102172" y="2094045"/>
                <a:ext cx="443787" cy="101320"/>
                <a:chOff x="3102172" y="2094045"/>
                <a:chExt cx="443787" cy="101320"/>
              </a:xfrm>
              <a:noFill/>
            </p:grpSpPr>
            <p:sp>
              <p:nvSpPr>
                <p:cNvPr id="39" name="Freeform: Shape 38">
                  <a:extLst>
                    <a:ext uri="{FF2B5EF4-FFF2-40B4-BE49-F238E27FC236}">
                      <a16:creationId xmlns:a16="http://schemas.microsoft.com/office/drawing/2014/main" id="{BC952DAC-E15D-28CB-E676-0D2D4AFC9F17}"/>
                    </a:ext>
                  </a:extLst>
                </p:cNvPr>
                <p:cNvSpPr/>
                <p:nvPr/>
              </p:nvSpPr>
              <p:spPr>
                <a:xfrm>
                  <a:off x="3102172" y="2094045"/>
                  <a:ext cx="148738" cy="101320"/>
                </a:xfrm>
                <a:custGeom>
                  <a:avLst/>
                  <a:gdLst>
                    <a:gd name="connsiteX0" fmla="*/ 110308 w 148738"/>
                    <a:gd name="connsiteY0" fmla="*/ 2890 h 101320"/>
                    <a:gd name="connsiteX1" fmla="*/ 8105 w 148738"/>
                    <a:gd name="connsiteY1" fmla="*/ 68803 h 101320"/>
                    <a:gd name="connsiteX2" fmla="*/ 1914 w 148738"/>
                    <a:gd name="connsiteY2" fmla="*/ 91663 h 101320"/>
                    <a:gd name="connsiteX3" fmla="*/ 1914 w 148738"/>
                    <a:gd name="connsiteY3" fmla="*/ 91663 h 101320"/>
                    <a:gd name="connsiteX4" fmla="*/ 24107 w 148738"/>
                    <a:gd name="connsiteY4" fmla="*/ 100140 h 101320"/>
                    <a:gd name="connsiteX5" fmla="*/ 137455 w 148738"/>
                    <a:gd name="connsiteY5" fmla="*/ 56230 h 101320"/>
                    <a:gd name="connsiteX6" fmla="*/ 146789 w 148738"/>
                    <a:gd name="connsiteY6" fmla="*/ 31655 h 101320"/>
                    <a:gd name="connsiteX7" fmla="*/ 135550 w 148738"/>
                    <a:gd name="connsiteY7" fmla="*/ 9652 h 101320"/>
                    <a:gd name="connsiteX8" fmla="*/ 110213 w 148738"/>
                    <a:gd name="connsiteY8" fmla="*/ 2794 h 10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738" h="101320">
                      <a:moveTo>
                        <a:pt x="110308" y="2890"/>
                      </a:moveTo>
                      <a:lnTo>
                        <a:pt x="8105" y="68803"/>
                      </a:lnTo>
                      <a:cubicBezTo>
                        <a:pt x="485" y="73756"/>
                        <a:pt x="-2182" y="83662"/>
                        <a:pt x="1914" y="91663"/>
                      </a:cubicBezTo>
                      <a:lnTo>
                        <a:pt x="1914" y="91663"/>
                      </a:lnTo>
                      <a:cubicBezTo>
                        <a:pt x="6010" y="99759"/>
                        <a:pt x="15630" y="103378"/>
                        <a:pt x="24107" y="100140"/>
                      </a:cubicBezTo>
                      <a:lnTo>
                        <a:pt x="137455" y="56230"/>
                      </a:lnTo>
                      <a:cubicBezTo>
                        <a:pt x="147265" y="52420"/>
                        <a:pt x="151552" y="40990"/>
                        <a:pt x="146789" y="31655"/>
                      </a:cubicBezTo>
                      <a:lnTo>
                        <a:pt x="135550" y="9652"/>
                      </a:lnTo>
                      <a:cubicBezTo>
                        <a:pt x="130787" y="318"/>
                        <a:pt x="118976" y="-2825"/>
                        <a:pt x="110213" y="2794"/>
                      </a:cubicBezTo>
                      <a:close/>
                    </a:path>
                  </a:pathLst>
                </a:custGeom>
                <a:noFill/>
                <a:ln w="19050" cap="flat">
                  <a:solidFill>
                    <a:schemeClr val="tx2"/>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77E03AF3-51E5-41D0-D374-E80B2799483A}"/>
                    </a:ext>
                  </a:extLst>
                </p:cNvPr>
                <p:cNvSpPr/>
                <p:nvPr/>
              </p:nvSpPr>
              <p:spPr>
                <a:xfrm>
                  <a:off x="3397220" y="2094045"/>
                  <a:ext cx="148738" cy="101320"/>
                </a:xfrm>
                <a:custGeom>
                  <a:avLst/>
                  <a:gdLst>
                    <a:gd name="connsiteX0" fmla="*/ 38430 w 148738"/>
                    <a:gd name="connsiteY0" fmla="*/ 2890 h 101320"/>
                    <a:gd name="connsiteX1" fmla="*/ 140634 w 148738"/>
                    <a:gd name="connsiteY1" fmla="*/ 68803 h 101320"/>
                    <a:gd name="connsiteX2" fmla="*/ 146825 w 148738"/>
                    <a:gd name="connsiteY2" fmla="*/ 91663 h 101320"/>
                    <a:gd name="connsiteX3" fmla="*/ 146825 w 148738"/>
                    <a:gd name="connsiteY3" fmla="*/ 91663 h 101320"/>
                    <a:gd name="connsiteX4" fmla="*/ 124632 w 148738"/>
                    <a:gd name="connsiteY4" fmla="*/ 100140 h 101320"/>
                    <a:gd name="connsiteX5" fmla="*/ 11284 w 148738"/>
                    <a:gd name="connsiteY5" fmla="*/ 56230 h 101320"/>
                    <a:gd name="connsiteX6" fmla="*/ 1950 w 148738"/>
                    <a:gd name="connsiteY6" fmla="*/ 31655 h 101320"/>
                    <a:gd name="connsiteX7" fmla="*/ 13189 w 148738"/>
                    <a:gd name="connsiteY7" fmla="*/ 9652 h 101320"/>
                    <a:gd name="connsiteX8" fmla="*/ 38526 w 148738"/>
                    <a:gd name="connsiteY8" fmla="*/ 2794 h 10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738" h="101320">
                      <a:moveTo>
                        <a:pt x="38430" y="2890"/>
                      </a:moveTo>
                      <a:lnTo>
                        <a:pt x="140634" y="68803"/>
                      </a:lnTo>
                      <a:cubicBezTo>
                        <a:pt x="148254" y="73756"/>
                        <a:pt x="150921" y="83662"/>
                        <a:pt x="146825" y="91663"/>
                      </a:cubicBezTo>
                      <a:lnTo>
                        <a:pt x="146825" y="91663"/>
                      </a:lnTo>
                      <a:cubicBezTo>
                        <a:pt x="142729" y="99759"/>
                        <a:pt x="133109" y="103378"/>
                        <a:pt x="124632" y="100140"/>
                      </a:cubicBezTo>
                      <a:lnTo>
                        <a:pt x="11284" y="56230"/>
                      </a:lnTo>
                      <a:cubicBezTo>
                        <a:pt x="1473" y="52420"/>
                        <a:pt x="-2813" y="40990"/>
                        <a:pt x="1950" y="31655"/>
                      </a:cubicBezTo>
                      <a:lnTo>
                        <a:pt x="13189" y="9652"/>
                      </a:lnTo>
                      <a:cubicBezTo>
                        <a:pt x="17952" y="318"/>
                        <a:pt x="29763" y="-2825"/>
                        <a:pt x="38526" y="2794"/>
                      </a:cubicBezTo>
                      <a:close/>
                    </a:path>
                  </a:pathLst>
                </a:custGeom>
                <a:noFill/>
                <a:ln w="19050" cap="flat">
                  <a:solidFill>
                    <a:schemeClr val="tx2"/>
                  </a:solidFill>
                  <a:prstDash val="solid"/>
                  <a:miter/>
                </a:ln>
              </p:spPr>
              <p:txBody>
                <a:bodyPr rtlCol="0" anchor="ctr"/>
                <a:lstStyle/>
                <a:p>
                  <a:endParaRPr lang="en-IN"/>
                </a:p>
              </p:txBody>
            </p:sp>
          </p:grpSp>
          <p:sp>
            <p:nvSpPr>
              <p:cNvPr id="41" name="Freeform: Shape 40">
                <a:extLst>
                  <a:ext uri="{FF2B5EF4-FFF2-40B4-BE49-F238E27FC236}">
                    <a16:creationId xmlns:a16="http://schemas.microsoft.com/office/drawing/2014/main" id="{424DB4D6-B679-5927-5CFF-E6C9DB285381}"/>
                  </a:ext>
                </a:extLst>
              </p:cNvPr>
              <p:cNvSpPr/>
              <p:nvPr/>
            </p:nvSpPr>
            <p:spPr>
              <a:xfrm>
                <a:off x="3294109" y="1818328"/>
                <a:ext cx="60097" cy="156400"/>
              </a:xfrm>
              <a:custGeom>
                <a:avLst/>
                <a:gdLst>
                  <a:gd name="connsiteX0" fmla="*/ 0 w 60097"/>
                  <a:gd name="connsiteY0" fmla="*/ 136874 h 156400"/>
                  <a:gd name="connsiteX1" fmla="*/ 12382 w 60097"/>
                  <a:gd name="connsiteY1" fmla="*/ 15907 h 156400"/>
                  <a:gd name="connsiteX2" fmla="*/ 30004 w 60097"/>
                  <a:gd name="connsiteY2" fmla="*/ 0 h 156400"/>
                  <a:gd name="connsiteX3" fmla="*/ 30004 w 60097"/>
                  <a:gd name="connsiteY3" fmla="*/ 0 h 156400"/>
                  <a:gd name="connsiteX4" fmla="*/ 47625 w 60097"/>
                  <a:gd name="connsiteY4" fmla="*/ 15907 h 156400"/>
                  <a:gd name="connsiteX5" fmla="*/ 60007 w 60097"/>
                  <a:gd name="connsiteY5" fmla="*/ 136874 h 156400"/>
                  <a:gd name="connsiteX6" fmla="*/ 42386 w 60097"/>
                  <a:gd name="connsiteY6" fmla="*/ 156400 h 156400"/>
                  <a:gd name="connsiteX7" fmla="*/ 17717 w 60097"/>
                  <a:gd name="connsiteY7" fmla="*/ 156400 h 156400"/>
                  <a:gd name="connsiteX8" fmla="*/ 95 w 60097"/>
                  <a:gd name="connsiteY8" fmla="*/ 136874 h 15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97" h="156400">
                    <a:moveTo>
                      <a:pt x="0" y="136874"/>
                    </a:moveTo>
                    <a:lnTo>
                      <a:pt x="12382" y="15907"/>
                    </a:lnTo>
                    <a:cubicBezTo>
                      <a:pt x="13335" y="6858"/>
                      <a:pt x="20955" y="0"/>
                      <a:pt x="30004" y="0"/>
                    </a:cubicBezTo>
                    <a:lnTo>
                      <a:pt x="30004" y="0"/>
                    </a:lnTo>
                    <a:cubicBezTo>
                      <a:pt x="39052" y="0"/>
                      <a:pt x="46672" y="6858"/>
                      <a:pt x="47625" y="15907"/>
                    </a:cubicBezTo>
                    <a:lnTo>
                      <a:pt x="60007" y="136874"/>
                    </a:lnTo>
                    <a:cubicBezTo>
                      <a:pt x="61055" y="147352"/>
                      <a:pt x="52864" y="156400"/>
                      <a:pt x="42386" y="156400"/>
                    </a:cubicBezTo>
                    <a:lnTo>
                      <a:pt x="17717" y="156400"/>
                    </a:lnTo>
                    <a:cubicBezTo>
                      <a:pt x="7239" y="156400"/>
                      <a:pt x="-953" y="147352"/>
                      <a:pt x="95" y="136874"/>
                    </a:cubicBezTo>
                    <a:close/>
                  </a:path>
                </a:pathLst>
              </a:custGeom>
              <a:noFill/>
              <a:ln w="19050" cap="flat">
                <a:solidFill>
                  <a:schemeClr val="tx2"/>
                </a:solidFill>
                <a:prstDash val="solid"/>
                <a:miter/>
              </a:ln>
            </p:spPr>
            <p:txBody>
              <a:bodyPr rtlCol="0" anchor="ctr"/>
              <a:lstStyle/>
              <a:p>
                <a:endParaRPr lang="en-IN"/>
              </a:p>
            </p:txBody>
          </p:sp>
        </p:grpSp>
        <p:sp>
          <p:nvSpPr>
            <p:cNvPr id="42" name="Freeform: Shape 41">
              <a:extLst>
                <a:ext uri="{FF2B5EF4-FFF2-40B4-BE49-F238E27FC236}">
                  <a16:creationId xmlns:a16="http://schemas.microsoft.com/office/drawing/2014/main" id="{6CE13A8D-1CC9-3E34-992B-9B838996BB79}"/>
                </a:ext>
              </a:extLst>
            </p:cNvPr>
            <p:cNvSpPr/>
            <p:nvPr/>
          </p:nvSpPr>
          <p:spPr>
            <a:xfrm>
              <a:off x="-397519" y="1692791"/>
              <a:ext cx="9525" cy="39814"/>
            </a:xfrm>
            <a:custGeom>
              <a:avLst/>
              <a:gdLst>
                <a:gd name="connsiteX0" fmla="*/ 0 w 9525"/>
                <a:gd name="connsiteY0" fmla="*/ 0 h 39814"/>
                <a:gd name="connsiteX1" fmla="*/ 0 w 9525"/>
                <a:gd name="connsiteY1" fmla="*/ 39815 h 39814"/>
              </a:gdLst>
              <a:ahLst/>
              <a:cxnLst>
                <a:cxn ang="0">
                  <a:pos x="connsiteX0" y="connsiteY0"/>
                </a:cxn>
                <a:cxn ang="0">
                  <a:pos x="connsiteX1" y="connsiteY1"/>
                </a:cxn>
              </a:cxnLst>
              <a:rect l="l" t="t" r="r" b="b"/>
              <a:pathLst>
                <a:path w="9525" h="39814">
                  <a:moveTo>
                    <a:pt x="0" y="0"/>
                  </a:moveTo>
                  <a:lnTo>
                    <a:pt x="0" y="39815"/>
                  </a:lnTo>
                </a:path>
              </a:pathLst>
            </a:custGeom>
            <a:ln w="19050" cap="flat">
              <a:solidFill>
                <a:schemeClr val="tx2"/>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0BC4041F-DC3F-3871-B7D8-A4040018638E}"/>
                </a:ext>
              </a:extLst>
            </p:cNvPr>
            <p:cNvSpPr/>
            <p:nvPr/>
          </p:nvSpPr>
          <p:spPr>
            <a:xfrm>
              <a:off x="-357038" y="1811282"/>
              <a:ext cx="40386" cy="20955"/>
            </a:xfrm>
            <a:custGeom>
              <a:avLst/>
              <a:gdLst>
                <a:gd name="connsiteX0" fmla="*/ 40386 w 40386"/>
                <a:gd name="connsiteY0" fmla="*/ 20955 h 20955"/>
                <a:gd name="connsiteX1" fmla="*/ 0 w 40386"/>
                <a:gd name="connsiteY1" fmla="*/ 0 h 20955"/>
              </a:gdLst>
              <a:ahLst/>
              <a:cxnLst>
                <a:cxn ang="0">
                  <a:pos x="connsiteX0" y="connsiteY0"/>
                </a:cxn>
                <a:cxn ang="0">
                  <a:pos x="connsiteX1" y="connsiteY1"/>
                </a:cxn>
              </a:cxnLst>
              <a:rect l="l" t="t" r="r" b="b"/>
              <a:pathLst>
                <a:path w="40386" h="20955">
                  <a:moveTo>
                    <a:pt x="40386" y="20955"/>
                  </a:moveTo>
                  <a:lnTo>
                    <a:pt x="0" y="0"/>
                  </a:lnTo>
                </a:path>
              </a:pathLst>
            </a:custGeom>
            <a:ln w="19050" cap="flat">
              <a:solidFill>
                <a:schemeClr val="tx2"/>
              </a:solid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F15D67AB-BD9F-D42F-8DDB-48B5D03A870C}"/>
                </a:ext>
              </a:extLst>
            </p:cNvPr>
            <p:cNvSpPr/>
            <p:nvPr/>
          </p:nvSpPr>
          <p:spPr>
            <a:xfrm>
              <a:off x="-478100" y="1811758"/>
              <a:ext cx="40290" cy="20859"/>
            </a:xfrm>
            <a:custGeom>
              <a:avLst/>
              <a:gdLst>
                <a:gd name="connsiteX0" fmla="*/ 0 w 40290"/>
                <a:gd name="connsiteY0" fmla="*/ 20860 h 20859"/>
                <a:gd name="connsiteX1" fmla="*/ 40291 w 40290"/>
                <a:gd name="connsiteY1" fmla="*/ 0 h 20859"/>
              </a:gdLst>
              <a:ahLst/>
              <a:cxnLst>
                <a:cxn ang="0">
                  <a:pos x="connsiteX0" y="connsiteY0"/>
                </a:cxn>
                <a:cxn ang="0">
                  <a:pos x="connsiteX1" y="connsiteY1"/>
                </a:cxn>
              </a:cxnLst>
              <a:rect l="l" t="t" r="r" b="b"/>
              <a:pathLst>
                <a:path w="40290" h="20859">
                  <a:moveTo>
                    <a:pt x="0" y="20860"/>
                  </a:moveTo>
                  <a:lnTo>
                    <a:pt x="40291" y="0"/>
                  </a:lnTo>
                </a:path>
              </a:pathLst>
            </a:custGeom>
            <a:ln w="19050" cap="flat">
              <a:solidFill>
                <a:schemeClr val="tx2"/>
              </a:solidFill>
              <a:prstDash val="solid"/>
              <a:miter/>
            </a:ln>
          </p:spPr>
          <p:txBody>
            <a:bodyPr rtlCol="0" anchor="ctr"/>
            <a:lstStyle/>
            <a:p>
              <a:endParaRPr lang="en-IN"/>
            </a:p>
          </p:txBody>
        </p:sp>
      </p:grpSp>
      <p:grpSp>
        <p:nvGrpSpPr>
          <p:cNvPr id="71" name="Graphic 9">
            <a:extLst>
              <a:ext uri="{FF2B5EF4-FFF2-40B4-BE49-F238E27FC236}">
                <a16:creationId xmlns:a16="http://schemas.microsoft.com/office/drawing/2014/main" id="{0DD629A5-5B93-0481-42F5-48534F5DE6D9}"/>
              </a:ext>
            </a:extLst>
          </p:cNvPr>
          <p:cNvGrpSpPr/>
          <p:nvPr/>
        </p:nvGrpSpPr>
        <p:grpSpPr>
          <a:xfrm>
            <a:off x="667157" y="3109094"/>
            <a:ext cx="340209" cy="329207"/>
            <a:chOff x="6883108" y="1859857"/>
            <a:chExt cx="565499" cy="547211"/>
          </a:xfrm>
          <a:noFill/>
        </p:grpSpPr>
        <p:grpSp>
          <p:nvGrpSpPr>
            <p:cNvPr id="72" name="Graphic 9">
              <a:extLst>
                <a:ext uri="{FF2B5EF4-FFF2-40B4-BE49-F238E27FC236}">
                  <a16:creationId xmlns:a16="http://schemas.microsoft.com/office/drawing/2014/main" id="{C45A8B9F-7A22-E98D-B1E0-EF60A62E8C77}"/>
                </a:ext>
              </a:extLst>
            </p:cNvPr>
            <p:cNvGrpSpPr/>
            <p:nvPr/>
          </p:nvGrpSpPr>
          <p:grpSpPr>
            <a:xfrm>
              <a:off x="6883108" y="1892909"/>
              <a:ext cx="502538" cy="514159"/>
              <a:chOff x="6883108" y="1892909"/>
              <a:chExt cx="502538" cy="514159"/>
            </a:xfrm>
            <a:noFill/>
          </p:grpSpPr>
          <p:sp>
            <p:nvSpPr>
              <p:cNvPr id="73" name="Freeform: Shape 72">
                <a:extLst>
                  <a:ext uri="{FF2B5EF4-FFF2-40B4-BE49-F238E27FC236}">
                    <a16:creationId xmlns:a16="http://schemas.microsoft.com/office/drawing/2014/main" id="{7DEA8DD3-C501-9E27-AD04-3E005D94ADBD}"/>
                  </a:ext>
                </a:extLst>
              </p:cNvPr>
              <p:cNvSpPr/>
              <p:nvPr/>
            </p:nvSpPr>
            <p:spPr>
              <a:xfrm>
                <a:off x="6886061" y="1918817"/>
                <a:ext cx="262660" cy="455529"/>
              </a:xfrm>
              <a:custGeom>
                <a:avLst/>
                <a:gdLst>
                  <a:gd name="connsiteX0" fmla="*/ 141827 w 262660"/>
                  <a:gd name="connsiteY0" fmla="*/ 0 h 455529"/>
                  <a:gd name="connsiteX1" fmla="*/ 201073 w 262660"/>
                  <a:gd name="connsiteY1" fmla="*/ 50006 h 455529"/>
                  <a:gd name="connsiteX2" fmla="*/ 219932 w 262660"/>
                  <a:gd name="connsiteY2" fmla="*/ 87249 h 455529"/>
                  <a:gd name="connsiteX3" fmla="*/ 201359 w 262660"/>
                  <a:gd name="connsiteY3" fmla="*/ 121825 h 455529"/>
                  <a:gd name="connsiteX4" fmla="*/ 174879 w 262660"/>
                  <a:gd name="connsiteY4" fmla="*/ 124492 h 455529"/>
                  <a:gd name="connsiteX5" fmla="*/ 134684 w 262660"/>
                  <a:gd name="connsiteY5" fmla="*/ 143351 h 455529"/>
                  <a:gd name="connsiteX6" fmla="*/ 104584 w 262660"/>
                  <a:gd name="connsiteY6" fmla="*/ 147447 h 455529"/>
                  <a:gd name="connsiteX7" fmla="*/ 76295 w 262660"/>
                  <a:gd name="connsiteY7" fmla="*/ 157353 h 455529"/>
                  <a:gd name="connsiteX8" fmla="*/ 71818 w 262660"/>
                  <a:gd name="connsiteY8" fmla="*/ 184595 h 455529"/>
                  <a:gd name="connsiteX9" fmla="*/ 89344 w 262660"/>
                  <a:gd name="connsiteY9" fmla="*/ 216979 h 455529"/>
                  <a:gd name="connsiteX10" fmla="*/ 122111 w 262660"/>
                  <a:gd name="connsiteY10" fmla="*/ 230886 h 455529"/>
                  <a:gd name="connsiteX11" fmla="*/ 147066 w 262660"/>
                  <a:gd name="connsiteY11" fmla="*/ 221266 h 455529"/>
                  <a:gd name="connsiteX12" fmla="*/ 186499 w 262660"/>
                  <a:gd name="connsiteY12" fmla="*/ 227362 h 455529"/>
                  <a:gd name="connsiteX13" fmla="*/ 258127 w 262660"/>
                  <a:gd name="connsiteY13" fmla="*/ 281273 h 455529"/>
                  <a:gd name="connsiteX14" fmla="*/ 262128 w 262660"/>
                  <a:gd name="connsiteY14" fmla="*/ 303086 h 455529"/>
                  <a:gd name="connsiteX15" fmla="*/ 250126 w 262660"/>
                  <a:gd name="connsiteY15" fmla="*/ 322326 h 455529"/>
                  <a:gd name="connsiteX16" fmla="*/ 200025 w 262660"/>
                  <a:gd name="connsiteY16" fmla="*/ 424720 h 455529"/>
                  <a:gd name="connsiteX17" fmla="*/ 193834 w 262660"/>
                  <a:gd name="connsiteY17" fmla="*/ 444913 h 455529"/>
                  <a:gd name="connsiteX18" fmla="*/ 176689 w 262660"/>
                  <a:gd name="connsiteY18" fmla="*/ 455486 h 455529"/>
                  <a:gd name="connsiteX19" fmla="*/ 160401 w 262660"/>
                  <a:gd name="connsiteY19" fmla="*/ 435864 h 455529"/>
                  <a:gd name="connsiteX20" fmla="*/ 161735 w 262660"/>
                  <a:gd name="connsiteY20" fmla="*/ 408337 h 455529"/>
                  <a:gd name="connsiteX21" fmla="*/ 130588 w 262660"/>
                  <a:gd name="connsiteY21" fmla="*/ 332327 h 455529"/>
                  <a:gd name="connsiteX22" fmla="*/ 109442 w 262660"/>
                  <a:gd name="connsiteY22" fmla="*/ 274987 h 455529"/>
                  <a:gd name="connsiteX23" fmla="*/ 67151 w 262660"/>
                  <a:gd name="connsiteY23" fmla="*/ 232220 h 455529"/>
                  <a:gd name="connsiteX24" fmla="*/ 0 w 262660"/>
                  <a:gd name="connsiteY24" fmla="*/ 194691 h 45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2660" h="455529">
                    <a:moveTo>
                      <a:pt x="141827" y="0"/>
                    </a:moveTo>
                    <a:cubicBezTo>
                      <a:pt x="164306" y="13049"/>
                      <a:pt x="184404" y="30004"/>
                      <a:pt x="201073" y="50006"/>
                    </a:cubicBezTo>
                    <a:cubicBezTo>
                      <a:pt x="210121" y="60865"/>
                      <a:pt x="218408" y="73247"/>
                      <a:pt x="219932" y="87249"/>
                    </a:cubicBezTo>
                    <a:cubicBezTo>
                      <a:pt x="221551" y="101346"/>
                      <a:pt x="214694" y="117157"/>
                      <a:pt x="201359" y="121825"/>
                    </a:cubicBezTo>
                    <a:cubicBezTo>
                      <a:pt x="192881" y="124777"/>
                      <a:pt x="183642" y="122968"/>
                      <a:pt x="174879" y="124492"/>
                    </a:cubicBezTo>
                    <a:cubicBezTo>
                      <a:pt x="160211" y="127064"/>
                      <a:pt x="148685" y="138589"/>
                      <a:pt x="134684" y="143351"/>
                    </a:cubicBezTo>
                    <a:cubicBezTo>
                      <a:pt x="125063" y="146590"/>
                      <a:pt x="114681" y="146495"/>
                      <a:pt x="104584" y="147447"/>
                    </a:cubicBezTo>
                    <a:cubicBezTo>
                      <a:pt x="94488" y="148399"/>
                      <a:pt x="83820" y="150590"/>
                      <a:pt x="76295" y="157353"/>
                    </a:cubicBezTo>
                    <a:cubicBezTo>
                      <a:pt x="68770" y="164116"/>
                      <a:pt x="65532" y="176689"/>
                      <a:pt x="71818" y="184595"/>
                    </a:cubicBezTo>
                    <a:cubicBezTo>
                      <a:pt x="79438" y="194405"/>
                      <a:pt x="81248" y="207550"/>
                      <a:pt x="89344" y="216979"/>
                    </a:cubicBezTo>
                    <a:cubicBezTo>
                      <a:pt x="97441" y="226409"/>
                      <a:pt x="109823" y="233077"/>
                      <a:pt x="122111" y="230886"/>
                    </a:cubicBezTo>
                    <a:cubicBezTo>
                      <a:pt x="130873" y="229362"/>
                      <a:pt x="138398" y="223647"/>
                      <a:pt x="147066" y="221266"/>
                    </a:cubicBezTo>
                    <a:cubicBezTo>
                      <a:pt x="160115" y="217646"/>
                      <a:pt x="173926" y="222409"/>
                      <a:pt x="186499" y="227362"/>
                    </a:cubicBezTo>
                    <a:cubicBezTo>
                      <a:pt x="214884" y="238697"/>
                      <a:pt x="244507" y="253841"/>
                      <a:pt x="258127" y="281273"/>
                    </a:cubicBezTo>
                    <a:cubicBezTo>
                      <a:pt x="261461" y="288036"/>
                      <a:pt x="263747" y="295751"/>
                      <a:pt x="262128" y="303086"/>
                    </a:cubicBezTo>
                    <a:cubicBezTo>
                      <a:pt x="260414" y="310610"/>
                      <a:pt x="254984" y="316516"/>
                      <a:pt x="250126" y="322326"/>
                    </a:cubicBezTo>
                    <a:cubicBezTo>
                      <a:pt x="225362" y="351663"/>
                      <a:pt x="208026" y="387191"/>
                      <a:pt x="200025" y="424720"/>
                    </a:cubicBezTo>
                    <a:cubicBezTo>
                      <a:pt x="198596" y="431673"/>
                      <a:pt x="197358" y="438817"/>
                      <a:pt x="193834" y="444913"/>
                    </a:cubicBezTo>
                    <a:cubicBezTo>
                      <a:pt x="190214" y="451009"/>
                      <a:pt x="183737" y="456057"/>
                      <a:pt x="176689" y="455486"/>
                    </a:cubicBezTo>
                    <a:cubicBezTo>
                      <a:pt x="167545" y="454724"/>
                      <a:pt x="161449" y="445008"/>
                      <a:pt x="160401" y="435864"/>
                    </a:cubicBezTo>
                    <a:cubicBezTo>
                      <a:pt x="159353" y="426720"/>
                      <a:pt x="161735" y="417481"/>
                      <a:pt x="161735" y="408337"/>
                    </a:cubicBezTo>
                    <a:cubicBezTo>
                      <a:pt x="161735" y="380714"/>
                      <a:pt x="141446" y="357854"/>
                      <a:pt x="130588" y="332327"/>
                    </a:cubicBezTo>
                    <a:cubicBezTo>
                      <a:pt x="122587" y="313563"/>
                      <a:pt x="119634" y="292608"/>
                      <a:pt x="109442" y="274987"/>
                    </a:cubicBezTo>
                    <a:cubicBezTo>
                      <a:pt x="99346" y="257461"/>
                      <a:pt x="83058" y="244602"/>
                      <a:pt x="67151" y="232220"/>
                    </a:cubicBezTo>
                    <a:cubicBezTo>
                      <a:pt x="46768" y="216408"/>
                      <a:pt x="24575" y="199835"/>
                      <a:pt x="0" y="194691"/>
                    </a:cubicBezTo>
                  </a:path>
                </a:pathLst>
              </a:custGeom>
              <a:noFill/>
              <a:ln w="14288" cap="rnd">
                <a:solidFill>
                  <a:schemeClr val="tx2"/>
                </a:solidFill>
                <a:prstDash val="solid"/>
                <a:round/>
              </a:ln>
            </p:spPr>
            <p:txBody>
              <a:bodyPr rtlCol="0" anchor="ctr"/>
              <a:lstStyle/>
              <a:p>
                <a:endParaRPr lang="en-IN"/>
              </a:p>
            </p:txBody>
          </p:sp>
          <p:sp>
            <p:nvSpPr>
              <p:cNvPr id="74" name="Freeform: Shape 73">
                <a:extLst>
                  <a:ext uri="{FF2B5EF4-FFF2-40B4-BE49-F238E27FC236}">
                    <a16:creationId xmlns:a16="http://schemas.microsoft.com/office/drawing/2014/main" id="{594D0E3B-03D3-877B-517F-A1871FBA815A}"/>
                  </a:ext>
                </a:extLst>
              </p:cNvPr>
              <p:cNvSpPr/>
              <p:nvPr/>
            </p:nvSpPr>
            <p:spPr>
              <a:xfrm>
                <a:off x="7232665" y="1950916"/>
                <a:ext cx="144219" cy="332776"/>
              </a:xfrm>
              <a:custGeom>
                <a:avLst/>
                <a:gdLst>
                  <a:gd name="connsiteX0" fmla="*/ 70115 w 144219"/>
                  <a:gd name="connsiteY0" fmla="*/ 0 h 332776"/>
                  <a:gd name="connsiteX1" fmla="*/ 70115 w 144219"/>
                  <a:gd name="connsiteY1" fmla="*/ 0 h 332776"/>
                  <a:gd name="connsiteX2" fmla="*/ 12394 w 144219"/>
                  <a:gd name="connsiteY2" fmla="*/ 52292 h 332776"/>
                  <a:gd name="connsiteX3" fmla="*/ 1154 w 144219"/>
                  <a:gd name="connsiteY3" fmla="*/ 66389 h 332776"/>
                  <a:gd name="connsiteX4" fmla="*/ 22109 w 144219"/>
                  <a:gd name="connsiteY4" fmla="*/ 102013 h 332776"/>
                  <a:gd name="connsiteX5" fmla="*/ 57923 w 144219"/>
                  <a:gd name="connsiteY5" fmla="*/ 128111 h 332776"/>
                  <a:gd name="connsiteX6" fmla="*/ 48779 w 144219"/>
                  <a:gd name="connsiteY6" fmla="*/ 173736 h 332776"/>
                  <a:gd name="connsiteX7" fmla="*/ 14203 w 144219"/>
                  <a:gd name="connsiteY7" fmla="*/ 208788 h 332776"/>
                  <a:gd name="connsiteX8" fmla="*/ 4488 w 144219"/>
                  <a:gd name="connsiteY8" fmla="*/ 254413 h 332776"/>
                  <a:gd name="connsiteX9" fmla="*/ 24967 w 144219"/>
                  <a:gd name="connsiteY9" fmla="*/ 281559 h 332776"/>
                  <a:gd name="connsiteX10" fmla="*/ 28777 w 144219"/>
                  <a:gd name="connsiteY10" fmla="*/ 310896 h 332776"/>
                  <a:gd name="connsiteX11" fmla="*/ 45445 w 144219"/>
                  <a:gd name="connsiteY11" fmla="*/ 332708 h 332776"/>
                  <a:gd name="connsiteX12" fmla="*/ 71639 w 144219"/>
                  <a:gd name="connsiteY12" fmla="*/ 314897 h 332776"/>
                  <a:gd name="connsiteX13" fmla="*/ 111358 w 144219"/>
                  <a:gd name="connsiteY13" fmla="*/ 298323 h 332776"/>
                  <a:gd name="connsiteX14" fmla="*/ 144220 w 144219"/>
                  <a:gd name="connsiteY14" fmla="*/ 299466 h 33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219" h="332776">
                    <a:moveTo>
                      <a:pt x="70115" y="0"/>
                    </a:moveTo>
                    <a:lnTo>
                      <a:pt x="70115" y="0"/>
                    </a:lnTo>
                    <a:cubicBezTo>
                      <a:pt x="50875" y="17526"/>
                      <a:pt x="31634" y="34766"/>
                      <a:pt x="12394" y="52292"/>
                    </a:cubicBezTo>
                    <a:cubicBezTo>
                      <a:pt x="7822" y="56388"/>
                      <a:pt x="3154" y="60674"/>
                      <a:pt x="1154" y="66389"/>
                    </a:cubicBezTo>
                    <a:cubicBezTo>
                      <a:pt x="-3989" y="80486"/>
                      <a:pt x="8965" y="94774"/>
                      <a:pt x="22109" y="102013"/>
                    </a:cubicBezTo>
                    <a:cubicBezTo>
                      <a:pt x="35254" y="109252"/>
                      <a:pt x="50970" y="114776"/>
                      <a:pt x="57923" y="128111"/>
                    </a:cubicBezTo>
                    <a:cubicBezTo>
                      <a:pt x="65543" y="142685"/>
                      <a:pt x="59066" y="160973"/>
                      <a:pt x="48779" y="173736"/>
                    </a:cubicBezTo>
                    <a:cubicBezTo>
                      <a:pt x="38492" y="186500"/>
                      <a:pt x="24586" y="196120"/>
                      <a:pt x="14203" y="208788"/>
                    </a:cubicBezTo>
                    <a:cubicBezTo>
                      <a:pt x="3726" y="221552"/>
                      <a:pt x="-2846" y="239649"/>
                      <a:pt x="4488" y="254413"/>
                    </a:cubicBezTo>
                    <a:cubicBezTo>
                      <a:pt x="9631" y="264605"/>
                      <a:pt x="20395" y="271082"/>
                      <a:pt x="24967" y="281559"/>
                    </a:cubicBezTo>
                    <a:cubicBezTo>
                      <a:pt x="28967" y="290703"/>
                      <a:pt x="27634" y="301085"/>
                      <a:pt x="28777" y="310896"/>
                    </a:cubicBezTo>
                    <a:cubicBezTo>
                      <a:pt x="29920" y="320707"/>
                      <a:pt x="35635" y="331756"/>
                      <a:pt x="45445" y="332708"/>
                    </a:cubicBezTo>
                    <a:cubicBezTo>
                      <a:pt x="56399" y="333756"/>
                      <a:pt x="63733" y="322517"/>
                      <a:pt x="71639" y="314897"/>
                    </a:cubicBezTo>
                    <a:cubicBezTo>
                      <a:pt x="82117" y="304705"/>
                      <a:pt x="96785" y="299752"/>
                      <a:pt x="111358" y="298323"/>
                    </a:cubicBezTo>
                    <a:cubicBezTo>
                      <a:pt x="122312" y="297275"/>
                      <a:pt x="133266" y="298133"/>
                      <a:pt x="144220" y="299466"/>
                    </a:cubicBezTo>
                  </a:path>
                </a:pathLst>
              </a:custGeom>
              <a:noFill/>
              <a:ln w="14288" cap="rnd">
                <a:solidFill>
                  <a:schemeClr val="tx2"/>
                </a:solidFill>
                <a:prstDash val="solid"/>
                <a:round/>
              </a:ln>
            </p:spPr>
            <p:txBody>
              <a:bodyPr rtlCol="0" anchor="ctr"/>
              <a:lstStyle/>
              <a:p>
                <a:endParaRPr lang="en-IN"/>
              </a:p>
            </p:txBody>
          </p:sp>
          <p:sp>
            <p:nvSpPr>
              <p:cNvPr id="75" name="Freeform: Shape 74">
                <a:extLst>
                  <a:ext uri="{FF2B5EF4-FFF2-40B4-BE49-F238E27FC236}">
                    <a16:creationId xmlns:a16="http://schemas.microsoft.com/office/drawing/2014/main" id="{700AFE65-EC8F-9C22-2ACE-39462902E584}"/>
                  </a:ext>
                </a:extLst>
              </p:cNvPr>
              <p:cNvSpPr/>
              <p:nvPr/>
            </p:nvSpPr>
            <p:spPr>
              <a:xfrm>
                <a:off x="6883108" y="1892909"/>
                <a:ext cx="502538" cy="514159"/>
              </a:xfrm>
              <a:custGeom>
                <a:avLst/>
                <a:gdLst>
                  <a:gd name="connsiteX0" fmla="*/ 502539 w 502538"/>
                  <a:gd name="connsiteY0" fmla="*/ 333566 h 514159"/>
                  <a:gd name="connsiteX1" fmla="*/ 257080 w 502538"/>
                  <a:gd name="connsiteY1" fmla="*/ 514159 h 514159"/>
                  <a:gd name="connsiteX2" fmla="*/ 0 w 502538"/>
                  <a:gd name="connsiteY2" fmla="*/ 257080 h 514159"/>
                  <a:gd name="connsiteX3" fmla="*/ 257080 w 502538"/>
                  <a:gd name="connsiteY3" fmla="*/ 0 h 514159"/>
                  <a:gd name="connsiteX4" fmla="*/ 430054 w 502538"/>
                  <a:gd name="connsiteY4" fmla="*/ 66865 h 5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38" h="514159">
                    <a:moveTo>
                      <a:pt x="502539" y="333566"/>
                    </a:moveTo>
                    <a:cubicBezTo>
                      <a:pt x="469964" y="438245"/>
                      <a:pt x="372428" y="514159"/>
                      <a:pt x="257080" y="514159"/>
                    </a:cubicBezTo>
                    <a:cubicBezTo>
                      <a:pt x="115157" y="514159"/>
                      <a:pt x="0" y="399098"/>
                      <a:pt x="0" y="257080"/>
                    </a:cubicBezTo>
                    <a:cubicBezTo>
                      <a:pt x="0" y="115062"/>
                      <a:pt x="115062" y="0"/>
                      <a:pt x="257080" y="0"/>
                    </a:cubicBezTo>
                    <a:cubicBezTo>
                      <a:pt x="323660" y="0"/>
                      <a:pt x="384334" y="25336"/>
                      <a:pt x="430054" y="66865"/>
                    </a:cubicBezTo>
                  </a:path>
                </a:pathLst>
              </a:custGeom>
              <a:noFill/>
              <a:ln w="14288" cap="rnd">
                <a:solidFill>
                  <a:schemeClr val="tx2"/>
                </a:solidFill>
                <a:prstDash val="solid"/>
                <a:round/>
              </a:ln>
            </p:spPr>
            <p:txBody>
              <a:bodyPr rtlCol="0" anchor="ctr"/>
              <a:lstStyle/>
              <a:p>
                <a:endParaRPr lang="en-IN"/>
              </a:p>
            </p:txBody>
          </p:sp>
        </p:grpSp>
        <p:grpSp>
          <p:nvGrpSpPr>
            <p:cNvPr id="76" name="Graphic 9">
              <a:extLst>
                <a:ext uri="{FF2B5EF4-FFF2-40B4-BE49-F238E27FC236}">
                  <a16:creationId xmlns:a16="http://schemas.microsoft.com/office/drawing/2014/main" id="{12A47A8D-9E62-D138-1BBE-DA90FA428E7E}"/>
                </a:ext>
              </a:extLst>
            </p:cNvPr>
            <p:cNvGrpSpPr/>
            <p:nvPr/>
          </p:nvGrpSpPr>
          <p:grpSpPr>
            <a:xfrm>
              <a:off x="7322687" y="1859857"/>
              <a:ext cx="125920" cy="317373"/>
              <a:chOff x="7322687" y="1859857"/>
              <a:chExt cx="125920" cy="317373"/>
            </a:xfrm>
            <a:noFill/>
          </p:grpSpPr>
          <p:sp>
            <p:nvSpPr>
              <p:cNvPr id="77" name="Freeform: Shape 76">
                <a:extLst>
                  <a:ext uri="{FF2B5EF4-FFF2-40B4-BE49-F238E27FC236}">
                    <a16:creationId xmlns:a16="http://schemas.microsoft.com/office/drawing/2014/main" id="{1BC04CF1-C030-25D0-A928-1FA8B55CC746}"/>
                  </a:ext>
                </a:extLst>
              </p:cNvPr>
              <p:cNvSpPr/>
              <p:nvPr/>
            </p:nvSpPr>
            <p:spPr>
              <a:xfrm>
                <a:off x="7356215" y="2084838"/>
                <a:ext cx="58864" cy="58864"/>
              </a:xfrm>
              <a:custGeom>
                <a:avLst/>
                <a:gdLst>
                  <a:gd name="connsiteX0" fmla="*/ 58865 w 58864"/>
                  <a:gd name="connsiteY0" fmla="*/ 29432 h 58864"/>
                  <a:gd name="connsiteX1" fmla="*/ 29432 w 58864"/>
                  <a:gd name="connsiteY1" fmla="*/ 58865 h 58864"/>
                  <a:gd name="connsiteX2" fmla="*/ 0 w 58864"/>
                  <a:gd name="connsiteY2" fmla="*/ 29432 h 58864"/>
                  <a:gd name="connsiteX3" fmla="*/ 29432 w 58864"/>
                  <a:gd name="connsiteY3" fmla="*/ 0 h 58864"/>
                  <a:gd name="connsiteX4" fmla="*/ 58865 w 58864"/>
                  <a:gd name="connsiteY4" fmla="*/ 29432 h 5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4" h="58864">
                    <a:moveTo>
                      <a:pt x="58865" y="29432"/>
                    </a:moveTo>
                    <a:cubicBezTo>
                      <a:pt x="58865" y="45687"/>
                      <a:pt x="45687" y="58865"/>
                      <a:pt x="29432" y="58865"/>
                    </a:cubicBezTo>
                    <a:cubicBezTo>
                      <a:pt x="13177" y="58865"/>
                      <a:pt x="0" y="45687"/>
                      <a:pt x="0" y="29432"/>
                    </a:cubicBezTo>
                    <a:cubicBezTo>
                      <a:pt x="0" y="13177"/>
                      <a:pt x="13177" y="0"/>
                      <a:pt x="29432" y="0"/>
                    </a:cubicBezTo>
                    <a:cubicBezTo>
                      <a:pt x="45687" y="0"/>
                      <a:pt x="58865" y="13177"/>
                      <a:pt x="58865" y="29432"/>
                    </a:cubicBezTo>
                    <a:close/>
                  </a:path>
                </a:pathLst>
              </a:custGeom>
              <a:noFill/>
              <a:ln w="14288" cap="rnd">
                <a:solidFill>
                  <a:schemeClr val="accent1"/>
                </a:solidFill>
                <a:prstDash val="solid"/>
                <a:round/>
              </a:ln>
            </p:spPr>
            <p:txBody>
              <a:bodyPr rtlCol="0" anchor="ctr"/>
              <a:lstStyle/>
              <a:p>
                <a:endParaRPr lang="en-IN"/>
              </a:p>
            </p:txBody>
          </p:sp>
          <p:sp>
            <p:nvSpPr>
              <p:cNvPr id="78" name="Freeform: Shape 77">
                <a:extLst>
                  <a:ext uri="{FF2B5EF4-FFF2-40B4-BE49-F238E27FC236}">
                    <a16:creationId xmlns:a16="http://schemas.microsoft.com/office/drawing/2014/main" id="{EEDB61F1-23C2-9A4B-B70C-961E0F459078}"/>
                  </a:ext>
                </a:extLst>
              </p:cNvPr>
              <p:cNvSpPr/>
              <p:nvPr/>
            </p:nvSpPr>
            <p:spPr>
              <a:xfrm>
                <a:off x="7385647" y="1893862"/>
                <a:ext cx="9525" cy="190976"/>
              </a:xfrm>
              <a:custGeom>
                <a:avLst/>
                <a:gdLst>
                  <a:gd name="connsiteX0" fmla="*/ 0 w 9525"/>
                  <a:gd name="connsiteY0" fmla="*/ 0 h 190976"/>
                  <a:gd name="connsiteX1" fmla="*/ 0 w 9525"/>
                  <a:gd name="connsiteY1" fmla="*/ 190976 h 190976"/>
                </a:gdLst>
                <a:ahLst/>
                <a:cxnLst>
                  <a:cxn ang="0">
                    <a:pos x="connsiteX0" y="connsiteY0"/>
                  </a:cxn>
                  <a:cxn ang="0">
                    <a:pos x="connsiteX1" y="connsiteY1"/>
                  </a:cxn>
                </a:cxnLst>
                <a:rect l="l" t="t" r="r" b="b"/>
                <a:pathLst>
                  <a:path w="9525" h="190976">
                    <a:moveTo>
                      <a:pt x="0" y="0"/>
                    </a:moveTo>
                    <a:lnTo>
                      <a:pt x="0" y="190976"/>
                    </a:lnTo>
                  </a:path>
                </a:pathLst>
              </a:custGeom>
              <a:ln w="14288" cap="rnd">
                <a:solidFill>
                  <a:schemeClr val="accent1"/>
                </a:solidFill>
                <a:prstDash val="solid"/>
                <a:round/>
              </a:ln>
            </p:spPr>
            <p:txBody>
              <a:bodyPr rtlCol="0" anchor="ctr"/>
              <a:lstStyle/>
              <a:p>
                <a:endParaRPr lang="en-IN"/>
              </a:p>
            </p:txBody>
          </p:sp>
          <p:sp>
            <p:nvSpPr>
              <p:cNvPr id="79" name="Freeform: Shape 78">
                <a:extLst>
                  <a:ext uri="{FF2B5EF4-FFF2-40B4-BE49-F238E27FC236}">
                    <a16:creationId xmlns:a16="http://schemas.microsoft.com/office/drawing/2014/main" id="{314121EE-5575-77CB-416D-807B08981BED}"/>
                  </a:ext>
                </a:extLst>
              </p:cNvPr>
              <p:cNvSpPr/>
              <p:nvPr/>
            </p:nvSpPr>
            <p:spPr>
              <a:xfrm>
                <a:off x="7322687" y="1859857"/>
                <a:ext cx="125920" cy="317373"/>
              </a:xfrm>
              <a:custGeom>
                <a:avLst/>
                <a:gdLst>
                  <a:gd name="connsiteX0" fmla="*/ 92297 w 125920"/>
                  <a:gd name="connsiteY0" fmla="*/ 198691 h 317373"/>
                  <a:gd name="connsiteX1" fmla="*/ 125921 w 125920"/>
                  <a:gd name="connsiteY1" fmla="*/ 254413 h 317373"/>
                  <a:gd name="connsiteX2" fmla="*/ 62960 w 125920"/>
                  <a:gd name="connsiteY2" fmla="*/ 317373 h 317373"/>
                  <a:gd name="connsiteX3" fmla="*/ 0 w 125920"/>
                  <a:gd name="connsiteY3" fmla="*/ 254413 h 317373"/>
                  <a:gd name="connsiteX4" fmla="*/ 33623 w 125920"/>
                  <a:gd name="connsiteY4" fmla="*/ 198691 h 317373"/>
                  <a:gd name="connsiteX5" fmla="*/ 33623 w 125920"/>
                  <a:gd name="connsiteY5" fmla="*/ 29337 h 317373"/>
                  <a:gd name="connsiteX6" fmla="*/ 62960 w 125920"/>
                  <a:gd name="connsiteY6" fmla="*/ 0 h 317373"/>
                  <a:gd name="connsiteX7" fmla="*/ 92297 w 125920"/>
                  <a:gd name="connsiteY7" fmla="*/ 29337 h 317373"/>
                  <a:gd name="connsiteX8" fmla="*/ 92297 w 125920"/>
                  <a:gd name="connsiteY8" fmla="*/ 198691 h 3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317373">
                    <a:moveTo>
                      <a:pt x="92297" y="198691"/>
                    </a:moveTo>
                    <a:cubicBezTo>
                      <a:pt x="112395" y="209264"/>
                      <a:pt x="125921" y="230124"/>
                      <a:pt x="125921" y="254413"/>
                    </a:cubicBezTo>
                    <a:cubicBezTo>
                      <a:pt x="125921" y="289274"/>
                      <a:pt x="97727" y="317373"/>
                      <a:pt x="62960" y="317373"/>
                    </a:cubicBezTo>
                    <a:cubicBezTo>
                      <a:pt x="28194" y="317373"/>
                      <a:pt x="0" y="289179"/>
                      <a:pt x="0" y="254413"/>
                    </a:cubicBezTo>
                    <a:cubicBezTo>
                      <a:pt x="0" y="230124"/>
                      <a:pt x="13526" y="209264"/>
                      <a:pt x="33623" y="198691"/>
                    </a:cubicBezTo>
                    <a:lnTo>
                      <a:pt x="33623" y="29337"/>
                    </a:lnTo>
                    <a:cubicBezTo>
                      <a:pt x="33623" y="13145"/>
                      <a:pt x="46768" y="0"/>
                      <a:pt x="62960" y="0"/>
                    </a:cubicBezTo>
                    <a:cubicBezTo>
                      <a:pt x="79153" y="0"/>
                      <a:pt x="92297" y="13145"/>
                      <a:pt x="92297" y="29337"/>
                    </a:cubicBezTo>
                    <a:lnTo>
                      <a:pt x="92297" y="198691"/>
                    </a:lnTo>
                    <a:close/>
                  </a:path>
                </a:pathLst>
              </a:custGeom>
              <a:noFill/>
              <a:ln w="14288" cap="rnd">
                <a:solidFill>
                  <a:schemeClr val="accent1"/>
                </a:solidFill>
                <a:prstDash val="solid"/>
                <a:round/>
              </a:ln>
            </p:spPr>
            <p:txBody>
              <a:bodyPr rtlCol="0" anchor="ctr"/>
              <a:lstStyle/>
              <a:p>
                <a:endParaRPr lang="en-IN"/>
              </a:p>
            </p:txBody>
          </p:sp>
        </p:grpSp>
      </p:grpSp>
      <p:grpSp>
        <p:nvGrpSpPr>
          <p:cNvPr id="110" name="Group 109">
            <a:extLst>
              <a:ext uri="{FF2B5EF4-FFF2-40B4-BE49-F238E27FC236}">
                <a16:creationId xmlns:a16="http://schemas.microsoft.com/office/drawing/2014/main" id="{E76740A7-FF05-E85F-BD24-D43D03E3334C}"/>
              </a:ext>
            </a:extLst>
          </p:cNvPr>
          <p:cNvGrpSpPr/>
          <p:nvPr/>
        </p:nvGrpSpPr>
        <p:grpSpPr>
          <a:xfrm>
            <a:off x="694474" y="4745987"/>
            <a:ext cx="292721" cy="432408"/>
            <a:chOff x="-452519" y="3859840"/>
            <a:chExt cx="417766" cy="617125"/>
          </a:xfrm>
        </p:grpSpPr>
        <p:sp>
          <p:nvSpPr>
            <p:cNvPr id="105" name="Freeform: Shape 104">
              <a:extLst>
                <a:ext uri="{FF2B5EF4-FFF2-40B4-BE49-F238E27FC236}">
                  <a16:creationId xmlns:a16="http://schemas.microsoft.com/office/drawing/2014/main" id="{683B75F0-92A3-5DE5-9547-E7ABE1BD77CF}"/>
                </a:ext>
              </a:extLst>
            </p:cNvPr>
            <p:cNvSpPr/>
            <p:nvPr/>
          </p:nvSpPr>
          <p:spPr>
            <a:xfrm>
              <a:off x="-452519" y="4467440"/>
              <a:ext cx="417766" cy="9525"/>
            </a:xfrm>
            <a:custGeom>
              <a:avLst/>
              <a:gdLst>
                <a:gd name="connsiteX0" fmla="*/ 0 w 417766"/>
                <a:gd name="connsiteY0" fmla="*/ 0 h 9525"/>
                <a:gd name="connsiteX1" fmla="*/ 417766 w 417766"/>
                <a:gd name="connsiteY1" fmla="*/ 0 h 9525"/>
              </a:gdLst>
              <a:ahLst/>
              <a:cxnLst>
                <a:cxn ang="0">
                  <a:pos x="connsiteX0" y="connsiteY0"/>
                </a:cxn>
                <a:cxn ang="0">
                  <a:pos x="connsiteX1" y="connsiteY1"/>
                </a:cxn>
              </a:cxnLst>
              <a:rect l="l" t="t" r="r" b="b"/>
              <a:pathLst>
                <a:path w="417766" h="9525">
                  <a:moveTo>
                    <a:pt x="0" y="0"/>
                  </a:moveTo>
                  <a:lnTo>
                    <a:pt x="417766" y="0"/>
                  </a:lnTo>
                </a:path>
              </a:pathLst>
            </a:custGeom>
            <a:ln w="14288" cap="rnd">
              <a:solidFill>
                <a:schemeClr val="tx2"/>
              </a:solidFill>
              <a:prstDash val="solid"/>
              <a:round/>
            </a:ln>
          </p:spPr>
          <p:txBody>
            <a:bodyPr rtlCol="0" anchor="ctr"/>
            <a:lstStyle/>
            <a:p>
              <a:endParaRPr lang="en-IN"/>
            </a:p>
          </p:txBody>
        </p:sp>
        <p:sp>
          <p:nvSpPr>
            <p:cNvPr id="106" name="Freeform: Shape 105">
              <a:extLst>
                <a:ext uri="{FF2B5EF4-FFF2-40B4-BE49-F238E27FC236}">
                  <a16:creationId xmlns:a16="http://schemas.microsoft.com/office/drawing/2014/main" id="{CCB9BDCB-279B-4233-0EA9-BAF5630839EE}"/>
                </a:ext>
              </a:extLst>
            </p:cNvPr>
            <p:cNvSpPr/>
            <p:nvPr/>
          </p:nvSpPr>
          <p:spPr>
            <a:xfrm>
              <a:off x="-371271" y="4130540"/>
              <a:ext cx="163163" cy="336899"/>
            </a:xfrm>
            <a:custGeom>
              <a:avLst/>
              <a:gdLst>
                <a:gd name="connsiteX0" fmla="*/ 0 w 163163"/>
                <a:gd name="connsiteY0" fmla="*/ 336899 h 336899"/>
                <a:gd name="connsiteX1" fmla="*/ 29242 w 163163"/>
                <a:gd name="connsiteY1" fmla="*/ 10001 h 336899"/>
                <a:gd name="connsiteX2" fmla="*/ 38291 w 163163"/>
                <a:gd name="connsiteY2" fmla="*/ 0 h 336899"/>
                <a:gd name="connsiteX3" fmla="*/ 120206 w 163163"/>
                <a:gd name="connsiteY3" fmla="*/ 0 h 336899"/>
                <a:gd name="connsiteX4" fmla="*/ 129254 w 163163"/>
                <a:gd name="connsiteY4" fmla="*/ 9811 h 336899"/>
                <a:gd name="connsiteX5" fmla="*/ 163163 w 163163"/>
                <a:gd name="connsiteY5" fmla="*/ 336899 h 33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63" h="336899">
                  <a:moveTo>
                    <a:pt x="0" y="336899"/>
                  </a:moveTo>
                  <a:lnTo>
                    <a:pt x="29242" y="10001"/>
                  </a:lnTo>
                  <a:cubicBezTo>
                    <a:pt x="29718" y="4286"/>
                    <a:pt x="33623" y="0"/>
                    <a:pt x="38291" y="0"/>
                  </a:cubicBezTo>
                  <a:lnTo>
                    <a:pt x="120206" y="0"/>
                  </a:lnTo>
                  <a:cubicBezTo>
                    <a:pt x="124778" y="0"/>
                    <a:pt x="128683" y="4191"/>
                    <a:pt x="129254" y="9811"/>
                  </a:cubicBezTo>
                  <a:lnTo>
                    <a:pt x="163163" y="336899"/>
                  </a:lnTo>
                </a:path>
              </a:pathLst>
            </a:custGeom>
            <a:noFill/>
            <a:ln w="14288" cap="rnd">
              <a:solidFill>
                <a:schemeClr val="tx2"/>
              </a:solidFill>
              <a:prstDash val="solid"/>
              <a:round/>
            </a:ln>
          </p:spPr>
          <p:txBody>
            <a:bodyPr rtlCol="0" anchor="ctr"/>
            <a:lstStyle/>
            <a:p>
              <a:endParaRPr lang="en-IN"/>
            </a:p>
          </p:txBody>
        </p:sp>
        <p:sp>
          <p:nvSpPr>
            <p:cNvPr id="107" name="Freeform: Shape 106">
              <a:extLst>
                <a:ext uri="{FF2B5EF4-FFF2-40B4-BE49-F238E27FC236}">
                  <a16:creationId xmlns:a16="http://schemas.microsoft.com/office/drawing/2014/main" id="{83E86D18-B9D9-C705-E166-05E9A147E78D}"/>
                </a:ext>
              </a:extLst>
            </p:cNvPr>
            <p:cNvSpPr/>
            <p:nvPr/>
          </p:nvSpPr>
          <p:spPr>
            <a:xfrm>
              <a:off x="-305262" y="4058341"/>
              <a:ext cx="38195" cy="59721"/>
            </a:xfrm>
            <a:custGeom>
              <a:avLst/>
              <a:gdLst>
                <a:gd name="connsiteX0" fmla="*/ 28766 w 38195"/>
                <a:gd name="connsiteY0" fmla="*/ 48482 h 59721"/>
                <a:gd name="connsiteX1" fmla="*/ 29242 w 38195"/>
                <a:gd name="connsiteY1" fmla="*/ 51340 h 59721"/>
                <a:gd name="connsiteX2" fmla="*/ 20860 w 38195"/>
                <a:gd name="connsiteY2" fmla="*/ 59722 h 59721"/>
                <a:gd name="connsiteX3" fmla="*/ 12478 w 38195"/>
                <a:gd name="connsiteY3" fmla="*/ 51340 h 59721"/>
                <a:gd name="connsiteX4" fmla="*/ 14097 w 38195"/>
                <a:gd name="connsiteY4" fmla="*/ 46387 h 59721"/>
                <a:gd name="connsiteX5" fmla="*/ 8192 w 38195"/>
                <a:gd name="connsiteY5" fmla="*/ 34480 h 59721"/>
                <a:gd name="connsiteX6" fmla="*/ 8382 w 38195"/>
                <a:gd name="connsiteY6" fmla="*/ 32195 h 59721"/>
                <a:gd name="connsiteX7" fmla="*/ 0 w 38195"/>
                <a:gd name="connsiteY7" fmla="*/ 17335 h 59721"/>
                <a:gd name="connsiteX8" fmla="*/ 17335 w 38195"/>
                <a:gd name="connsiteY8" fmla="*/ 0 h 59721"/>
                <a:gd name="connsiteX9" fmla="*/ 34671 w 38195"/>
                <a:gd name="connsiteY9" fmla="*/ 17335 h 59721"/>
                <a:gd name="connsiteX10" fmla="*/ 33528 w 38195"/>
                <a:gd name="connsiteY10" fmla="*/ 23622 h 59721"/>
                <a:gd name="connsiteX11" fmla="*/ 38195 w 38195"/>
                <a:gd name="connsiteY11" fmla="*/ 34480 h 59721"/>
                <a:gd name="connsiteX12" fmla="*/ 28480 w 38195"/>
                <a:gd name="connsiteY12" fmla="*/ 48482 h 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95" h="59721">
                  <a:moveTo>
                    <a:pt x="28766" y="48482"/>
                  </a:moveTo>
                  <a:cubicBezTo>
                    <a:pt x="29147" y="49340"/>
                    <a:pt x="29242" y="50387"/>
                    <a:pt x="29242" y="51340"/>
                  </a:cubicBezTo>
                  <a:cubicBezTo>
                    <a:pt x="29242" y="55912"/>
                    <a:pt x="25527" y="59722"/>
                    <a:pt x="20860" y="59722"/>
                  </a:cubicBezTo>
                  <a:cubicBezTo>
                    <a:pt x="16193" y="59722"/>
                    <a:pt x="12478" y="56007"/>
                    <a:pt x="12478" y="51340"/>
                  </a:cubicBezTo>
                  <a:cubicBezTo>
                    <a:pt x="12478" y="49435"/>
                    <a:pt x="13145" y="47720"/>
                    <a:pt x="14097" y="46387"/>
                  </a:cubicBezTo>
                  <a:cubicBezTo>
                    <a:pt x="10478" y="43624"/>
                    <a:pt x="8192" y="39338"/>
                    <a:pt x="8192" y="34480"/>
                  </a:cubicBezTo>
                  <a:cubicBezTo>
                    <a:pt x="8192" y="33719"/>
                    <a:pt x="8192" y="32956"/>
                    <a:pt x="8382" y="32195"/>
                  </a:cubicBezTo>
                  <a:cubicBezTo>
                    <a:pt x="3334" y="29146"/>
                    <a:pt x="0" y="23622"/>
                    <a:pt x="0" y="17335"/>
                  </a:cubicBezTo>
                  <a:cubicBezTo>
                    <a:pt x="0" y="7715"/>
                    <a:pt x="7810" y="0"/>
                    <a:pt x="17335" y="0"/>
                  </a:cubicBezTo>
                  <a:cubicBezTo>
                    <a:pt x="26860" y="0"/>
                    <a:pt x="34671" y="7810"/>
                    <a:pt x="34671" y="17335"/>
                  </a:cubicBezTo>
                  <a:cubicBezTo>
                    <a:pt x="34671" y="19526"/>
                    <a:pt x="34290" y="21717"/>
                    <a:pt x="33528" y="23622"/>
                  </a:cubicBezTo>
                  <a:cubicBezTo>
                    <a:pt x="36385" y="26384"/>
                    <a:pt x="38195" y="30194"/>
                    <a:pt x="38195" y="34480"/>
                  </a:cubicBezTo>
                  <a:cubicBezTo>
                    <a:pt x="38195" y="40862"/>
                    <a:pt x="34195" y="46387"/>
                    <a:pt x="28480" y="48482"/>
                  </a:cubicBezTo>
                  <a:close/>
                </a:path>
              </a:pathLst>
            </a:custGeom>
            <a:noFill/>
            <a:ln w="14288" cap="rnd">
              <a:solidFill>
                <a:schemeClr val="accent1"/>
              </a:solidFill>
              <a:prstDash val="solid"/>
              <a:round/>
            </a:ln>
          </p:spPr>
          <p:txBody>
            <a:bodyPr rtlCol="0" anchor="ctr"/>
            <a:lstStyle/>
            <a:p>
              <a:endParaRPr lang="en-IN"/>
            </a:p>
          </p:txBody>
        </p:sp>
        <p:sp>
          <p:nvSpPr>
            <p:cNvPr id="108" name="Freeform: Shape 107">
              <a:extLst>
                <a:ext uri="{FF2B5EF4-FFF2-40B4-BE49-F238E27FC236}">
                  <a16:creationId xmlns:a16="http://schemas.microsoft.com/office/drawing/2014/main" id="{7CB0FEA3-261D-5D1B-1F68-55A5CA6C5418}"/>
                </a:ext>
              </a:extLst>
            </p:cNvPr>
            <p:cNvSpPr/>
            <p:nvPr/>
          </p:nvSpPr>
          <p:spPr>
            <a:xfrm>
              <a:off x="-356030" y="3859840"/>
              <a:ext cx="236124" cy="182880"/>
            </a:xfrm>
            <a:custGeom>
              <a:avLst/>
              <a:gdLst>
                <a:gd name="connsiteX0" fmla="*/ 236125 w 236124"/>
                <a:gd name="connsiteY0" fmla="*/ 121729 h 182880"/>
                <a:gd name="connsiteX1" fmla="*/ 198311 w 236124"/>
                <a:gd name="connsiteY1" fmla="*/ 159544 h 182880"/>
                <a:gd name="connsiteX2" fmla="*/ 160592 w 236124"/>
                <a:gd name="connsiteY2" fmla="*/ 121729 h 182880"/>
                <a:gd name="connsiteX3" fmla="*/ 160592 w 236124"/>
                <a:gd name="connsiteY3" fmla="*/ 120872 h 182880"/>
                <a:gd name="connsiteX4" fmla="*/ 151543 w 236124"/>
                <a:gd name="connsiteY4" fmla="*/ 122111 h 182880"/>
                <a:gd name="connsiteX5" fmla="*/ 128683 w 236124"/>
                <a:gd name="connsiteY5" fmla="*/ 113538 h 182880"/>
                <a:gd name="connsiteX6" fmla="*/ 101251 w 236124"/>
                <a:gd name="connsiteY6" fmla="*/ 133064 h 182880"/>
                <a:gd name="connsiteX7" fmla="*/ 103918 w 236124"/>
                <a:gd name="connsiteY7" fmla="*/ 143256 h 182880"/>
                <a:gd name="connsiteX8" fmla="*/ 87916 w 236124"/>
                <a:gd name="connsiteY8" fmla="*/ 163449 h 182880"/>
                <a:gd name="connsiteX9" fmla="*/ 67246 w 236124"/>
                <a:gd name="connsiteY9" fmla="*/ 182880 h 182880"/>
                <a:gd name="connsiteX10" fmla="*/ 47244 w 236124"/>
                <a:gd name="connsiteY10" fmla="*/ 167354 h 182880"/>
                <a:gd name="connsiteX11" fmla="*/ 23146 w 236124"/>
                <a:gd name="connsiteY11" fmla="*/ 142780 h 182880"/>
                <a:gd name="connsiteX12" fmla="*/ 25813 w 236124"/>
                <a:gd name="connsiteY12" fmla="*/ 131731 h 182880"/>
                <a:gd name="connsiteX13" fmla="*/ 18383 w 236124"/>
                <a:gd name="connsiteY13" fmla="*/ 110204 h 182880"/>
                <a:gd name="connsiteX14" fmla="*/ 39719 w 236124"/>
                <a:gd name="connsiteY14" fmla="*/ 78105 h 182880"/>
                <a:gd name="connsiteX15" fmla="*/ 27146 w 236124"/>
                <a:gd name="connsiteY15" fmla="*/ 59055 h 182880"/>
                <a:gd name="connsiteX16" fmla="*/ 27527 w 236124"/>
                <a:gd name="connsiteY16" fmla="*/ 55054 h 182880"/>
                <a:gd name="connsiteX17" fmla="*/ 0 w 236124"/>
                <a:gd name="connsiteY17" fmla="*/ 27527 h 182880"/>
                <a:gd name="connsiteX18" fmla="*/ 27527 w 236124"/>
                <a:gd name="connsiteY18" fmla="*/ 0 h 182880"/>
                <a:gd name="connsiteX19" fmla="*/ 47434 w 236124"/>
                <a:gd name="connsiteY19" fmla="*/ 8668 h 182880"/>
                <a:gd name="connsiteX20" fmla="*/ 59531 w 236124"/>
                <a:gd name="connsiteY20" fmla="*/ 5810 h 182880"/>
                <a:gd name="connsiteX21" fmla="*/ 63532 w 236124"/>
                <a:gd name="connsiteY21" fmla="*/ 6191 h 182880"/>
                <a:gd name="connsiteX22" fmla="*/ 76771 w 236124"/>
                <a:gd name="connsiteY22" fmla="*/ 3524 h 182880"/>
                <a:gd name="connsiteX23" fmla="*/ 109919 w 236124"/>
                <a:gd name="connsiteY23" fmla="*/ 27908 h 182880"/>
                <a:gd name="connsiteX24" fmla="*/ 116586 w 236124"/>
                <a:gd name="connsiteY24" fmla="*/ 27051 h 182880"/>
                <a:gd name="connsiteX25" fmla="*/ 141827 w 236124"/>
                <a:gd name="connsiteY25" fmla="*/ 52292 h 182880"/>
                <a:gd name="connsiteX26" fmla="*/ 141732 w 236124"/>
                <a:gd name="connsiteY26" fmla="*/ 53721 h 182880"/>
                <a:gd name="connsiteX27" fmla="*/ 147352 w 236124"/>
                <a:gd name="connsiteY27" fmla="*/ 52578 h 182880"/>
                <a:gd name="connsiteX28" fmla="*/ 176308 w 236124"/>
                <a:gd name="connsiteY28" fmla="*/ 34957 h 182880"/>
                <a:gd name="connsiteX29" fmla="*/ 208978 w 236124"/>
                <a:gd name="connsiteY29" fmla="*/ 67628 h 182880"/>
                <a:gd name="connsiteX30" fmla="*/ 204121 w 236124"/>
                <a:gd name="connsiteY30" fmla="*/ 84677 h 182880"/>
                <a:gd name="connsiteX31" fmla="*/ 236125 w 236124"/>
                <a:gd name="connsiteY31" fmla="*/ 12192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6124" h="182880">
                  <a:moveTo>
                    <a:pt x="236125" y="121729"/>
                  </a:moveTo>
                  <a:cubicBezTo>
                    <a:pt x="236125" y="142685"/>
                    <a:pt x="219266" y="159544"/>
                    <a:pt x="198311" y="159544"/>
                  </a:cubicBezTo>
                  <a:cubicBezTo>
                    <a:pt x="177355" y="159544"/>
                    <a:pt x="160592" y="142685"/>
                    <a:pt x="160592" y="121729"/>
                  </a:cubicBezTo>
                  <a:cubicBezTo>
                    <a:pt x="160592" y="121444"/>
                    <a:pt x="160592" y="121158"/>
                    <a:pt x="160592" y="120872"/>
                  </a:cubicBezTo>
                  <a:cubicBezTo>
                    <a:pt x="157734" y="121729"/>
                    <a:pt x="154686" y="122111"/>
                    <a:pt x="151543" y="122111"/>
                  </a:cubicBezTo>
                  <a:cubicBezTo>
                    <a:pt x="142780" y="122111"/>
                    <a:pt x="134779" y="118872"/>
                    <a:pt x="128683" y="113538"/>
                  </a:cubicBezTo>
                  <a:cubicBezTo>
                    <a:pt x="123634" y="124111"/>
                    <a:pt x="113347" y="131636"/>
                    <a:pt x="101251" y="133064"/>
                  </a:cubicBezTo>
                  <a:cubicBezTo>
                    <a:pt x="102965" y="136017"/>
                    <a:pt x="103918" y="139541"/>
                    <a:pt x="103918" y="143256"/>
                  </a:cubicBezTo>
                  <a:cubicBezTo>
                    <a:pt x="103918" y="153067"/>
                    <a:pt x="97155" y="161258"/>
                    <a:pt x="87916" y="163449"/>
                  </a:cubicBezTo>
                  <a:cubicBezTo>
                    <a:pt x="87249" y="174308"/>
                    <a:pt x="78296" y="182880"/>
                    <a:pt x="67246" y="182880"/>
                  </a:cubicBezTo>
                  <a:cubicBezTo>
                    <a:pt x="57626" y="182880"/>
                    <a:pt x="49530" y="176308"/>
                    <a:pt x="47244" y="167354"/>
                  </a:cubicBezTo>
                  <a:cubicBezTo>
                    <a:pt x="33909" y="167068"/>
                    <a:pt x="23146" y="156210"/>
                    <a:pt x="23146" y="142780"/>
                  </a:cubicBezTo>
                  <a:cubicBezTo>
                    <a:pt x="23146" y="138779"/>
                    <a:pt x="24098" y="135065"/>
                    <a:pt x="25813" y="131731"/>
                  </a:cubicBezTo>
                  <a:cubicBezTo>
                    <a:pt x="21050" y="125825"/>
                    <a:pt x="18383" y="118301"/>
                    <a:pt x="18383" y="110204"/>
                  </a:cubicBezTo>
                  <a:cubicBezTo>
                    <a:pt x="18383" y="95726"/>
                    <a:pt x="27146" y="83344"/>
                    <a:pt x="39719" y="78105"/>
                  </a:cubicBezTo>
                  <a:cubicBezTo>
                    <a:pt x="32385" y="74962"/>
                    <a:pt x="27146" y="67628"/>
                    <a:pt x="27146" y="59055"/>
                  </a:cubicBezTo>
                  <a:cubicBezTo>
                    <a:pt x="27146" y="57721"/>
                    <a:pt x="27242" y="56388"/>
                    <a:pt x="27527" y="55054"/>
                  </a:cubicBezTo>
                  <a:cubicBezTo>
                    <a:pt x="12287" y="55054"/>
                    <a:pt x="0" y="42672"/>
                    <a:pt x="0" y="27527"/>
                  </a:cubicBezTo>
                  <a:cubicBezTo>
                    <a:pt x="0" y="12382"/>
                    <a:pt x="12287" y="0"/>
                    <a:pt x="27527" y="0"/>
                  </a:cubicBezTo>
                  <a:cubicBezTo>
                    <a:pt x="35433" y="0"/>
                    <a:pt x="42481" y="3334"/>
                    <a:pt x="47434" y="8668"/>
                  </a:cubicBezTo>
                  <a:cubicBezTo>
                    <a:pt x="51054" y="6858"/>
                    <a:pt x="55150" y="5810"/>
                    <a:pt x="59531" y="5810"/>
                  </a:cubicBezTo>
                  <a:cubicBezTo>
                    <a:pt x="60865" y="5810"/>
                    <a:pt x="62198" y="6001"/>
                    <a:pt x="63532" y="6191"/>
                  </a:cubicBezTo>
                  <a:cubicBezTo>
                    <a:pt x="67627" y="4477"/>
                    <a:pt x="72104" y="3524"/>
                    <a:pt x="76771" y="3524"/>
                  </a:cubicBezTo>
                  <a:cubicBezTo>
                    <a:pt x="92393" y="3524"/>
                    <a:pt x="105632" y="13811"/>
                    <a:pt x="109919" y="27908"/>
                  </a:cubicBezTo>
                  <a:cubicBezTo>
                    <a:pt x="112014" y="27337"/>
                    <a:pt x="114300" y="27051"/>
                    <a:pt x="116586" y="27051"/>
                  </a:cubicBezTo>
                  <a:cubicBezTo>
                    <a:pt x="130493" y="27051"/>
                    <a:pt x="141827" y="38291"/>
                    <a:pt x="141827" y="52292"/>
                  </a:cubicBezTo>
                  <a:cubicBezTo>
                    <a:pt x="141827" y="52768"/>
                    <a:pt x="141827" y="53245"/>
                    <a:pt x="141732" y="53721"/>
                  </a:cubicBezTo>
                  <a:cubicBezTo>
                    <a:pt x="143542" y="53245"/>
                    <a:pt x="145447" y="52768"/>
                    <a:pt x="147352" y="52578"/>
                  </a:cubicBezTo>
                  <a:cubicBezTo>
                    <a:pt x="152686" y="42101"/>
                    <a:pt x="163735" y="34957"/>
                    <a:pt x="176308" y="34957"/>
                  </a:cubicBezTo>
                  <a:cubicBezTo>
                    <a:pt x="194310" y="34957"/>
                    <a:pt x="208978" y="49530"/>
                    <a:pt x="208978" y="67628"/>
                  </a:cubicBezTo>
                  <a:cubicBezTo>
                    <a:pt x="208978" y="73914"/>
                    <a:pt x="207264" y="79724"/>
                    <a:pt x="204121" y="84677"/>
                  </a:cubicBezTo>
                  <a:cubicBezTo>
                    <a:pt x="222218" y="87440"/>
                    <a:pt x="236125" y="103061"/>
                    <a:pt x="236125" y="121920"/>
                  </a:cubicBezTo>
                  <a:close/>
                </a:path>
              </a:pathLst>
            </a:custGeom>
            <a:noFill/>
            <a:ln w="14288" cap="rnd">
              <a:solidFill>
                <a:schemeClr val="accent1"/>
              </a:solidFill>
              <a:prstDash val="solid"/>
              <a:round/>
            </a:ln>
          </p:spPr>
          <p:txBody>
            <a:bodyPr rtlCol="0" anchor="ctr"/>
            <a:lstStyle/>
            <a:p>
              <a:endParaRPr lang="en-IN"/>
            </a:p>
          </p:txBody>
        </p:sp>
        <p:sp>
          <p:nvSpPr>
            <p:cNvPr id="109" name="Freeform: Shape 108">
              <a:extLst>
                <a:ext uri="{FF2B5EF4-FFF2-40B4-BE49-F238E27FC236}">
                  <a16:creationId xmlns:a16="http://schemas.microsoft.com/office/drawing/2014/main" id="{579E67D5-BE70-FD79-9B8A-1653410B1A12}"/>
                </a:ext>
              </a:extLst>
            </p:cNvPr>
            <p:cNvSpPr/>
            <p:nvPr/>
          </p:nvSpPr>
          <p:spPr>
            <a:xfrm>
              <a:off x="-225633" y="4242350"/>
              <a:ext cx="112299" cy="224994"/>
            </a:xfrm>
            <a:custGeom>
              <a:avLst/>
              <a:gdLst>
                <a:gd name="connsiteX0" fmla="*/ 0 w 112299"/>
                <a:gd name="connsiteY0" fmla="*/ 56592 h 224994"/>
                <a:gd name="connsiteX1" fmla="*/ 97917 w 112299"/>
                <a:gd name="connsiteY1" fmla="*/ 1252 h 224994"/>
                <a:gd name="connsiteX2" fmla="*/ 112300 w 112299"/>
                <a:gd name="connsiteY2" fmla="*/ 9634 h 224994"/>
                <a:gd name="connsiteX3" fmla="*/ 112300 w 112299"/>
                <a:gd name="connsiteY3" fmla="*/ 224994 h 224994"/>
              </a:gdLst>
              <a:ahLst/>
              <a:cxnLst>
                <a:cxn ang="0">
                  <a:pos x="connsiteX0" y="connsiteY0"/>
                </a:cxn>
                <a:cxn ang="0">
                  <a:pos x="connsiteX1" y="connsiteY1"/>
                </a:cxn>
                <a:cxn ang="0">
                  <a:pos x="connsiteX2" y="connsiteY2"/>
                </a:cxn>
                <a:cxn ang="0">
                  <a:pos x="connsiteX3" y="connsiteY3"/>
                </a:cxn>
              </a:cxnLst>
              <a:rect l="l" t="t" r="r" b="b"/>
              <a:pathLst>
                <a:path w="112299" h="224994">
                  <a:moveTo>
                    <a:pt x="0" y="56592"/>
                  </a:moveTo>
                  <a:lnTo>
                    <a:pt x="97917" y="1252"/>
                  </a:lnTo>
                  <a:cubicBezTo>
                    <a:pt x="104394" y="-2368"/>
                    <a:pt x="112300" y="2300"/>
                    <a:pt x="112300" y="9634"/>
                  </a:cubicBezTo>
                  <a:lnTo>
                    <a:pt x="112300" y="224994"/>
                  </a:lnTo>
                </a:path>
              </a:pathLst>
            </a:custGeom>
            <a:noFill/>
            <a:ln w="14288" cap="rnd">
              <a:solidFill>
                <a:schemeClr val="tx2"/>
              </a:solidFill>
              <a:prstDash val="solid"/>
              <a:round/>
            </a:ln>
          </p:spPr>
          <p:txBody>
            <a:bodyPr rtlCol="0" anchor="ctr"/>
            <a:lstStyle/>
            <a:p>
              <a:endParaRPr lang="en-IN"/>
            </a:p>
          </p:txBody>
        </p:sp>
      </p:grpSp>
      <p:grpSp>
        <p:nvGrpSpPr>
          <p:cNvPr id="100" name="Group 99">
            <a:extLst>
              <a:ext uri="{FF2B5EF4-FFF2-40B4-BE49-F238E27FC236}">
                <a16:creationId xmlns:a16="http://schemas.microsoft.com/office/drawing/2014/main" id="{18B6E498-3A50-1A4D-2A7C-F1887A4DE83B}"/>
              </a:ext>
            </a:extLst>
          </p:cNvPr>
          <p:cNvGrpSpPr/>
          <p:nvPr/>
        </p:nvGrpSpPr>
        <p:grpSpPr>
          <a:xfrm>
            <a:off x="672800" y="4031217"/>
            <a:ext cx="308523" cy="383780"/>
            <a:chOff x="10756147" y="1848984"/>
            <a:chExt cx="464259" cy="577498"/>
          </a:xfrm>
        </p:grpSpPr>
        <p:grpSp>
          <p:nvGrpSpPr>
            <p:cNvPr id="84" name="Graphic 17">
              <a:extLst>
                <a:ext uri="{FF2B5EF4-FFF2-40B4-BE49-F238E27FC236}">
                  <a16:creationId xmlns:a16="http://schemas.microsoft.com/office/drawing/2014/main" id="{829CC353-1E96-B524-35FC-DF123AB405B6}"/>
                </a:ext>
              </a:extLst>
            </p:cNvPr>
            <p:cNvGrpSpPr/>
            <p:nvPr/>
          </p:nvGrpSpPr>
          <p:grpSpPr>
            <a:xfrm>
              <a:off x="10768256" y="2282941"/>
              <a:ext cx="93916" cy="143541"/>
              <a:chOff x="10768209" y="2282958"/>
              <a:chExt cx="93916" cy="143541"/>
            </a:xfrm>
            <a:noFill/>
          </p:grpSpPr>
          <p:sp>
            <p:nvSpPr>
              <p:cNvPr id="85" name="Freeform: Shape 84">
                <a:extLst>
                  <a:ext uri="{FF2B5EF4-FFF2-40B4-BE49-F238E27FC236}">
                    <a16:creationId xmlns:a16="http://schemas.microsoft.com/office/drawing/2014/main" id="{80E10B52-9257-EAF2-AA58-04E9CDA37380}"/>
                  </a:ext>
                </a:extLst>
              </p:cNvPr>
              <p:cNvSpPr/>
              <p:nvPr/>
            </p:nvSpPr>
            <p:spPr>
              <a:xfrm>
                <a:off x="10768209" y="2282958"/>
                <a:ext cx="93916" cy="143541"/>
              </a:xfrm>
              <a:custGeom>
                <a:avLst/>
                <a:gdLst>
                  <a:gd name="connsiteX0" fmla="*/ 93917 w 93916"/>
                  <a:gd name="connsiteY0" fmla="*/ 96583 h 143541"/>
                  <a:gd name="connsiteX1" fmla="*/ 46958 w 93916"/>
                  <a:gd name="connsiteY1" fmla="*/ 143542 h 143541"/>
                  <a:gd name="connsiteX2" fmla="*/ 0 w 93916"/>
                  <a:gd name="connsiteY2" fmla="*/ 96583 h 143541"/>
                  <a:gd name="connsiteX3" fmla="*/ 46958 w 93916"/>
                  <a:gd name="connsiteY3" fmla="*/ 0 h 143541"/>
                  <a:gd name="connsiteX4" fmla="*/ 93917 w 93916"/>
                  <a:gd name="connsiteY4" fmla="*/ 96583 h 14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16" h="143541">
                    <a:moveTo>
                      <a:pt x="93917" y="96583"/>
                    </a:moveTo>
                    <a:cubicBezTo>
                      <a:pt x="93917" y="122492"/>
                      <a:pt x="72866" y="143542"/>
                      <a:pt x="46958" y="143542"/>
                    </a:cubicBezTo>
                    <a:cubicBezTo>
                      <a:pt x="21050" y="143542"/>
                      <a:pt x="0" y="122492"/>
                      <a:pt x="0" y="96583"/>
                    </a:cubicBezTo>
                    <a:cubicBezTo>
                      <a:pt x="0" y="70675"/>
                      <a:pt x="36195" y="0"/>
                      <a:pt x="46958" y="0"/>
                    </a:cubicBezTo>
                    <a:cubicBezTo>
                      <a:pt x="58484" y="0"/>
                      <a:pt x="93917" y="70675"/>
                      <a:pt x="93917" y="96583"/>
                    </a:cubicBezTo>
                    <a:close/>
                  </a:path>
                </a:pathLst>
              </a:custGeom>
              <a:noFill/>
              <a:ln w="14288" cap="rnd">
                <a:solidFill>
                  <a:schemeClr val="accent1"/>
                </a:solidFill>
                <a:prstDash val="solid"/>
                <a:round/>
              </a:ln>
            </p:spPr>
            <p:txBody>
              <a:bodyPr rtlCol="0" anchor="ctr"/>
              <a:lstStyle/>
              <a:p>
                <a:endParaRPr lang="en-IN"/>
              </a:p>
            </p:txBody>
          </p:sp>
          <p:sp>
            <p:nvSpPr>
              <p:cNvPr id="86" name="Freeform: Shape 85">
                <a:extLst>
                  <a:ext uri="{FF2B5EF4-FFF2-40B4-BE49-F238E27FC236}">
                    <a16:creationId xmlns:a16="http://schemas.microsoft.com/office/drawing/2014/main" id="{6C8D50A6-0B0A-2973-B3B3-EB0856CC16CF}"/>
                  </a:ext>
                </a:extLst>
              </p:cNvPr>
              <p:cNvSpPr/>
              <p:nvPr/>
            </p:nvSpPr>
            <p:spPr>
              <a:xfrm>
                <a:off x="10790117" y="2381732"/>
                <a:ext cx="23050" cy="19431"/>
              </a:xfrm>
              <a:custGeom>
                <a:avLst/>
                <a:gdLst>
                  <a:gd name="connsiteX0" fmla="*/ 23051 w 23050"/>
                  <a:gd name="connsiteY0" fmla="*/ 19431 h 19431"/>
                  <a:gd name="connsiteX1" fmla="*/ 0 w 23050"/>
                  <a:gd name="connsiteY1" fmla="*/ 0 h 19431"/>
                </a:gdLst>
                <a:ahLst/>
                <a:cxnLst>
                  <a:cxn ang="0">
                    <a:pos x="connsiteX0" y="connsiteY0"/>
                  </a:cxn>
                  <a:cxn ang="0">
                    <a:pos x="connsiteX1" y="connsiteY1"/>
                  </a:cxn>
                </a:cxnLst>
                <a:rect l="l" t="t" r="r" b="b"/>
                <a:pathLst>
                  <a:path w="23050" h="19431">
                    <a:moveTo>
                      <a:pt x="23051" y="19431"/>
                    </a:moveTo>
                    <a:cubicBezTo>
                      <a:pt x="13430" y="15621"/>
                      <a:pt x="5239" y="8763"/>
                      <a:pt x="0" y="0"/>
                    </a:cubicBezTo>
                  </a:path>
                </a:pathLst>
              </a:custGeom>
              <a:noFill/>
              <a:ln w="14288" cap="rnd">
                <a:solidFill>
                  <a:schemeClr val="accent1"/>
                </a:solidFill>
                <a:prstDash val="solid"/>
                <a:round/>
              </a:ln>
            </p:spPr>
            <p:txBody>
              <a:bodyPr rtlCol="0" anchor="ctr"/>
              <a:lstStyle/>
              <a:p>
                <a:endParaRPr lang="en-IN"/>
              </a:p>
            </p:txBody>
          </p:sp>
        </p:grpSp>
        <p:sp>
          <p:nvSpPr>
            <p:cNvPr id="87" name="Freeform: Shape 86">
              <a:extLst>
                <a:ext uri="{FF2B5EF4-FFF2-40B4-BE49-F238E27FC236}">
                  <a16:creationId xmlns:a16="http://schemas.microsoft.com/office/drawing/2014/main" id="{9A11CD14-484B-6565-2BBC-B76E7067297F}"/>
                </a:ext>
              </a:extLst>
            </p:cNvPr>
            <p:cNvSpPr/>
            <p:nvPr/>
          </p:nvSpPr>
          <p:spPr>
            <a:xfrm>
              <a:off x="11174495" y="2048248"/>
              <a:ext cx="45911" cy="200595"/>
            </a:xfrm>
            <a:custGeom>
              <a:avLst/>
              <a:gdLst>
                <a:gd name="connsiteX0" fmla="*/ 34481 w 45910"/>
                <a:gd name="connsiteY0" fmla="*/ 0 h 200596"/>
                <a:gd name="connsiteX1" fmla="*/ 45910 w 45910"/>
                <a:gd name="connsiteY1" fmla="*/ 11430 h 200596"/>
                <a:gd name="connsiteX2" fmla="*/ 45910 w 45910"/>
                <a:gd name="connsiteY2" fmla="*/ 189167 h 200596"/>
                <a:gd name="connsiteX3" fmla="*/ 34481 w 45910"/>
                <a:gd name="connsiteY3" fmla="*/ 200597 h 200596"/>
                <a:gd name="connsiteX4" fmla="*/ 11430 w 45910"/>
                <a:gd name="connsiteY4" fmla="*/ 200597 h 200596"/>
                <a:gd name="connsiteX5" fmla="*/ 0 w 45910"/>
                <a:gd name="connsiteY5" fmla="*/ 189167 h 200596"/>
                <a:gd name="connsiteX6" fmla="*/ 0 w 45910"/>
                <a:gd name="connsiteY6" fmla="*/ 11430 h 200596"/>
                <a:gd name="connsiteX7" fmla="*/ 11430 w 45910"/>
                <a:gd name="connsiteY7" fmla="*/ 0 h 20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0" h="200596">
                  <a:moveTo>
                    <a:pt x="34481" y="0"/>
                  </a:moveTo>
                  <a:cubicBezTo>
                    <a:pt x="40793" y="0"/>
                    <a:pt x="45910" y="5117"/>
                    <a:pt x="45910" y="11430"/>
                  </a:cubicBezTo>
                  <a:lnTo>
                    <a:pt x="45910" y="189167"/>
                  </a:lnTo>
                  <a:cubicBezTo>
                    <a:pt x="45910" y="195479"/>
                    <a:pt x="40793" y="200597"/>
                    <a:pt x="34481" y="200597"/>
                  </a:cubicBezTo>
                  <a:lnTo>
                    <a:pt x="11430" y="200597"/>
                  </a:lnTo>
                  <a:cubicBezTo>
                    <a:pt x="5117" y="200597"/>
                    <a:pt x="0" y="195479"/>
                    <a:pt x="0" y="189167"/>
                  </a:cubicBezTo>
                  <a:lnTo>
                    <a:pt x="0" y="11430"/>
                  </a:lnTo>
                  <a:cubicBezTo>
                    <a:pt x="0" y="5117"/>
                    <a:pt x="5117" y="0"/>
                    <a:pt x="11430" y="0"/>
                  </a:cubicBezTo>
                  <a:close/>
                </a:path>
              </a:pathLst>
            </a:custGeom>
            <a:noFill/>
            <a:ln w="14288" cap="rnd">
              <a:solidFill>
                <a:schemeClr val="accent2"/>
              </a:solidFill>
              <a:prstDash val="solid"/>
              <a:round/>
            </a:ln>
          </p:spPr>
          <p:txBody>
            <a:bodyPr rtlCol="0" anchor="ctr"/>
            <a:lstStyle/>
            <a:p>
              <a:endParaRPr lang="en-IN"/>
            </a:p>
          </p:txBody>
        </p:sp>
        <p:sp>
          <p:nvSpPr>
            <p:cNvPr id="94" name="Freeform: Shape 93">
              <a:extLst>
                <a:ext uri="{FF2B5EF4-FFF2-40B4-BE49-F238E27FC236}">
                  <a16:creationId xmlns:a16="http://schemas.microsoft.com/office/drawing/2014/main" id="{23995BAA-3FAA-7104-FEDE-3E35BDC427FF}"/>
                </a:ext>
              </a:extLst>
            </p:cNvPr>
            <p:cNvSpPr/>
            <p:nvPr/>
          </p:nvSpPr>
          <p:spPr>
            <a:xfrm>
              <a:off x="10927511" y="1971953"/>
              <a:ext cx="163449" cy="31242"/>
            </a:xfrm>
            <a:custGeom>
              <a:avLst/>
              <a:gdLst>
                <a:gd name="connsiteX0" fmla="*/ 158115 w 163449"/>
                <a:gd name="connsiteY0" fmla="*/ 0 h 31242"/>
                <a:gd name="connsiteX1" fmla="*/ 163449 w 163449"/>
                <a:gd name="connsiteY1" fmla="*/ 5334 h 31242"/>
                <a:gd name="connsiteX2" fmla="*/ 163449 w 163449"/>
                <a:gd name="connsiteY2" fmla="*/ 25908 h 31242"/>
                <a:gd name="connsiteX3" fmla="*/ 158115 w 163449"/>
                <a:gd name="connsiteY3" fmla="*/ 31242 h 31242"/>
                <a:gd name="connsiteX4" fmla="*/ 5334 w 163449"/>
                <a:gd name="connsiteY4" fmla="*/ 31242 h 31242"/>
                <a:gd name="connsiteX5" fmla="*/ 0 w 163449"/>
                <a:gd name="connsiteY5" fmla="*/ 25908 h 31242"/>
                <a:gd name="connsiteX6" fmla="*/ 0 w 163449"/>
                <a:gd name="connsiteY6" fmla="*/ 5334 h 31242"/>
                <a:gd name="connsiteX7" fmla="*/ 5334 w 163449"/>
                <a:gd name="connsiteY7" fmla="*/ 0 h 3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449" h="31242">
                  <a:moveTo>
                    <a:pt x="158115" y="0"/>
                  </a:moveTo>
                  <a:cubicBezTo>
                    <a:pt x="161061" y="0"/>
                    <a:pt x="163449" y="2388"/>
                    <a:pt x="163449" y="5334"/>
                  </a:cubicBezTo>
                  <a:lnTo>
                    <a:pt x="163449" y="25908"/>
                  </a:lnTo>
                  <a:cubicBezTo>
                    <a:pt x="163449" y="28854"/>
                    <a:pt x="161061" y="31242"/>
                    <a:pt x="158115" y="31242"/>
                  </a:cubicBezTo>
                  <a:lnTo>
                    <a:pt x="5334" y="31242"/>
                  </a:lnTo>
                  <a:cubicBezTo>
                    <a:pt x="2388" y="31242"/>
                    <a:pt x="0" y="28854"/>
                    <a:pt x="0" y="25908"/>
                  </a:cubicBezTo>
                  <a:lnTo>
                    <a:pt x="0" y="5334"/>
                  </a:lnTo>
                  <a:cubicBezTo>
                    <a:pt x="0" y="2388"/>
                    <a:pt x="2388" y="0"/>
                    <a:pt x="5334" y="0"/>
                  </a:cubicBezTo>
                  <a:close/>
                </a:path>
              </a:pathLst>
            </a:custGeom>
            <a:noFill/>
            <a:ln w="14288" cap="rnd">
              <a:solidFill>
                <a:schemeClr val="accent2"/>
              </a:solidFill>
              <a:prstDash val="solid"/>
              <a:round/>
            </a:ln>
          </p:spPr>
          <p:txBody>
            <a:bodyPr rtlCol="0" anchor="ctr"/>
            <a:lstStyle/>
            <a:p>
              <a:endParaRPr lang="en-IN"/>
            </a:p>
          </p:txBody>
        </p:sp>
        <p:sp>
          <p:nvSpPr>
            <p:cNvPr id="95" name="Freeform: Shape 94">
              <a:extLst>
                <a:ext uri="{FF2B5EF4-FFF2-40B4-BE49-F238E27FC236}">
                  <a16:creationId xmlns:a16="http://schemas.microsoft.com/office/drawing/2014/main" id="{933C89A1-9243-3781-1460-970681CB1C99}"/>
                </a:ext>
              </a:extLst>
            </p:cNvPr>
            <p:cNvSpPr/>
            <p:nvPr/>
          </p:nvSpPr>
          <p:spPr>
            <a:xfrm>
              <a:off x="10970945" y="1918900"/>
              <a:ext cx="76676" cy="53053"/>
            </a:xfrm>
            <a:custGeom>
              <a:avLst/>
              <a:gdLst>
                <a:gd name="connsiteX0" fmla="*/ 0 w 76676"/>
                <a:gd name="connsiteY0" fmla="*/ 0 h 53054"/>
                <a:gd name="connsiteX1" fmla="*/ 76676 w 76676"/>
                <a:gd name="connsiteY1" fmla="*/ 0 h 53054"/>
                <a:gd name="connsiteX2" fmla="*/ 76676 w 76676"/>
                <a:gd name="connsiteY2" fmla="*/ 53054 h 53054"/>
                <a:gd name="connsiteX3" fmla="*/ 0 w 76676"/>
                <a:gd name="connsiteY3" fmla="*/ 53054 h 53054"/>
              </a:gdLst>
              <a:ahLst/>
              <a:cxnLst>
                <a:cxn ang="0">
                  <a:pos x="connsiteX0" y="connsiteY0"/>
                </a:cxn>
                <a:cxn ang="0">
                  <a:pos x="connsiteX1" y="connsiteY1"/>
                </a:cxn>
                <a:cxn ang="0">
                  <a:pos x="connsiteX2" y="connsiteY2"/>
                </a:cxn>
                <a:cxn ang="0">
                  <a:pos x="connsiteX3" y="connsiteY3"/>
                </a:cxn>
              </a:cxnLst>
              <a:rect l="l" t="t" r="r" b="b"/>
              <a:pathLst>
                <a:path w="76676" h="53054">
                  <a:moveTo>
                    <a:pt x="0" y="0"/>
                  </a:moveTo>
                  <a:lnTo>
                    <a:pt x="76676" y="0"/>
                  </a:lnTo>
                  <a:lnTo>
                    <a:pt x="76676" y="53054"/>
                  </a:lnTo>
                  <a:lnTo>
                    <a:pt x="0" y="53054"/>
                  </a:lnTo>
                  <a:close/>
                </a:path>
              </a:pathLst>
            </a:custGeom>
            <a:noFill/>
            <a:ln w="14288" cap="rnd">
              <a:solidFill>
                <a:schemeClr val="accent2"/>
              </a:solidFill>
              <a:prstDash val="solid"/>
              <a:round/>
            </a:ln>
          </p:spPr>
          <p:txBody>
            <a:bodyPr rtlCol="0" anchor="ctr"/>
            <a:lstStyle/>
            <a:p>
              <a:endParaRPr lang="en-IN"/>
            </a:p>
          </p:txBody>
        </p:sp>
        <p:sp>
          <p:nvSpPr>
            <p:cNvPr id="96" name="Freeform: Shape 95">
              <a:extLst>
                <a:ext uri="{FF2B5EF4-FFF2-40B4-BE49-F238E27FC236}">
                  <a16:creationId xmlns:a16="http://schemas.microsoft.com/office/drawing/2014/main" id="{F3941D9F-6874-1766-CFC1-4B02B269DA69}"/>
                </a:ext>
              </a:extLst>
            </p:cNvPr>
            <p:cNvSpPr/>
            <p:nvPr/>
          </p:nvSpPr>
          <p:spPr>
            <a:xfrm>
              <a:off x="10947037" y="1848984"/>
              <a:ext cx="124492" cy="69913"/>
            </a:xfrm>
            <a:custGeom>
              <a:avLst/>
              <a:gdLst>
                <a:gd name="connsiteX0" fmla="*/ 116015 w 124491"/>
                <a:gd name="connsiteY0" fmla="*/ 0 h 69913"/>
                <a:gd name="connsiteX1" fmla="*/ 124492 w 124491"/>
                <a:gd name="connsiteY1" fmla="*/ 8477 h 69913"/>
                <a:gd name="connsiteX2" fmla="*/ 124492 w 124491"/>
                <a:gd name="connsiteY2" fmla="*/ 61436 h 69913"/>
                <a:gd name="connsiteX3" fmla="*/ 116015 w 124491"/>
                <a:gd name="connsiteY3" fmla="*/ 69913 h 69913"/>
                <a:gd name="connsiteX4" fmla="*/ 8477 w 124491"/>
                <a:gd name="connsiteY4" fmla="*/ 69913 h 69913"/>
                <a:gd name="connsiteX5" fmla="*/ 0 w 124491"/>
                <a:gd name="connsiteY5" fmla="*/ 61436 h 69913"/>
                <a:gd name="connsiteX6" fmla="*/ 0 w 124491"/>
                <a:gd name="connsiteY6" fmla="*/ 8477 h 69913"/>
                <a:gd name="connsiteX7" fmla="*/ 8477 w 124491"/>
                <a:gd name="connsiteY7" fmla="*/ 0 h 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91" h="69913">
                  <a:moveTo>
                    <a:pt x="116015" y="0"/>
                  </a:moveTo>
                  <a:cubicBezTo>
                    <a:pt x="120696" y="0"/>
                    <a:pt x="124492" y="3795"/>
                    <a:pt x="124492" y="8477"/>
                  </a:cubicBezTo>
                  <a:lnTo>
                    <a:pt x="124492" y="61436"/>
                  </a:lnTo>
                  <a:cubicBezTo>
                    <a:pt x="124492" y="66118"/>
                    <a:pt x="120696" y="69913"/>
                    <a:pt x="116015" y="69913"/>
                  </a:cubicBezTo>
                  <a:lnTo>
                    <a:pt x="8477" y="69913"/>
                  </a:lnTo>
                  <a:cubicBezTo>
                    <a:pt x="3795" y="69913"/>
                    <a:pt x="0" y="66118"/>
                    <a:pt x="0" y="61436"/>
                  </a:cubicBezTo>
                  <a:lnTo>
                    <a:pt x="0" y="8477"/>
                  </a:lnTo>
                  <a:cubicBezTo>
                    <a:pt x="0" y="3795"/>
                    <a:pt x="3795" y="0"/>
                    <a:pt x="8477" y="0"/>
                  </a:cubicBezTo>
                  <a:close/>
                </a:path>
              </a:pathLst>
            </a:custGeom>
            <a:noFill/>
            <a:ln w="14288" cap="rnd">
              <a:solidFill>
                <a:schemeClr val="accent2"/>
              </a:solidFill>
              <a:prstDash val="solid"/>
              <a:round/>
            </a:ln>
          </p:spPr>
          <p:txBody>
            <a:bodyPr rtlCol="0" anchor="ctr"/>
            <a:lstStyle/>
            <a:p>
              <a:endParaRPr lang="en-IN"/>
            </a:p>
          </p:txBody>
        </p:sp>
        <p:sp>
          <p:nvSpPr>
            <p:cNvPr id="97" name="Freeform: Shape 96">
              <a:extLst>
                <a:ext uri="{FF2B5EF4-FFF2-40B4-BE49-F238E27FC236}">
                  <a16:creationId xmlns:a16="http://schemas.microsoft.com/office/drawing/2014/main" id="{1940211E-155D-5A80-B83D-A63F81B234C4}"/>
                </a:ext>
              </a:extLst>
            </p:cNvPr>
            <p:cNvSpPr/>
            <p:nvPr/>
          </p:nvSpPr>
          <p:spPr>
            <a:xfrm>
              <a:off x="10756147" y="2003192"/>
              <a:ext cx="418339" cy="264221"/>
            </a:xfrm>
            <a:custGeom>
              <a:avLst/>
              <a:gdLst>
                <a:gd name="connsiteX0" fmla="*/ 418338 w 418337"/>
                <a:gd name="connsiteY0" fmla="*/ 81629 h 264223"/>
                <a:gd name="connsiteX1" fmla="*/ 418338 w 418337"/>
                <a:gd name="connsiteY1" fmla="*/ 205930 h 264223"/>
                <a:gd name="connsiteX2" fmla="*/ 322421 w 418337"/>
                <a:gd name="connsiteY2" fmla="*/ 205930 h 264223"/>
                <a:gd name="connsiteX3" fmla="*/ 253079 w 418337"/>
                <a:gd name="connsiteY3" fmla="*/ 234315 h 264223"/>
                <a:gd name="connsiteX4" fmla="*/ 183737 w 418337"/>
                <a:gd name="connsiteY4" fmla="*/ 205930 h 264223"/>
                <a:gd name="connsiteX5" fmla="*/ 133826 w 418337"/>
                <a:gd name="connsiteY5" fmla="*/ 205930 h 264223"/>
                <a:gd name="connsiteX6" fmla="*/ 123444 w 418337"/>
                <a:gd name="connsiteY6" fmla="*/ 234315 h 264223"/>
                <a:gd name="connsiteX7" fmla="*/ 123444 w 418337"/>
                <a:gd name="connsiteY7" fmla="*/ 264223 h 264223"/>
                <a:gd name="connsiteX8" fmla="*/ 0 w 418337"/>
                <a:gd name="connsiteY8" fmla="*/ 264223 h 264223"/>
                <a:gd name="connsiteX9" fmla="*/ 0 w 418337"/>
                <a:gd name="connsiteY9" fmla="*/ 165925 h 264223"/>
                <a:gd name="connsiteX10" fmla="*/ 133731 w 418337"/>
                <a:gd name="connsiteY10" fmla="*/ 81724 h 264223"/>
                <a:gd name="connsiteX11" fmla="*/ 170021 w 418337"/>
                <a:gd name="connsiteY11" fmla="*/ 81724 h 264223"/>
                <a:gd name="connsiteX12" fmla="*/ 186595 w 418337"/>
                <a:gd name="connsiteY12" fmla="*/ 62294 h 264223"/>
                <a:gd name="connsiteX13" fmla="*/ 186595 w 418337"/>
                <a:gd name="connsiteY13" fmla="*/ 0 h 264223"/>
                <a:gd name="connsiteX14" fmla="*/ 319278 w 418337"/>
                <a:gd name="connsiteY14" fmla="*/ 0 h 264223"/>
                <a:gd name="connsiteX15" fmla="*/ 319278 w 418337"/>
                <a:gd name="connsiteY15" fmla="*/ 62294 h 264223"/>
                <a:gd name="connsiteX16" fmla="*/ 335851 w 418337"/>
                <a:gd name="connsiteY16" fmla="*/ 81724 h 264223"/>
                <a:gd name="connsiteX17" fmla="*/ 418243 w 418337"/>
                <a:gd name="connsiteY17" fmla="*/ 81724 h 26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8337" h="264223">
                  <a:moveTo>
                    <a:pt x="418338" y="81629"/>
                  </a:moveTo>
                  <a:lnTo>
                    <a:pt x="418338" y="205930"/>
                  </a:lnTo>
                  <a:lnTo>
                    <a:pt x="322421" y="205930"/>
                  </a:lnTo>
                  <a:cubicBezTo>
                    <a:pt x="304610" y="223456"/>
                    <a:pt x="280130" y="234315"/>
                    <a:pt x="253079" y="234315"/>
                  </a:cubicBezTo>
                  <a:cubicBezTo>
                    <a:pt x="226028" y="234315"/>
                    <a:pt x="201549" y="223456"/>
                    <a:pt x="183737" y="205930"/>
                  </a:cubicBezTo>
                  <a:lnTo>
                    <a:pt x="133826" y="205930"/>
                  </a:lnTo>
                  <a:cubicBezTo>
                    <a:pt x="133826" y="205930"/>
                    <a:pt x="123444" y="205549"/>
                    <a:pt x="123444" y="234315"/>
                  </a:cubicBezTo>
                  <a:lnTo>
                    <a:pt x="123444" y="264223"/>
                  </a:lnTo>
                  <a:lnTo>
                    <a:pt x="0" y="264223"/>
                  </a:lnTo>
                  <a:lnTo>
                    <a:pt x="0" y="165925"/>
                  </a:lnTo>
                  <a:cubicBezTo>
                    <a:pt x="0" y="76105"/>
                    <a:pt x="133731" y="81724"/>
                    <a:pt x="133731" y="81724"/>
                  </a:cubicBezTo>
                  <a:lnTo>
                    <a:pt x="170021" y="81724"/>
                  </a:lnTo>
                  <a:cubicBezTo>
                    <a:pt x="174689" y="74581"/>
                    <a:pt x="180308" y="68008"/>
                    <a:pt x="186595" y="62294"/>
                  </a:cubicBezTo>
                  <a:lnTo>
                    <a:pt x="186595" y="0"/>
                  </a:lnTo>
                  <a:lnTo>
                    <a:pt x="319278" y="0"/>
                  </a:lnTo>
                  <a:lnTo>
                    <a:pt x="319278" y="62294"/>
                  </a:lnTo>
                  <a:cubicBezTo>
                    <a:pt x="325565" y="68008"/>
                    <a:pt x="331184" y="74486"/>
                    <a:pt x="335851" y="81724"/>
                  </a:cubicBezTo>
                  <a:lnTo>
                    <a:pt x="418243" y="81724"/>
                  </a:lnTo>
                  <a:close/>
                </a:path>
              </a:pathLst>
            </a:custGeom>
            <a:noFill/>
            <a:ln w="14288" cap="rnd">
              <a:solidFill>
                <a:schemeClr val="accent2"/>
              </a:solidFill>
              <a:prstDash val="solid"/>
              <a:round/>
            </a:ln>
          </p:spPr>
          <p:txBody>
            <a:bodyPr rtlCol="0" anchor="ctr"/>
            <a:lstStyle/>
            <a:p>
              <a:endParaRPr lang="en-IN"/>
            </a:p>
          </p:txBody>
        </p:sp>
        <p:sp>
          <p:nvSpPr>
            <p:cNvPr id="98" name="Freeform: Shape 97">
              <a:extLst>
                <a:ext uri="{FF2B5EF4-FFF2-40B4-BE49-F238E27FC236}">
                  <a16:creationId xmlns:a16="http://schemas.microsoft.com/office/drawing/2014/main" id="{10F782E0-69CD-EB74-9E64-5748F0530C11}"/>
                </a:ext>
              </a:extLst>
            </p:cNvPr>
            <p:cNvSpPr/>
            <p:nvPr/>
          </p:nvSpPr>
          <p:spPr>
            <a:xfrm>
              <a:off x="10850355" y="1862795"/>
              <a:ext cx="96679" cy="42195"/>
            </a:xfrm>
            <a:custGeom>
              <a:avLst/>
              <a:gdLst>
                <a:gd name="connsiteX0" fmla="*/ 0 w 96678"/>
                <a:gd name="connsiteY0" fmla="*/ 0 h 42195"/>
                <a:gd name="connsiteX1" fmla="*/ 96679 w 96678"/>
                <a:gd name="connsiteY1" fmla="*/ 0 h 42195"/>
                <a:gd name="connsiteX2" fmla="*/ 96679 w 96678"/>
                <a:gd name="connsiteY2" fmla="*/ 42196 h 42195"/>
                <a:gd name="connsiteX3" fmla="*/ 0 w 96678"/>
                <a:gd name="connsiteY3" fmla="*/ 42196 h 42195"/>
              </a:gdLst>
              <a:ahLst/>
              <a:cxnLst>
                <a:cxn ang="0">
                  <a:pos x="connsiteX0" y="connsiteY0"/>
                </a:cxn>
                <a:cxn ang="0">
                  <a:pos x="connsiteX1" y="connsiteY1"/>
                </a:cxn>
                <a:cxn ang="0">
                  <a:pos x="connsiteX2" y="connsiteY2"/>
                </a:cxn>
                <a:cxn ang="0">
                  <a:pos x="connsiteX3" y="connsiteY3"/>
                </a:cxn>
              </a:cxnLst>
              <a:rect l="l" t="t" r="r" b="b"/>
              <a:pathLst>
                <a:path w="96678" h="42195">
                  <a:moveTo>
                    <a:pt x="0" y="0"/>
                  </a:moveTo>
                  <a:lnTo>
                    <a:pt x="96679" y="0"/>
                  </a:lnTo>
                  <a:lnTo>
                    <a:pt x="96679" y="42196"/>
                  </a:lnTo>
                  <a:lnTo>
                    <a:pt x="0" y="42196"/>
                  </a:lnTo>
                  <a:close/>
                </a:path>
              </a:pathLst>
            </a:custGeom>
            <a:noFill/>
            <a:ln w="14288" cap="rnd">
              <a:solidFill>
                <a:schemeClr val="accent2"/>
              </a:solidFill>
              <a:prstDash val="solid"/>
              <a:round/>
            </a:ln>
          </p:spPr>
          <p:txBody>
            <a:bodyPr rtlCol="0" anchor="ctr"/>
            <a:lstStyle/>
            <a:p>
              <a:endParaRPr lang="en-IN"/>
            </a:p>
          </p:txBody>
        </p:sp>
        <p:sp>
          <p:nvSpPr>
            <p:cNvPr id="99" name="Freeform: Shape 98">
              <a:extLst>
                <a:ext uri="{FF2B5EF4-FFF2-40B4-BE49-F238E27FC236}">
                  <a16:creationId xmlns:a16="http://schemas.microsoft.com/office/drawing/2014/main" id="{ED03498D-1F01-1E68-799D-ADC1B39CE8E8}"/>
                </a:ext>
              </a:extLst>
            </p:cNvPr>
            <p:cNvSpPr/>
            <p:nvPr/>
          </p:nvSpPr>
          <p:spPr>
            <a:xfrm>
              <a:off x="11071485" y="1862810"/>
              <a:ext cx="96679" cy="42195"/>
            </a:xfrm>
            <a:custGeom>
              <a:avLst/>
              <a:gdLst>
                <a:gd name="connsiteX0" fmla="*/ 0 w 96678"/>
                <a:gd name="connsiteY0" fmla="*/ 0 h 42195"/>
                <a:gd name="connsiteX1" fmla="*/ 96679 w 96678"/>
                <a:gd name="connsiteY1" fmla="*/ 0 h 42195"/>
                <a:gd name="connsiteX2" fmla="*/ 96679 w 96678"/>
                <a:gd name="connsiteY2" fmla="*/ 42196 h 42195"/>
                <a:gd name="connsiteX3" fmla="*/ 0 w 96678"/>
                <a:gd name="connsiteY3" fmla="*/ 42196 h 42195"/>
              </a:gdLst>
              <a:ahLst/>
              <a:cxnLst>
                <a:cxn ang="0">
                  <a:pos x="connsiteX0" y="connsiteY0"/>
                </a:cxn>
                <a:cxn ang="0">
                  <a:pos x="connsiteX1" y="connsiteY1"/>
                </a:cxn>
                <a:cxn ang="0">
                  <a:pos x="connsiteX2" y="connsiteY2"/>
                </a:cxn>
                <a:cxn ang="0">
                  <a:pos x="connsiteX3" y="connsiteY3"/>
                </a:cxn>
              </a:cxnLst>
              <a:rect l="l" t="t" r="r" b="b"/>
              <a:pathLst>
                <a:path w="96678" h="42195">
                  <a:moveTo>
                    <a:pt x="0" y="0"/>
                  </a:moveTo>
                  <a:lnTo>
                    <a:pt x="96679" y="0"/>
                  </a:lnTo>
                  <a:lnTo>
                    <a:pt x="96679" y="42196"/>
                  </a:lnTo>
                  <a:lnTo>
                    <a:pt x="0" y="42196"/>
                  </a:lnTo>
                  <a:close/>
                </a:path>
              </a:pathLst>
            </a:custGeom>
            <a:noFill/>
            <a:ln w="14288" cap="rnd">
              <a:solidFill>
                <a:schemeClr val="accent2"/>
              </a:solidFill>
              <a:prstDash val="solid"/>
              <a:round/>
            </a:ln>
          </p:spPr>
          <p:txBody>
            <a:bodyPr rtlCol="0" anchor="ctr"/>
            <a:lstStyle/>
            <a:p>
              <a:endParaRPr lang="en-IN"/>
            </a:p>
          </p:txBody>
        </p:sp>
      </p:grpSp>
      <p:grpSp>
        <p:nvGrpSpPr>
          <p:cNvPr id="121" name="Group 120">
            <a:extLst>
              <a:ext uri="{FF2B5EF4-FFF2-40B4-BE49-F238E27FC236}">
                <a16:creationId xmlns:a16="http://schemas.microsoft.com/office/drawing/2014/main" id="{F271F763-583E-B950-A865-DE209FACE781}"/>
              </a:ext>
            </a:extLst>
          </p:cNvPr>
          <p:cNvGrpSpPr/>
          <p:nvPr/>
        </p:nvGrpSpPr>
        <p:grpSpPr>
          <a:xfrm>
            <a:off x="749818" y="5699656"/>
            <a:ext cx="200998" cy="282362"/>
            <a:chOff x="-474983" y="4898884"/>
            <a:chExt cx="404717" cy="568547"/>
          </a:xfrm>
        </p:grpSpPr>
        <p:sp>
          <p:nvSpPr>
            <p:cNvPr id="115" name="Freeform: Shape 114">
              <a:extLst>
                <a:ext uri="{FF2B5EF4-FFF2-40B4-BE49-F238E27FC236}">
                  <a16:creationId xmlns:a16="http://schemas.microsoft.com/office/drawing/2014/main" id="{02C5F479-00E1-995C-96B8-09047E91D013}"/>
                </a:ext>
              </a:extLst>
            </p:cNvPr>
            <p:cNvSpPr/>
            <p:nvPr/>
          </p:nvSpPr>
          <p:spPr>
            <a:xfrm>
              <a:off x="-436978" y="5457906"/>
              <a:ext cx="328803" cy="9525"/>
            </a:xfrm>
            <a:custGeom>
              <a:avLst/>
              <a:gdLst>
                <a:gd name="connsiteX0" fmla="*/ 328803 w 328803"/>
                <a:gd name="connsiteY0" fmla="*/ 0 h 9525"/>
                <a:gd name="connsiteX1" fmla="*/ 0 w 328803"/>
                <a:gd name="connsiteY1" fmla="*/ 0 h 9525"/>
              </a:gdLst>
              <a:ahLst/>
              <a:cxnLst>
                <a:cxn ang="0">
                  <a:pos x="connsiteX0" y="connsiteY0"/>
                </a:cxn>
                <a:cxn ang="0">
                  <a:pos x="connsiteX1" y="connsiteY1"/>
                </a:cxn>
              </a:cxnLst>
              <a:rect l="l" t="t" r="r" b="b"/>
              <a:pathLst>
                <a:path w="328803" h="9525">
                  <a:moveTo>
                    <a:pt x="328803" y="0"/>
                  </a:moveTo>
                  <a:lnTo>
                    <a:pt x="0" y="0"/>
                  </a:lnTo>
                </a:path>
              </a:pathLst>
            </a:custGeom>
            <a:ln w="14288" cap="flat">
              <a:solidFill>
                <a:schemeClr val="tx2"/>
              </a:solidFill>
              <a:prstDash val="solid"/>
              <a:miter/>
            </a:ln>
          </p:spPr>
          <p:txBody>
            <a:bodyPr rtlCol="0" anchor="ctr"/>
            <a:lstStyle/>
            <a:p>
              <a:endParaRPr lang="en-IN"/>
            </a:p>
          </p:txBody>
        </p:sp>
        <p:sp>
          <p:nvSpPr>
            <p:cNvPr id="116" name="Freeform: Shape 115">
              <a:extLst>
                <a:ext uri="{FF2B5EF4-FFF2-40B4-BE49-F238E27FC236}">
                  <a16:creationId xmlns:a16="http://schemas.microsoft.com/office/drawing/2014/main" id="{08811154-A917-76DA-8F09-4258894B5DA1}"/>
                </a:ext>
              </a:extLst>
            </p:cNvPr>
            <p:cNvSpPr/>
            <p:nvPr/>
          </p:nvSpPr>
          <p:spPr>
            <a:xfrm>
              <a:off x="-474983" y="5457906"/>
              <a:ext cx="404717" cy="9525"/>
            </a:xfrm>
            <a:custGeom>
              <a:avLst/>
              <a:gdLst>
                <a:gd name="connsiteX0" fmla="*/ 404717 w 404717"/>
                <a:gd name="connsiteY0" fmla="*/ 0 h 9525"/>
                <a:gd name="connsiteX1" fmla="*/ 222409 w 404717"/>
                <a:gd name="connsiteY1" fmla="*/ 0 h 9525"/>
                <a:gd name="connsiteX2" fmla="*/ 0 w 404717"/>
                <a:gd name="connsiteY2" fmla="*/ 0 h 9525"/>
              </a:gdLst>
              <a:ahLst/>
              <a:cxnLst>
                <a:cxn ang="0">
                  <a:pos x="connsiteX0" y="connsiteY0"/>
                </a:cxn>
                <a:cxn ang="0">
                  <a:pos x="connsiteX1" y="connsiteY1"/>
                </a:cxn>
                <a:cxn ang="0">
                  <a:pos x="connsiteX2" y="connsiteY2"/>
                </a:cxn>
              </a:cxnLst>
              <a:rect l="l" t="t" r="r" b="b"/>
              <a:pathLst>
                <a:path w="404717" h="9525">
                  <a:moveTo>
                    <a:pt x="404717" y="0"/>
                  </a:moveTo>
                  <a:lnTo>
                    <a:pt x="222409" y="0"/>
                  </a:lnTo>
                  <a:lnTo>
                    <a:pt x="0" y="0"/>
                  </a:lnTo>
                </a:path>
              </a:pathLst>
            </a:custGeom>
            <a:noFill/>
            <a:ln w="14288" cap="flat">
              <a:solidFill>
                <a:schemeClr val="tx2"/>
              </a:solidFill>
              <a:prstDash val="solid"/>
              <a:miter/>
            </a:ln>
          </p:spPr>
          <p:txBody>
            <a:bodyPr rtlCol="0" anchor="ctr"/>
            <a:lstStyle/>
            <a:p>
              <a:endParaRPr lang="en-IN"/>
            </a:p>
          </p:txBody>
        </p:sp>
        <p:sp>
          <p:nvSpPr>
            <p:cNvPr id="117" name="Freeform: Shape 116">
              <a:extLst>
                <a:ext uri="{FF2B5EF4-FFF2-40B4-BE49-F238E27FC236}">
                  <a16:creationId xmlns:a16="http://schemas.microsoft.com/office/drawing/2014/main" id="{8F50A4DD-A56A-FD3B-B420-C4F38CB7B62F}"/>
                </a:ext>
              </a:extLst>
            </p:cNvPr>
            <p:cNvSpPr/>
            <p:nvPr/>
          </p:nvSpPr>
          <p:spPr>
            <a:xfrm>
              <a:off x="-272577" y="5061285"/>
              <a:ext cx="9525" cy="396621"/>
            </a:xfrm>
            <a:custGeom>
              <a:avLst/>
              <a:gdLst>
                <a:gd name="connsiteX0" fmla="*/ 0 w 9525"/>
                <a:gd name="connsiteY0" fmla="*/ 0 h 396621"/>
                <a:gd name="connsiteX1" fmla="*/ 0 w 9525"/>
                <a:gd name="connsiteY1" fmla="*/ 396621 h 396621"/>
              </a:gdLst>
              <a:ahLst/>
              <a:cxnLst>
                <a:cxn ang="0">
                  <a:pos x="connsiteX0" y="connsiteY0"/>
                </a:cxn>
                <a:cxn ang="0">
                  <a:pos x="connsiteX1" y="connsiteY1"/>
                </a:cxn>
              </a:cxnLst>
              <a:rect l="l" t="t" r="r" b="b"/>
              <a:pathLst>
                <a:path w="9525" h="396621">
                  <a:moveTo>
                    <a:pt x="0" y="0"/>
                  </a:moveTo>
                  <a:lnTo>
                    <a:pt x="0" y="396621"/>
                  </a:lnTo>
                </a:path>
              </a:pathLst>
            </a:custGeom>
            <a:ln w="14288" cap="flat">
              <a:solidFill>
                <a:schemeClr val="accent1"/>
              </a:solidFill>
              <a:prstDash val="solid"/>
              <a:miter/>
            </a:ln>
          </p:spPr>
          <p:txBody>
            <a:bodyPr rtlCol="0" anchor="ctr"/>
            <a:lstStyle/>
            <a:p>
              <a:endParaRPr lang="en-IN"/>
            </a:p>
          </p:txBody>
        </p:sp>
        <p:sp>
          <p:nvSpPr>
            <p:cNvPr id="118" name="Freeform: Shape 117">
              <a:extLst>
                <a:ext uri="{FF2B5EF4-FFF2-40B4-BE49-F238E27FC236}">
                  <a16:creationId xmlns:a16="http://schemas.microsoft.com/office/drawing/2014/main" id="{A5EE5A7F-3A59-5AA6-EC53-59DC439E97D3}"/>
                </a:ext>
              </a:extLst>
            </p:cNvPr>
            <p:cNvSpPr/>
            <p:nvPr/>
          </p:nvSpPr>
          <p:spPr>
            <a:xfrm>
              <a:off x="-351444" y="5083859"/>
              <a:ext cx="78866" cy="78866"/>
            </a:xfrm>
            <a:custGeom>
              <a:avLst/>
              <a:gdLst>
                <a:gd name="connsiteX0" fmla="*/ 78867 w 78866"/>
                <a:gd name="connsiteY0" fmla="*/ 78867 h 78866"/>
                <a:gd name="connsiteX1" fmla="*/ 0 w 78866"/>
                <a:gd name="connsiteY1" fmla="*/ 0 h 78866"/>
              </a:gdLst>
              <a:ahLst/>
              <a:cxnLst>
                <a:cxn ang="0">
                  <a:pos x="connsiteX0" y="connsiteY0"/>
                </a:cxn>
                <a:cxn ang="0">
                  <a:pos x="connsiteX1" y="connsiteY1"/>
                </a:cxn>
              </a:cxnLst>
              <a:rect l="l" t="t" r="r" b="b"/>
              <a:pathLst>
                <a:path w="78866" h="78866">
                  <a:moveTo>
                    <a:pt x="78867" y="78867"/>
                  </a:moveTo>
                  <a:cubicBezTo>
                    <a:pt x="78867" y="78867"/>
                    <a:pt x="0" y="50864"/>
                    <a:pt x="0" y="0"/>
                  </a:cubicBezTo>
                </a:path>
              </a:pathLst>
            </a:custGeom>
            <a:noFill/>
            <a:ln w="14288" cap="flat">
              <a:solidFill>
                <a:schemeClr val="accent1"/>
              </a:solidFill>
              <a:prstDash val="solid"/>
              <a:miter/>
            </a:ln>
          </p:spPr>
          <p:txBody>
            <a:bodyPr rtlCol="0" anchor="ctr"/>
            <a:lstStyle/>
            <a:p>
              <a:endParaRPr lang="en-IN"/>
            </a:p>
          </p:txBody>
        </p:sp>
        <p:sp>
          <p:nvSpPr>
            <p:cNvPr id="119" name="Freeform: Shape 118">
              <a:extLst>
                <a:ext uri="{FF2B5EF4-FFF2-40B4-BE49-F238E27FC236}">
                  <a16:creationId xmlns:a16="http://schemas.microsoft.com/office/drawing/2014/main" id="{AF582F04-BB18-C4DE-34DB-133404D4B459}"/>
                </a:ext>
              </a:extLst>
            </p:cNvPr>
            <p:cNvSpPr/>
            <p:nvPr/>
          </p:nvSpPr>
          <p:spPr>
            <a:xfrm>
              <a:off x="-272577" y="5193206"/>
              <a:ext cx="72866" cy="72866"/>
            </a:xfrm>
            <a:custGeom>
              <a:avLst/>
              <a:gdLst>
                <a:gd name="connsiteX0" fmla="*/ 0 w 72866"/>
                <a:gd name="connsiteY0" fmla="*/ 72866 h 72866"/>
                <a:gd name="connsiteX1" fmla="*/ 72866 w 72866"/>
                <a:gd name="connsiteY1" fmla="*/ 0 h 72866"/>
              </a:gdLst>
              <a:ahLst/>
              <a:cxnLst>
                <a:cxn ang="0">
                  <a:pos x="connsiteX0" y="connsiteY0"/>
                </a:cxn>
                <a:cxn ang="0">
                  <a:pos x="connsiteX1" y="connsiteY1"/>
                </a:cxn>
              </a:cxnLst>
              <a:rect l="l" t="t" r="r" b="b"/>
              <a:pathLst>
                <a:path w="72866" h="72866">
                  <a:moveTo>
                    <a:pt x="0" y="72866"/>
                  </a:moveTo>
                  <a:cubicBezTo>
                    <a:pt x="0" y="72866"/>
                    <a:pt x="72866" y="62579"/>
                    <a:pt x="72866" y="0"/>
                  </a:cubicBezTo>
                </a:path>
              </a:pathLst>
            </a:custGeom>
            <a:noFill/>
            <a:ln w="14288" cap="flat">
              <a:solidFill>
                <a:schemeClr val="accent1"/>
              </a:solidFill>
              <a:prstDash val="solid"/>
              <a:miter/>
            </a:ln>
          </p:spPr>
          <p:txBody>
            <a:bodyPr rtlCol="0" anchor="ctr"/>
            <a:lstStyle/>
            <a:p>
              <a:endParaRPr lang="en-IN"/>
            </a:p>
          </p:txBody>
        </p:sp>
        <p:sp>
          <p:nvSpPr>
            <p:cNvPr id="120" name="Freeform: Shape 119">
              <a:extLst>
                <a:ext uri="{FF2B5EF4-FFF2-40B4-BE49-F238E27FC236}">
                  <a16:creationId xmlns:a16="http://schemas.microsoft.com/office/drawing/2014/main" id="{FBEF76E9-4F4C-8B27-BF74-804F26AAF257}"/>
                </a:ext>
              </a:extLst>
            </p:cNvPr>
            <p:cNvSpPr/>
            <p:nvPr/>
          </p:nvSpPr>
          <p:spPr>
            <a:xfrm>
              <a:off x="-465744" y="4898884"/>
              <a:ext cx="383095" cy="431672"/>
            </a:xfrm>
            <a:custGeom>
              <a:avLst/>
              <a:gdLst>
                <a:gd name="connsiteX0" fmla="*/ 355854 w 383095"/>
                <a:gd name="connsiteY0" fmla="*/ 270129 h 431672"/>
                <a:gd name="connsiteX1" fmla="*/ 379762 w 383095"/>
                <a:gd name="connsiteY1" fmla="*/ 207359 h 431672"/>
                <a:gd name="connsiteX2" fmla="*/ 286417 w 383095"/>
                <a:gd name="connsiteY2" fmla="*/ 112490 h 431672"/>
                <a:gd name="connsiteX3" fmla="*/ 288131 w 383095"/>
                <a:gd name="connsiteY3" fmla="*/ 94964 h 431672"/>
                <a:gd name="connsiteX4" fmla="*/ 193167 w 383095"/>
                <a:gd name="connsiteY4" fmla="*/ 0 h 431672"/>
                <a:gd name="connsiteX5" fmla="*/ 98203 w 383095"/>
                <a:gd name="connsiteY5" fmla="*/ 94964 h 431672"/>
                <a:gd name="connsiteX6" fmla="*/ 99917 w 383095"/>
                <a:gd name="connsiteY6" fmla="*/ 112490 h 431672"/>
                <a:gd name="connsiteX7" fmla="*/ 98203 w 383095"/>
                <a:gd name="connsiteY7" fmla="*/ 112490 h 431672"/>
                <a:gd name="connsiteX8" fmla="*/ 3239 w 383095"/>
                <a:gd name="connsiteY8" fmla="*/ 207455 h 431672"/>
                <a:gd name="connsiteX9" fmla="*/ 27146 w 383095"/>
                <a:gd name="connsiteY9" fmla="*/ 270224 h 431672"/>
                <a:gd name="connsiteX10" fmla="*/ 0 w 383095"/>
                <a:gd name="connsiteY10" fmla="*/ 336709 h 431672"/>
                <a:gd name="connsiteX11" fmla="*/ 94964 w 383095"/>
                <a:gd name="connsiteY11" fmla="*/ 431673 h 431672"/>
                <a:gd name="connsiteX12" fmla="*/ 288131 w 383095"/>
                <a:gd name="connsiteY12" fmla="*/ 431673 h 431672"/>
                <a:gd name="connsiteX13" fmla="*/ 383095 w 383095"/>
                <a:gd name="connsiteY13" fmla="*/ 336709 h 431672"/>
                <a:gd name="connsiteX14" fmla="*/ 355949 w 383095"/>
                <a:gd name="connsiteY14" fmla="*/ 270224 h 43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95" h="431672">
                  <a:moveTo>
                    <a:pt x="355854" y="270129"/>
                  </a:moveTo>
                  <a:cubicBezTo>
                    <a:pt x="370713" y="253365"/>
                    <a:pt x="379762" y="231458"/>
                    <a:pt x="379762" y="207359"/>
                  </a:cubicBezTo>
                  <a:cubicBezTo>
                    <a:pt x="379762" y="155448"/>
                    <a:pt x="338138" y="113348"/>
                    <a:pt x="286417" y="112490"/>
                  </a:cubicBezTo>
                  <a:cubicBezTo>
                    <a:pt x="287465" y="106775"/>
                    <a:pt x="288131" y="100965"/>
                    <a:pt x="288131" y="94964"/>
                  </a:cubicBezTo>
                  <a:cubicBezTo>
                    <a:pt x="288131" y="42577"/>
                    <a:pt x="245650" y="0"/>
                    <a:pt x="193167" y="0"/>
                  </a:cubicBezTo>
                  <a:cubicBezTo>
                    <a:pt x="140684" y="0"/>
                    <a:pt x="98203" y="42482"/>
                    <a:pt x="98203" y="94964"/>
                  </a:cubicBezTo>
                  <a:cubicBezTo>
                    <a:pt x="98203" y="100965"/>
                    <a:pt x="98870" y="106775"/>
                    <a:pt x="99917" y="112490"/>
                  </a:cubicBezTo>
                  <a:cubicBezTo>
                    <a:pt x="99346" y="112490"/>
                    <a:pt x="98774" y="112490"/>
                    <a:pt x="98203" y="112490"/>
                  </a:cubicBezTo>
                  <a:cubicBezTo>
                    <a:pt x="45815" y="112490"/>
                    <a:pt x="3239" y="154972"/>
                    <a:pt x="3239" y="207455"/>
                  </a:cubicBezTo>
                  <a:cubicBezTo>
                    <a:pt x="3239" y="231553"/>
                    <a:pt x="12287" y="253556"/>
                    <a:pt x="27146" y="270224"/>
                  </a:cubicBezTo>
                  <a:cubicBezTo>
                    <a:pt x="10382" y="287369"/>
                    <a:pt x="0" y="310801"/>
                    <a:pt x="0" y="336709"/>
                  </a:cubicBezTo>
                  <a:cubicBezTo>
                    <a:pt x="0" y="389096"/>
                    <a:pt x="42481" y="431673"/>
                    <a:pt x="94964" y="431673"/>
                  </a:cubicBezTo>
                  <a:lnTo>
                    <a:pt x="288131" y="431673"/>
                  </a:lnTo>
                  <a:cubicBezTo>
                    <a:pt x="340519" y="431673"/>
                    <a:pt x="383095" y="389192"/>
                    <a:pt x="383095" y="336709"/>
                  </a:cubicBezTo>
                  <a:cubicBezTo>
                    <a:pt x="383095" y="310801"/>
                    <a:pt x="372713" y="287369"/>
                    <a:pt x="355949" y="270224"/>
                  </a:cubicBezTo>
                  <a:close/>
                </a:path>
              </a:pathLst>
            </a:custGeom>
            <a:noFill/>
            <a:ln w="14288" cap="flat">
              <a:solidFill>
                <a:schemeClr val="tx2"/>
              </a:solidFill>
              <a:prstDash val="solid"/>
              <a:miter/>
            </a:ln>
          </p:spPr>
          <p:txBody>
            <a:bodyPr rtlCol="0" anchor="ctr"/>
            <a:lstStyle/>
            <a:p>
              <a:endParaRPr lang="en-IN"/>
            </a:p>
          </p:txBody>
        </p:sp>
      </p:grpSp>
    </p:spTree>
    <p:extLst>
      <p:ext uri="{BB962C8B-B14F-4D97-AF65-F5344CB8AC3E}">
        <p14:creationId xmlns:p14="http://schemas.microsoft.com/office/powerpoint/2010/main" val="1127878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object 2">
            <a:extLst>
              <a:ext uri="{FF2B5EF4-FFF2-40B4-BE49-F238E27FC236}">
                <a16:creationId xmlns:a16="http://schemas.microsoft.com/office/drawing/2014/main" id="{406878AE-B4CE-CD2D-E6DF-197543C902C4}"/>
              </a:ext>
            </a:extLst>
          </p:cNvPr>
          <p:cNvSpPr/>
          <p:nvPr/>
        </p:nvSpPr>
        <p:spPr>
          <a:xfrm>
            <a:off x="544804" y="5496614"/>
            <a:ext cx="11093064" cy="794381"/>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90" name="object 2">
            <a:extLst>
              <a:ext uri="{FF2B5EF4-FFF2-40B4-BE49-F238E27FC236}">
                <a16:creationId xmlns:a16="http://schemas.microsoft.com/office/drawing/2014/main" id="{548FAC6B-C8FF-D869-478E-437859399BEE}"/>
              </a:ext>
            </a:extLst>
          </p:cNvPr>
          <p:cNvSpPr/>
          <p:nvPr/>
        </p:nvSpPr>
        <p:spPr>
          <a:xfrm>
            <a:off x="573723" y="3825825"/>
            <a:ext cx="11093064" cy="794381"/>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89" name="object 2">
            <a:extLst>
              <a:ext uri="{FF2B5EF4-FFF2-40B4-BE49-F238E27FC236}">
                <a16:creationId xmlns:a16="http://schemas.microsoft.com/office/drawing/2014/main" id="{E0A3C345-CBA6-12AE-A9C7-4CF00EC4DF21}"/>
              </a:ext>
            </a:extLst>
          </p:cNvPr>
          <p:cNvSpPr/>
          <p:nvPr/>
        </p:nvSpPr>
        <p:spPr>
          <a:xfrm>
            <a:off x="544899" y="2054265"/>
            <a:ext cx="11093064" cy="794381"/>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 name="Slide Number Placeholder 2">
            <a:extLst>
              <a:ext uri="{FF2B5EF4-FFF2-40B4-BE49-F238E27FC236}">
                <a16:creationId xmlns:a16="http://schemas.microsoft.com/office/drawing/2014/main" id="{C0600EF4-1BB7-7D43-DB97-0350D9C29D36}"/>
              </a:ext>
            </a:extLst>
          </p:cNvPr>
          <p:cNvSpPr>
            <a:spLocks noGrp="1"/>
          </p:cNvSpPr>
          <p:nvPr>
            <p:ph type="sldNum" sz="quarter" idx="12"/>
          </p:nvPr>
        </p:nvSpPr>
        <p:spPr/>
        <p:txBody>
          <a:bodyPr/>
          <a:lstStyle/>
          <a:p>
            <a:fld id="{862A5111-985B-C14D-9115-5787026182A8}" type="slidenum">
              <a:rPr lang="en-US" sz="1100" smtClean="0">
                <a:solidFill>
                  <a:schemeClr val="accent1">
                    <a:lumMod val="60000"/>
                    <a:lumOff val="40000"/>
                  </a:schemeClr>
                </a:solidFill>
              </a:rPr>
              <a:t>25</a:t>
            </a:fld>
            <a:endParaRPr lang="en-US" sz="1100" dirty="0">
              <a:solidFill>
                <a:schemeClr val="accent1">
                  <a:lumMod val="60000"/>
                  <a:lumOff val="40000"/>
                </a:schemeClr>
              </a:solidFill>
            </a:endParaRPr>
          </a:p>
        </p:txBody>
      </p:sp>
      <p:sp>
        <p:nvSpPr>
          <p:cNvPr id="4" name="Title 3">
            <a:extLst>
              <a:ext uri="{FF2B5EF4-FFF2-40B4-BE49-F238E27FC236}">
                <a16:creationId xmlns:a16="http://schemas.microsoft.com/office/drawing/2014/main" id="{859CDD4C-E186-61AF-D4DB-4109FEEEC304}"/>
              </a:ext>
            </a:extLst>
          </p:cNvPr>
          <p:cNvSpPr>
            <a:spLocks noGrp="1"/>
          </p:cNvSpPr>
          <p:nvPr>
            <p:ph type="title"/>
          </p:nvPr>
        </p:nvSpPr>
        <p:spPr/>
        <p:txBody>
          <a:bodyPr/>
          <a:lstStyle/>
          <a:p>
            <a:r>
              <a:rPr lang="en-IN" dirty="0"/>
              <a:t>Social considerations – Private issuers</a:t>
            </a:r>
          </a:p>
        </p:txBody>
      </p:sp>
      <p:sp>
        <p:nvSpPr>
          <p:cNvPr id="13" name="TextBox 12">
            <a:extLst>
              <a:ext uri="{FF2B5EF4-FFF2-40B4-BE49-F238E27FC236}">
                <a16:creationId xmlns:a16="http://schemas.microsoft.com/office/drawing/2014/main" id="{1A97613E-41EA-665B-DB45-BF7FAE21F5F9}"/>
              </a:ext>
            </a:extLst>
          </p:cNvPr>
          <p:cNvSpPr txBox="1"/>
          <p:nvPr/>
        </p:nvSpPr>
        <p:spPr>
          <a:xfrm>
            <a:off x="628419" y="1484898"/>
            <a:ext cx="1330556" cy="447675"/>
          </a:xfrm>
          <a:prstGeom prst="rect">
            <a:avLst/>
          </a:prstGeom>
          <a:noFill/>
        </p:spPr>
        <p:txBody>
          <a:bodyPr wrap="square" lIns="0" tIns="0" rIns="0" bIns="0" rtlCol="0">
            <a:noAutofit/>
          </a:bodyPr>
          <a:lstStyle/>
          <a:p>
            <a:pPr algn="l">
              <a:lnSpc>
                <a:spcPct val="101000"/>
              </a:lnSpc>
            </a:pPr>
            <a:r>
              <a:rPr kumimoji="0" lang="en-US" sz="1400" b="0" i="0" u="none" strike="noStrike" kern="1200" cap="none" spc="0" normalizeH="0" baseline="0" noProof="0" dirty="0">
                <a:ln>
                  <a:noFill/>
                </a:ln>
                <a:solidFill>
                  <a:schemeClr val="accent1"/>
                </a:solidFill>
                <a:effectLst/>
                <a:uLnTx/>
                <a:uFillTx/>
                <a:latin typeface="GT America Regular"/>
                <a:ea typeface="GT America Regular" charset="0"/>
                <a:cs typeface="GT America Regular" charset="0"/>
              </a:rPr>
              <a:t>Risk</a:t>
            </a:r>
          </a:p>
          <a:p>
            <a:pPr algn="l">
              <a:lnSpc>
                <a:spcPct val="101000"/>
              </a:lnSpc>
            </a:pPr>
            <a:r>
              <a:rPr kumimoji="0" lang="en-US" sz="1400" b="0" i="0" u="none" strike="noStrike" kern="1200" cap="none" spc="0" normalizeH="0" baseline="0" noProof="0" dirty="0">
                <a:ln>
                  <a:noFill/>
                </a:ln>
                <a:solidFill>
                  <a:schemeClr val="accent1"/>
                </a:solidFill>
                <a:effectLst/>
                <a:uLnTx/>
                <a:uFillTx/>
                <a:latin typeface="GT America Regular"/>
                <a:ea typeface="GT America Regular" charset="0"/>
                <a:cs typeface="GT America Regular" charset="0"/>
              </a:rPr>
              <a:t>categories</a:t>
            </a:r>
            <a:endParaRPr kumimoji="0" lang="en-IN" sz="1400" b="0" i="0" u="none" strike="noStrike" kern="1200" cap="none" spc="0" normalizeH="0" baseline="0" noProof="0" dirty="0" err="1">
              <a:ln>
                <a:noFill/>
              </a:ln>
              <a:solidFill>
                <a:schemeClr val="accent1"/>
              </a:solidFill>
              <a:effectLst/>
              <a:uLnTx/>
              <a:uFillTx/>
              <a:latin typeface="GT America Regular"/>
              <a:ea typeface="GT America Regular" charset="0"/>
              <a:cs typeface="GT America Regular" charset="0"/>
            </a:endParaRPr>
          </a:p>
        </p:txBody>
      </p:sp>
      <p:sp>
        <p:nvSpPr>
          <p:cNvPr id="19" name="TextBox 18">
            <a:extLst>
              <a:ext uri="{FF2B5EF4-FFF2-40B4-BE49-F238E27FC236}">
                <a16:creationId xmlns:a16="http://schemas.microsoft.com/office/drawing/2014/main" id="{327F1DB0-8574-3FF6-0E45-D52C369927DC}"/>
              </a:ext>
            </a:extLst>
          </p:cNvPr>
          <p:cNvSpPr txBox="1"/>
          <p:nvPr/>
        </p:nvSpPr>
        <p:spPr>
          <a:xfrm>
            <a:off x="1248696" y="2227618"/>
            <a:ext cx="1043319" cy="447675"/>
          </a:xfrm>
          <a:prstGeom prst="rect">
            <a:avLst/>
          </a:prstGeom>
          <a:noFill/>
        </p:spPr>
        <p:txBody>
          <a:bodyPr wrap="square" lIns="0" tIns="0" rIns="0" bIns="0" rtlCol="0">
            <a:noAutofit/>
          </a:bodyPr>
          <a:lstStyle/>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Customer  Relations</a:t>
            </a:r>
          </a:p>
        </p:txBody>
      </p:sp>
      <p:sp>
        <p:nvSpPr>
          <p:cNvPr id="20" name="TextBox 19">
            <a:extLst>
              <a:ext uri="{FF2B5EF4-FFF2-40B4-BE49-F238E27FC236}">
                <a16:creationId xmlns:a16="http://schemas.microsoft.com/office/drawing/2014/main" id="{6DEF1317-95ED-CA0E-2E93-B83A6FB0FDF1}"/>
              </a:ext>
            </a:extLst>
          </p:cNvPr>
          <p:cNvSpPr txBox="1"/>
          <p:nvPr/>
        </p:nvSpPr>
        <p:spPr>
          <a:xfrm>
            <a:off x="1248696" y="3080320"/>
            <a:ext cx="1043319" cy="447675"/>
          </a:xfrm>
          <a:prstGeom prst="rect">
            <a:avLst/>
          </a:prstGeom>
          <a:noFill/>
        </p:spPr>
        <p:txBody>
          <a:bodyPr wrap="square" lIns="0" tIns="0" rIns="0" bIns="0" rtlCol="0">
            <a:noAutofit/>
          </a:bodyPr>
          <a:lstStyle/>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Human  Capital</a:t>
            </a:r>
          </a:p>
        </p:txBody>
      </p:sp>
      <p:sp>
        <p:nvSpPr>
          <p:cNvPr id="21" name="TextBox 20">
            <a:extLst>
              <a:ext uri="{FF2B5EF4-FFF2-40B4-BE49-F238E27FC236}">
                <a16:creationId xmlns:a16="http://schemas.microsoft.com/office/drawing/2014/main" id="{B69AB9F1-5AB4-815E-5AEE-1A930E080570}"/>
              </a:ext>
            </a:extLst>
          </p:cNvPr>
          <p:cNvSpPr txBox="1"/>
          <p:nvPr/>
        </p:nvSpPr>
        <p:spPr>
          <a:xfrm>
            <a:off x="1248696" y="3999178"/>
            <a:ext cx="1043319" cy="447675"/>
          </a:xfrm>
          <a:prstGeom prst="rect">
            <a:avLst/>
          </a:prstGeom>
          <a:noFill/>
        </p:spPr>
        <p:txBody>
          <a:bodyPr wrap="square" lIns="0" tIns="0" rIns="0" bIns="0" rtlCol="0">
            <a:noAutofit/>
          </a:bodyPr>
          <a:lstStyle/>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Demographic  &amp; Societal  Trends</a:t>
            </a:r>
          </a:p>
        </p:txBody>
      </p:sp>
      <p:sp>
        <p:nvSpPr>
          <p:cNvPr id="22" name="TextBox 21">
            <a:extLst>
              <a:ext uri="{FF2B5EF4-FFF2-40B4-BE49-F238E27FC236}">
                <a16:creationId xmlns:a16="http://schemas.microsoft.com/office/drawing/2014/main" id="{30A4636A-76F8-2280-6D0B-7DEDB3311DDD}"/>
              </a:ext>
            </a:extLst>
          </p:cNvPr>
          <p:cNvSpPr txBox="1"/>
          <p:nvPr/>
        </p:nvSpPr>
        <p:spPr>
          <a:xfrm>
            <a:off x="1248696" y="4841568"/>
            <a:ext cx="1043319" cy="447675"/>
          </a:xfrm>
          <a:prstGeom prst="rect">
            <a:avLst/>
          </a:prstGeom>
          <a:noFill/>
        </p:spPr>
        <p:txBody>
          <a:bodyPr wrap="square" lIns="0" tIns="0" rIns="0" bIns="0" rtlCol="0">
            <a:noAutofit/>
          </a:bodyPr>
          <a:lstStyle/>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Health  &amp; Safety</a:t>
            </a:r>
          </a:p>
        </p:txBody>
      </p:sp>
      <p:sp>
        <p:nvSpPr>
          <p:cNvPr id="23" name="TextBox 22">
            <a:extLst>
              <a:ext uri="{FF2B5EF4-FFF2-40B4-BE49-F238E27FC236}">
                <a16:creationId xmlns:a16="http://schemas.microsoft.com/office/drawing/2014/main" id="{CB8EB8D7-76FA-FB2B-20DB-747F7397893A}"/>
              </a:ext>
            </a:extLst>
          </p:cNvPr>
          <p:cNvSpPr txBox="1"/>
          <p:nvPr/>
        </p:nvSpPr>
        <p:spPr>
          <a:xfrm>
            <a:off x="1248696" y="5669967"/>
            <a:ext cx="1043319" cy="447675"/>
          </a:xfrm>
          <a:prstGeom prst="rect">
            <a:avLst/>
          </a:prstGeom>
          <a:noFill/>
        </p:spPr>
        <p:txBody>
          <a:bodyPr wrap="square" lIns="0" tIns="0" rIns="0" bIns="0" rtlCol="0">
            <a:noAutofit/>
          </a:bodyPr>
          <a:lstStyle/>
          <a:p>
            <a:pPr algn="l">
              <a:lnSpc>
                <a:spcPct val="101000"/>
              </a:lnSpc>
            </a:pPr>
            <a:r>
              <a:rPr kumimoji="0" lang="en-US" sz="12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Responsible  Production</a:t>
            </a:r>
          </a:p>
        </p:txBody>
      </p:sp>
      <p:sp>
        <p:nvSpPr>
          <p:cNvPr id="24" name="TextBox 23">
            <a:extLst>
              <a:ext uri="{FF2B5EF4-FFF2-40B4-BE49-F238E27FC236}">
                <a16:creationId xmlns:a16="http://schemas.microsoft.com/office/drawing/2014/main" id="{DF67DF78-1562-C906-8C35-B2F8557334AA}"/>
              </a:ext>
            </a:extLst>
          </p:cNvPr>
          <p:cNvSpPr txBox="1"/>
          <p:nvPr/>
        </p:nvSpPr>
        <p:spPr>
          <a:xfrm>
            <a:off x="2210542" y="2167921"/>
            <a:ext cx="9498445" cy="567068"/>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Reliance on brand perception; business mix of branded products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Customer perception of quality, safety, and essentiality of products/services and fairness of business practices (incl. marketing, advertising, labeling and disclosure)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Legal and regulatory actions related to pricing, product safety, labeling or disclosure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Strength of data security and customer privacy practices and systems, including IT</a:t>
            </a:r>
          </a:p>
        </p:txBody>
      </p:sp>
      <p:sp>
        <p:nvSpPr>
          <p:cNvPr id="25" name="TextBox 24">
            <a:extLst>
              <a:ext uri="{FF2B5EF4-FFF2-40B4-BE49-F238E27FC236}">
                <a16:creationId xmlns:a16="http://schemas.microsoft.com/office/drawing/2014/main" id="{82A2BCD7-1A7C-1902-D29B-5D3933D87D4E}"/>
              </a:ext>
            </a:extLst>
          </p:cNvPr>
          <p:cNvSpPr txBox="1"/>
          <p:nvPr/>
        </p:nvSpPr>
        <p:spPr>
          <a:xfrm>
            <a:off x="2378799" y="1486656"/>
            <a:ext cx="2113302" cy="447675"/>
          </a:xfrm>
          <a:prstGeom prst="rect">
            <a:avLst/>
          </a:prstGeom>
          <a:noFill/>
        </p:spPr>
        <p:txBody>
          <a:bodyPr wrap="square" lIns="0" tIns="0" rIns="0" bIns="0" rtlCol="0" anchor="ctr">
            <a:noAutofit/>
          </a:bodyPr>
          <a:lstStyle/>
          <a:p>
            <a:pPr algn="l">
              <a:lnSpc>
                <a:spcPct val="101000"/>
              </a:lnSpc>
            </a:pPr>
            <a:r>
              <a:rPr kumimoji="0" lang="en-US" sz="1400" b="0" i="0" u="none" strike="noStrike" kern="1200" cap="none" spc="0" normalizeH="0" baseline="0" noProof="0" dirty="0">
                <a:ln>
                  <a:noFill/>
                </a:ln>
                <a:solidFill>
                  <a:schemeClr val="accent1"/>
                </a:solidFill>
                <a:effectLst/>
                <a:uLnTx/>
                <a:uFillTx/>
                <a:latin typeface="GT America Regular"/>
                <a:ea typeface="GT America Regular" charset="0"/>
                <a:cs typeface="GT America Regular" charset="0"/>
              </a:rPr>
              <a:t>General Considerations</a:t>
            </a:r>
          </a:p>
        </p:txBody>
      </p:sp>
      <p:sp>
        <p:nvSpPr>
          <p:cNvPr id="26" name="TextBox 25">
            <a:extLst>
              <a:ext uri="{FF2B5EF4-FFF2-40B4-BE49-F238E27FC236}">
                <a16:creationId xmlns:a16="http://schemas.microsoft.com/office/drawing/2014/main" id="{E4577BCA-4AB8-980D-5D1B-272340F3C476}"/>
              </a:ext>
            </a:extLst>
          </p:cNvPr>
          <p:cNvSpPr txBox="1"/>
          <p:nvPr/>
        </p:nvSpPr>
        <p:spPr>
          <a:xfrm>
            <a:off x="2210542" y="2999495"/>
            <a:ext cx="9498445" cy="609325"/>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Quality of labor relations, incl. extent of collective bargaining arrangements, effectiveness of wage negotiations, risk of strike, employee participation in board or executive committees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Employment regulatory framework, e.g., flexibility of work rules, wage and benefit mandates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Reliance on a highly specialized workforce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Labor market supply and demand for needed skills and workforce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Hiring practices and effectiveness, incl. competitiveness of benefits, employee and skill retention, training practices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Reputation of enterprise as an employer, e.g., employee engagement, opportunity, diversity and inclusion practices</a:t>
            </a:r>
          </a:p>
        </p:txBody>
      </p:sp>
      <p:sp>
        <p:nvSpPr>
          <p:cNvPr id="27" name="TextBox 26">
            <a:extLst>
              <a:ext uri="{FF2B5EF4-FFF2-40B4-BE49-F238E27FC236}">
                <a16:creationId xmlns:a16="http://schemas.microsoft.com/office/drawing/2014/main" id="{9B75D82C-121A-1798-F71B-6548F5F321C8}"/>
              </a:ext>
            </a:extLst>
          </p:cNvPr>
          <p:cNvSpPr txBox="1"/>
          <p:nvPr/>
        </p:nvSpPr>
        <p:spPr>
          <a:xfrm>
            <a:off x="2210542" y="3904089"/>
            <a:ext cx="9498445" cy="637852"/>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Changes in demographics (e.g. aging populations, immigration patterns) that could affect demand for enterprise's products and services, including business opportunities or challenges stemming  from a reliance on specific demographic groups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Trends in social values, within or across generations, that could affect demand for enterprise's products and services or access to capital</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Government social agendas that could affect demand for or supply of enterprise's products and services or its competitive landscape; extent of business in regulated or socially sensitive sectors</a:t>
            </a:r>
          </a:p>
        </p:txBody>
      </p:sp>
      <p:sp>
        <p:nvSpPr>
          <p:cNvPr id="28" name="TextBox 27">
            <a:extLst>
              <a:ext uri="{FF2B5EF4-FFF2-40B4-BE49-F238E27FC236}">
                <a16:creationId xmlns:a16="http://schemas.microsoft.com/office/drawing/2014/main" id="{41278194-F84D-A8F5-1A92-AD32CA60DD59}"/>
              </a:ext>
            </a:extLst>
          </p:cNvPr>
          <p:cNvSpPr txBox="1"/>
          <p:nvPr/>
        </p:nvSpPr>
        <p:spPr>
          <a:xfrm>
            <a:off x="2210542" y="4741917"/>
            <a:ext cx="9498445" cy="522684"/>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Extent of hazardous activities in the business mix</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Track record of workplace accidents and related regulatory actions or litigations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Costs related to employee safety protection, health and well-being, incl. remediation costs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Compliance with health standards; presence of a safety-conscious culture supported by employee training and rigorous policies; proactive deployment of protective technologies</a:t>
            </a:r>
          </a:p>
        </p:txBody>
      </p:sp>
      <p:sp>
        <p:nvSpPr>
          <p:cNvPr id="29" name="TextBox 28">
            <a:extLst>
              <a:ext uri="{FF2B5EF4-FFF2-40B4-BE49-F238E27FC236}">
                <a16:creationId xmlns:a16="http://schemas.microsoft.com/office/drawing/2014/main" id="{968B4738-9A20-1FD9-1B33-009238AA7229}"/>
              </a:ext>
            </a:extLst>
          </p:cNvPr>
          <p:cNvSpPr txBox="1"/>
          <p:nvPr/>
        </p:nvSpPr>
        <p:spPr>
          <a:xfrm>
            <a:off x="2210542" y="5613992"/>
            <a:ext cx="9498445" cy="559625"/>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Extent and severity of product failures recalls or contaminations; potential for these events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Supply chain management -diversity, reputation, legality and social acceptability of dealings with suppliers, susceptibility to regulatory or geopolitical change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Track record of supply chain failures, adverse reputational events, legal and regulatory actions related to production processes and supply chain, resilience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Community stakeholder engagement and reputation</a:t>
            </a:r>
          </a:p>
        </p:txBody>
      </p:sp>
      <p:grpSp>
        <p:nvGrpSpPr>
          <p:cNvPr id="85" name="Group 84">
            <a:extLst>
              <a:ext uri="{FF2B5EF4-FFF2-40B4-BE49-F238E27FC236}">
                <a16:creationId xmlns:a16="http://schemas.microsoft.com/office/drawing/2014/main" id="{8C62CFFE-B0EC-9E1C-11A0-C684A5426080}"/>
              </a:ext>
            </a:extLst>
          </p:cNvPr>
          <p:cNvGrpSpPr/>
          <p:nvPr/>
        </p:nvGrpSpPr>
        <p:grpSpPr>
          <a:xfrm>
            <a:off x="617985" y="3130015"/>
            <a:ext cx="433750" cy="348284"/>
            <a:chOff x="469285" y="3064834"/>
            <a:chExt cx="636651" cy="511206"/>
          </a:xfrm>
        </p:grpSpPr>
        <p:sp>
          <p:nvSpPr>
            <p:cNvPr id="79" name="Freeform: Shape 78">
              <a:extLst>
                <a:ext uri="{FF2B5EF4-FFF2-40B4-BE49-F238E27FC236}">
                  <a16:creationId xmlns:a16="http://schemas.microsoft.com/office/drawing/2014/main" id="{8C904289-452E-8DDD-FBE4-5EA589F55978}"/>
                </a:ext>
              </a:extLst>
            </p:cNvPr>
            <p:cNvSpPr/>
            <p:nvPr/>
          </p:nvSpPr>
          <p:spPr>
            <a:xfrm>
              <a:off x="694075" y="3067215"/>
              <a:ext cx="166877" cy="166877"/>
            </a:xfrm>
            <a:custGeom>
              <a:avLst/>
              <a:gdLst>
                <a:gd name="connsiteX0" fmla="*/ 166878 w 166877"/>
                <a:gd name="connsiteY0" fmla="*/ 83439 h 166877"/>
                <a:gd name="connsiteX1" fmla="*/ 83439 w 166877"/>
                <a:gd name="connsiteY1" fmla="*/ 166878 h 166877"/>
                <a:gd name="connsiteX2" fmla="*/ 0 w 166877"/>
                <a:gd name="connsiteY2" fmla="*/ 83439 h 166877"/>
                <a:gd name="connsiteX3" fmla="*/ 83439 w 166877"/>
                <a:gd name="connsiteY3" fmla="*/ 0 h 166877"/>
                <a:gd name="connsiteX4" fmla="*/ 166878 w 166877"/>
                <a:gd name="connsiteY4" fmla="*/ 83439 h 1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77" h="166877">
                  <a:moveTo>
                    <a:pt x="166878" y="83439"/>
                  </a:moveTo>
                  <a:cubicBezTo>
                    <a:pt x="166878" y="129521"/>
                    <a:pt x="129521" y="166878"/>
                    <a:pt x="83439" y="166878"/>
                  </a:cubicBezTo>
                  <a:cubicBezTo>
                    <a:pt x="37357" y="166878"/>
                    <a:pt x="0" y="129521"/>
                    <a:pt x="0" y="83439"/>
                  </a:cubicBezTo>
                  <a:cubicBezTo>
                    <a:pt x="0" y="37357"/>
                    <a:pt x="37357" y="0"/>
                    <a:pt x="83439" y="0"/>
                  </a:cubicBezTo>
                  <a:cubicBezTo>
                    <a:pt x="129521" y="0"/>
                    <a:pt x="166878" y="37357"/>
                    <a:pt x="166878" y="83439"/>
                  </a:cubicBezTo>
                  <a:close/>
                </a:path>
              </a:pathLst>
            </a:custGeom>
            <a:noFill/>
            <a:ln w="19050" cap="rnd">
              <a:solidFill>
                <a:schemeClr val="accent1"/>
              </a:solidFill>
              <a:prstDash val="solid"/>
              <a:round/>
            </a:ln>
          </p:spPr>
          <p:txBody>
            <a:bodyPr rtlCol="0" anchor="ctr"/>
            <a:lstStyle/>
            <a:p>
              <a:endParaRPr lang="en-IN"/>
            </a:p>
          </p:txBody>
        </p:sp>
        <p:sp>
          <p:nvSpPr>
            <p:cNvPr id="80" name="Freeform: Shape 79">
              <a:extLst>
                <a:ext uri="{FF2B5EF4-FFF2-40B4-BE49-F238E27FC236}">
                  <a16:creationId xmlns:a16="http://schemas.microsoft.com/office/drawing/2014/main" id="{685D3097-6507-4553-7BCB-FAE03B765C46}"/>
                </a:ext>
              </a:extLst>
            </p:cNvPr>
            <p:cNvSpPr/>
            <p:nvPr/>
          </p:nvSpPr>
          <p:spPr>
            <a:xfrm>
              <a:off x="527102" y="3064834"/>
              <a:ext cx="93154" cy="93154"/>
            </a:xfrm>
            <a:custGeom>
              <a:avLst/>
              <a:gdLst>
                <a:gd name="connsiteX0" fmla="*/ 93155 w 93154"/>
                <a:gd name="connsiteY0" fmla="*/ 46577 h 93154"/>
                <a:gd name="connsiteX1" fmla="*/ 46577 w 93154"/>
                <a:gd name="connsiteY1" fmla="*/ 93154 h 93154"/>
                <a:gd name="connsiteX2" fmla="*/ 0 w 93154"/>
                <a:gd name="connsiteY2" fmla="*/ 46577 h 93154"/>
                <a:gd name="connsiteX3" fmla="*/ 46577 w 93154"/>
                <a:gd name="connsiteY3" fmla="*/ 0 h 93154"/>
                <a:gd name="connsiteX4" fmla="*/ 93155 w 93154"/>
                <a:gd name="connsiteY4" fmla="*/ 46577 h 9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54" h="93154">
                  <a:moveTo>
                    <a:pt x="93155" y="46577"/>
                  </a:moveTo>
                  <a:cubicBezTo>
                    <a:pt x="93155" y="72301"/>
                    <a:pt x="72301" y="93154"/>
                    <a:pt x="46577" y="93154"/>
                  </a:cubicBezTo>
                  <a:cubicBezTo>
                    <a:pt x="20853" y="93154"/>
                    <a:pt x="0" y="72301"/>
                    <a:pt x="0" y="46577"/>
                  </a:cubicBezTo>
                  <a:cubicBezTo>
                    <a:pt x="0" y="20853"/>
                    <a:pt x="20853" y="0"/>
                    <a:pt x="46577" y="0"/>
                  </a:cubicBezTo>
                  <a:cubicBezTo>
                    <a:pt x="72301" y="0"/>
                    <a:pt x="93155" y="20853"/>
                    <a:pt x="93155" y="46577"/>
                  </a:cubicBezTo>
                  <a:close/>
                </a:path>
              </a:pathLst>
            </a:custGeom>
            <a:noFill/>
            <a:ln w="19050" cap="rnd">
              <a:solidFill>
                <a:schemeClr val="accent1"/>
              </a:solidFill>
              <a:prstDash val="solid"/>
              <a:round/>
            </a:ln>
          </p:spPr>
          <p:txBody>
            <a:bodyPr rtlCol="0" anchor="ctr"/>
            <a:lstStyle/>
            <a:p>
              <a:endParaRPr lang="en-IN"/>
            </a:p>
          </p:txBody>
        </p:sp>
        <p:sp>
          <p:nvSpPr>
            <p:cNvPr id="81" name="Freeform: Shape 80">
              <a:extLst>
                <a:ext uri="{FF2B5EF4-FFF2-40B4-BE49-F238E27FC236}">
                  <a16:creationId xmlns:a16="http://schemas.microsoft.com/office/drawing/2014/main" id="{47FEC7E1-C05A-45A4-E6E5-99FF023CC6F9}"/>
                </a:ext>
              </a:extLst>
            </p:cNvPr>
            <p:cNvSpPr/>
            <p:nvPr/>
          </p:nvSpPr>
          <p:spPr>
            <a:xfrm>
              <a:off x="469285" y="3192469"/>
              <a:ext cx="213550" cy="76580"/>
            </a:xfrm>
            <a:custGeom>
              <a:avLst/>
              <a:gdLst>
                <a:gd name="connsiteX0" fmla="*/ 0 w 213550"/>
                <a:gd name="connsiteY0" fmla="*/ 76581 h 76580"/>
                <a:gd name="connsiteX1" fmla="*/ 10478 w 213550"/>
                <a:gd name="connsiteY1" fmla="*/ 20669 h 76580"/>
                <a:gd name="connsiteX2" fmla="*/ 40672 w 213550"/>
                <a:gd name="connsiteY2" fmla="*/ 0 h 76580"/>
                <a:gd name="connsiteX3" fmla="*/ 168974 w 213550"/>
                <a:gd name="connsiteY3" fmla="*/ 0 h 76580"/>
                <a:gd name="connsiteX4" fmla="*/ 200597 w 213550"/>
                <a:gd name="connsiteY4" fmla="*/ 18478 h 76580"/>
                <a:gd name="connsiteX5" fmla="*/ 213551 w 213550"/>
                <a:gd name="connsiteY5" fmla="*/ 76581 h 7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50" h="76580">
                  <a:moveTo>
                    <a:pt x="0" y="76581"/>
                  </a:moveTo>
                  <a:lnTo>
                    <a:pt x="10478" y="20669"/>
                  </a:lnTo>
                  <a:cubicBezTo>
                    <a:pt x="13145" y="6667"/>
                    <a:pt x="26480" y="0"/>
                    <a:pt x="40672" y="0"/>
                  </a:cubicBezTo>
                  <a:lnTo>
                    <a:pt x="168974" y="0"/>
                  </a:lnTo>
                  <a:cubicBezTo>
                    <a:pt x="183261" y="0"/>
                    <a:pt x="196977" y="4667"/>
                    <a:pt x="200597" y="18478"/>
                  </a:cubicBezTo>
                  <a:lnTo>
                    <a:pt x="213551" y="76581"/>
                  </a:lnTo>
                </a:path>
              </a:pathLst>
            </a:custGeom>
            <a:noFill/>
            <a:ln w="19050" cap="rnd">
              <a:solidFill>
                <a:schemeClr val="tx2"/>
              </a:solidFill>
              <a:prstDash val="solid"/>
              <a:round/>
            </a:ln>
          </p:spPr>
          <p:txBody>
            <a:bodyPr rtlCol="0" anchor="ctr"/>
            <a:lstStyle/>
            <a:p>
              <a:endParaRPr lang="en-IN"/>
            </a:p>
          </p:txBody>
        </p:sp>
        <p:sp>
          <p:nvSpPr>
            <p:cNvPr id="82" name="Freeform: Shape 81">
              <a:extLst>
                <a:ext uri="{FF2B5EF4-FFF2-40B4-BE49-F238E27FC236}">
                  <a16:creationId xmlns:a16="http://schemas.microsoft.com/office/drawing/2014/main" id="{0ADFD139-5B84-E062-FCFF-2CA22023EBA2}"/>
                </a:ext>
              </a:extLst>
            </p:cNvPr>
            <p:cNvSpPr/>
            <p:nvPr/>
          </p:nvSpPr>
          <p:spPr>
            <a:xfrm>
              <a:off x="948679" y="3064834"/>
              <a:ext cx="93154" cy="93154"/>
            </a:xfrm>
            <a:custGeom>
              <a:avLst/>
              <a:gdLst>
                <a:gd name="connsiteX0" fmla="*/ 93154 w 93154"/>
                <a:gd name="connsiteY0" fmla="*/ 46577 h 93154"/>
                <a:gd name="connsiteX1" fmla="*/ 46577 w 93154"/>
                <a:gd name="connsiteY1" fmla="*/ 93154 h 93154"/>
                <a:gd name="connsiteX2" fmla="*/ 0 w 93154"/>
                <a:gd name="connsiteY2" fmla="*/ 46577 h 93154"/>
                <a:gd name="connsiteX3" fmla="*/ 46577 w 93154"/>
                <a:gd name="connsiteY3" fmla="*/ 0 h 93154"/>
                <a:gd name="connsiteX4" fmla="*/ 93154 w 93154"/>
                <a:gd name="connsiteY4" fmla="*/ 46577 h 9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54" h="93154">
                  <a:moveTo>
                    <a:pt x="93154" y="46577"/>
                  </a:moveTo>
                  <a:cubicBezTo>
                    <a:pt x="93154" y="72301"/>
                    <a:pt x="72301" y="93154"/>
                    <a:pt x="46577" y="93154"/>
                  </a:cubicBezTo>
                  <a:cubicBezTo>
                    <a:pt x="20853" y="93154"/>
                    <a:pt x="0" y="72301"/>
                    <a:pt x="0" y="46577"/>
                  </a:cubicBezTo>
                  <a:cubicBezTo>
                    <a:pt x="0" y="20853"/>
                    <a:pt x="20853" y="0"/>
                    <a:pt x="46577" y="0"/>
                  </a:cubicBezTo>
                  <a:cubicBezTo>
                    <a:pt x="72301" y="0"/>
                    <a:pt x="93154" y="20853"/>
                    <a:pt x="93154" y="46577"/>
                  </a:cubicBezTo>
                  <a:close/>
                </a:path>
              </a:pathLst>
            </a:custGeom>
            <a:noFill/>
            <a:ln w="19050" cap="rnd">
              <a:solidFill>
                <a:schemeClr val="accent1"/>
              </a:solidFill>
              <a:prstDash val="solid"/>
              <a:round/>
            </a:ln>
          </p:spPr>
          <p:txBody>
            <a:bodyPr rtlCol="0" anchor="ctr"/>
            <a:lstStyle/>
            <a:p>
              <a:endParaRPr lang="en-IN"/>
            </a:p>
          </p:txBody>
        </p:sp>
        <p:sp>
          <p:nvSpPr>
            <p:cNvPr id="83" name="Freeform: Shape 82">
              <a:extLst>
                <a:ext uri="{FF2B5EF4-FFF2-40B4-BE49-F238E27FC236}">
                  <a16:creationId xmlns:a16="http://schemas.microsoft.com/office/drawing/2014/main" id="{04DD4A8F-1099-F03A-8F6A-3FFE0D2279C2}"/>
                </a:ext>
              </a:extLst>
            </p:cNvPr>
            <p:cNvSpPr/>
            <p:nvPr/>
          </p:nvSpPr>
          <p:spPr>
            <a:xfrm>
              <a:off x="890862" y="3192469"/>
              <a:ext cx="215074" cy="83343"/>
            </a:xfrm>
            <a:custGeom>
              <a:avLst/>
              <a:gdLst>
                <a:gd name="connsiteX0" fmla="*/ 0 w 215074"/>
                <a:gd name="connsiteY0" fmla="*/ 76581 h 83343"/>
                <a:gd name="connsiteX1" fmla="*/ 10477 w 215074"/>
                <a:gd name="connsiteY1" fmla="*/ 20669 h 83343"/>
                <a:gd name="connsiteX2" fmla="*/ 40672 w 215074"/>
                <a:gd name="connsiteY2" fmla="*/ 0 h 83343"/>
                <a:gd name="connsiteX3" fmla="*/ 168973 w 215074"/>
                <a:gd name="connsiteY3" fmla="*/ 0 h 83343"/>
                <a:gd name="connsiteX4" fmla="*/ 200596 w 215074"/>
                <a:gd name="connsiteY4" fmla="*/ 18478 h 83343"/>
                <a:gd name="connsiteX5" fmla="*/ 215075 w 215074"/>
                <a:gd name="connsiteY5" fmla="*/ 83344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074" h="83343">
                  <a:moveTo>
                    <a:pt x="0" y="76581"/>
                  </a:moveTo>
                  <a:lnTo>
                    <a:pt x="10477" y="20669"/>
                  </a:lnTo>
                  <a:cubicBezTo>
                    <a:pt x="13145" y="6667"/>
                    <a:pt x="26479" y="0"/>
                    <a:pt x="40672" y="0"/>
                  </a:cubicBezTo>
                  <a:lnTo>
                    <a:pt x="168973" y="0"/>
                  </a:lnTo>
                  <a:cubicBezTo>
                    <a:pt x="183261" y="0"/>
                    <a:pt x="196977" y="4667"/>
                    <a:pt x="200596" y="18478"/>
                  </a:cubicBezTo>
                  <a:lnTo>
                    <a:pt x="215075" y="83344"/>
                  </a:lnTo>
                </a:path>
              </a:pathLst>
            </a:custGeom>
            <a:noFill/>
            <a:ln w="19050" cap="rnd">
              <a:solidFill>
                <a:schemeClr val="tx2"/>
              </a:solidFill>
              <a:prstDash val="solid"/>
              <a:round/>
            </a:ln>
          </p:spPr>
          <p:txBody>
            <a:bodyPr rtlCol="0" anchor="ctr"/>
            <a:lstStyle/>
            <a:p>
              <a:endParaRPr lang="en-IN"/>
            </a:p>
          </p:txBody>
        </p:sp>
        <p:sp>
          <p:nvSpPr>
            <p:cNvPr id="84" name="Freeform: Shape 83">
              <a:extLst>
                <a:ext uri="{FF2B5EF4-FFF2-40B4-BE49-F238E27FC236}">
                  <a16:creationId xmlns:a16="http://schemas.microsoft.com/office/drawing/2014/main" id="{9833FCDD-3D35-68CC-8B86-439C287FA557}"/>
                </a:ext>
              </a:extLst>
            </p:cNvPr>
            <p:cNvSpPr/>
            <p:nvPr/>
          </p:nvSpPr>
          <p:spPr>
            <a:xfrm>
              <a:off x="573723" y="3270955"/>
              <a:ext cx="420398" cy="305085"/>
            </a:xfrm>
            <a:custGeom>
              <a:avLst/>
              <a:gdLst>
                <a:gd name="connsiteX0" fmla="*/ 87300 w 420398"/>
                <a:gd name="connsiteY0" fmla="*/ 305086 h 305085"/>
                <a:gd name="connsiteX1" fmla="*/ 87300 w 420398"/>
                <a:gd name="connsiteY1" fmla="*/ 152210 h 305085"/>
                <a:gd name="connsiteX2" fmla="*/ 73394 w 420398"/>
                <a:gd name="connsiteY2" fmla="*/ 235839 h 305085"/>
                <a:gd name="connsiteX3" fmla="*/ 37199 w 420398"/>
                <a:gd name="connsiteY3" fmla="*/ 261652 h 305085"/>
                <a:gd name="connsiteX4" fmla="*/ 26245 w 420398"/>
                <a:gd name="connsiteY4" fmla="*/ 259842 h 305085"/>
                <a:gd name="connsiteX5" fmla="*/ 432 w 420398"/>
                <a:gd name="connsiteY5" fmla="*/ 223647 h 305085"/>
                <a:gd name="connsiteX6" fmla="*/ 16625 w 420398"/>
                <a:gd name="connsiteY6" fmla="*/ 137065 h 305085"/>
                <a:gd name="connsiteX7" fmla="*/ 16625 w 420398"/>
                <a:gd name="connsiteY7" fmla="*/ 137065 h 305085"/>
                <a:gd name="connsiteX8" fmla="*/ 35484 w 420398"/>
                <a:gd name="connsiteY8" fmla="*/ 37052 h 305085"/>
                <a:gd name="connsiteX9" fmla="*/ 89681 w 420398"/>
                <a:gd name="connsiteY9" fmla="*/ 0 h 305085"/>
                <a:gd name="connsiteX10" fmla="*/ 319520 w 420398"/>
                <a:gd name="connsiteY10" fmla="*/ 0 h 305085"/>
                <a:gd name="connsiteX11" fmla="*/ 376193 w 420398"/>
                <a:gd name="connsiteY11" fmla="*/ 33052 h 305085"/>
                <a:gd name="connsiteX12" fmla="*/ 402197 w 420398"/>
                <a:gd name="connsiteY12" fmla="*/ 149352 h 305085"/>
                <a:gd name="connsiteX13" fmla="*/ 420294 w 420398"/>
                <a:gd name="connsiteY13" fmla="*/ 223647 h 305085"/>
                <a:gd name="connsiteX14" fmla="*/ 392957 w 420398"/>
                <a:gd name="connsiteY14" fmla="*/ 259842 h 305085"/>
                <a:gd name="connsiteX15" fmla="*/ 382004 w 420398"/>
                <a:gd name="connsiteY15" fmla="*/ 261652 h 305085"/>
                <a:gd name="connsiteX16" fmla="*/ 345809 w 420398"/>
                <a:gd name="connsiteY16" fmla="*/ 235839 h 305085"/>
                <a:gd name="connsiteX17" fmla="*/ 331902 w 420398"/>
                <a:gd name="connsiteY17" fmla="*/ 152210 h 305085"/>
                <a:gd name="connsiteX18" fmla="*/ 331902 w 420398"/>
                <a:gd name="connsiteY18" fmla="*/ 305086 h 30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398" h="305085">
                  <a:moveTo>
                    <a:pt x="87300" y="305086"/>
                  </a:moveTo>
                  <a:lnTo>
                    <a:pt x="87300" y="152210"/>
                  </a:lnTo>
                  <a:lnTo>
                    <a:pt x="73394" y="235839"/>
                  </a:lnTo>
                  <a:cubicBezTo>
                    <a:pt x="70536" y="252889"/>
                    <a:pt x="54248" y="264509"/>
                    <a:pt x="37199" y="261652"/>
                  </a:cubicBezTo>
                  <a:lnTo>
                    <a:pt x="26245" y="259842"/>
                  </a:lnTo>
                  <a:cubicBezTo>
                    <a:pt x="9195" y="256985"/>
                    <a:pt x="-2425" y="240697"/>
                    <a:pt x="432" y="223647"/>
                  </a:cubicBezTo>
                  <a:lnTo>
                    <a:pt x="16625" y="137065"/>
                  </a:lnTo>
                  <a:lnTo>
                    <a:pt x="16625" y="137065"/>
                  </a:lnTo>
                  <a:cubicBezTo>
                    <a:pt x="16625" y="137065"/>
                    <a:pt x="35484" y="37052"/>
                    <a:pt x="35484" y="37052"/>
                  </a:cubicBezTo>
                  <a:cubicBezTo>
                    <a:pt x="40247" y="12002"/>
                    <a:pt x="64154" y="0"/>
                    <a:pt x="89681" y="0"/>
                  </a:cubicBezTo>
                  <a:lnTo>
                    <a:pt x="319520" y="0"/>
                  </a:lnTo>
                  <a:cubicBezTo>
                    <a:pt x="345047" y="0"/>
                    <a:pt x="369716" y="8382"/>
                    <a:pt x="376193" y="33052"/>
                  </a:cubicBezTo>
                  <a:lnTo>
                    <a:pt x="402197" y="149352"/>
                  </a:lnTo>
                  <a:lnTo>
                    <a:pt x="420294" y="223647"/>
                  </a:lnTo>
                  <a:cubicBezTo>
                    <a:pt x="421628" y="240697"/>
                    <a:pt x="410007" y="256985"/>
                    <a:pt x="392957" y="259842"/>
                  </a:cubicBezTo>
                  <a:lnTo>
                    <a:pt x="382004" y="261652"/>
                  </a:lnTo>
                  <a:cubicBezTo>
                    <a:pt x="364954" y="264509"/>
                    <a:pt x="348666" y="252889"/>
                    <a:pt x="345809" y="235839"/>
                  </a:cubicBezTo>
                  <a:lnTo>
                    <a:pt x="331902" y="152210"/>
                  </a:lnTo>
                  <a:lnTo>
                    <a:pt x="331902" y="305086"/>
                  </a:lnTo>
                </a:path>
              </a:pathLst>
            </a:custGeom>
            <a:noFill/>
            <a:ln w="19050" cap="rnd">
              <a:solidFill>
                <a:schemeClr val="tx2"/>
              </a:solidFill>
              <a:prstDash val="solid"/>
              <a:round/>
            </a:ln>
          </p:spPr>
          <p:txBody>
            <a:bodyPr rtlCol="0" anchor="ctr"/>
            <a:lstStyle/>
            <a:p>
              <a:endParaRPr lang="en-IN"/>
            </a:p>
          </p:txBody>
        </p:sp>
      </p:grpSp>
      <p:grpSp>
        <p:nvGrpSpPr>
          <p:cNvPr id="106" name="Group 105">
            <a:extLst>
              <a:ext uri="{FF2B5EF4-FFF2-40B4-BE49-F238E27FC236}">
                <a16:creationId xmlns:a16="http://schemas.microsoft.com/office/drawing/2014/main" id="{3E7EC2BC-17B2-74FD-EDB2-90BF7B69607C}"/>
              </a:ext>
            </a:extLst>
          </p:cNvPr>
          <p:cNvGrpSpPr/>
          <p:nvPr/>
        </p:nvGrpSpPr>
        <p:grpSpPr>
          <a:xfrm>
            <a:off x="612531" y="4821223"/>
            <a:ext cx="444658" cy="364073"/>
            <a:chOff x="-157286" y="4310845"/>
            <a:chExt cx="588645" cy="481965"/>
          </a:xfrm>
        </p:grpSpPr>
        <p:sp>
          <p:nvSpPr>
            <p:cNvPr id="102" name="Freeform: Shape 101">
              <a:extLst>
                <a:ext uri="{FF2B5EF4-FFF2-40B4-BE49-F238E27FC236}">
                  <a16:creationId xmlns:a16="http://schemas.microsoft.com/office/drawing/2014/main" id="{C105CC8D-F63A-F6D4-EA0B-AF65D8909E02}"/>
                </a:ext>
              </a:extLst>
            </p:cNvPr>
            <p:cNvSpPr/>
            <p:nvPr/>
          </p:nvSpPr>
          <p:spPr>
            <a:xfrm>
              <a:off x="-157286" y="4438576"/>
              <a:ext cx="588645" cy="354234"/>
            </a:xfrm>
            <a:custGeom>
              <a:avLst/>
              <a:gdLst>
                <a:gd name="connsiteX0" fmla="*/ 567309 w 588645"/>
                <a:gd name="connsiteY0" fmla="*/ 0 h 354234"/>
                <a:gd name="connsiteX1" fmla="*/ 588645 w 588645"/>
                <a:gd name="connsiteY1" fmla="*/ 21336 h 354234"/>
                <a:gd name="connsiteX2" fmla="*/ 588645 w 588645"/>
                <a:gd name="connsiteY2" fmla="*/ 332899 h 354234"/>
                <a:gd name="connsiteX3" fmla="*/ 567309 w 588645"/>
                <a:gd name="connsiteY3" fmla="*/ 354235 h 354234"/>
                <a:gd name="connsiteX4" fmla="*/ 21336 w 588645"/>
                <a:gd name="connsiteY4" fmla="*/ 354235 h 354234"/>
                <a:gd name="connsiteX5" fmla="*/ 0 w 588645"/>
                <a:gd name="connsiteY5" fmla="*/ 332899 h 354234"/>
                <a:gd name="connsiteX6" fmla="*/ 0 w 588645"/>
                <a:gd name="connsiteY6" fmla="*/ 21336 h 354234"/>
                <a:gd name="connsiteX7" fmla="*/ 21336 w 588645"/>
                <a:gd name="connsiteY7" fmla="*/ 0 h 3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645" h="354234">
                  <a:moveTo>
                    <a:pt x="567309" y="0"/>
                  </a:moveTo>
                  <a:cubicBezTo>
                    <a:pt x="579093" y="0"/>
                    <a:pt x="588645" y="9552"/>
                    <a:pt x="588645" y="21336"/>
                  </a:cubicBezTo>
                  <a:lnTo>
                    <a:pt x="588645" y="332899"/>
                  </a:lnTo>
                  <a:cubicBezTo>
                    <a:pt x="588645" y="344682"/>
                    <a:pt x="579093" y="354235"/>
                    <a:pt x="567309" y="354235"/>
                  </a:cubicBezTo>
                  <a:lnTo>
                    <a:pt x="21336" y="354235"/>
                  </a:lnTo>
                  <a:cubicBezTo>
                    <a:pt x="9552" y="354235"/>
                    <a:pt x="0" y="344682"/>
                    <a:pt x="0" y="332899"/>
                  </a:cubicBezTo>
                  <a:lnTo>
                    <a:pt x="0" y="21336"/>
                  </a:lnTo>
                  <a:cubicBezTo>
                    <a:pt x="0" y="9552"/>
                    <a:pt x="9552" y="0"/>
                    <a:pt x="21336" y="0"/>
                  </a:cubicBezTo>
                  <a:close/>
                </a:path>
              </a:pathLst>
            </a:custGeom>
            <a:noFill/>
            <a:ln w="19050" cap="rnd">
              <a:solidFill>
                <a:schemeClr val="tx2"/>
              </a:solidFill>
              <a:prstDash val="solid"/>
              <a:round/>
            </a:ln>
          </p:spPr>
          <p:txBody>
            <a:bodyPr rtlCol="0" anchor="ctr"/>
            <a:lstStyle/>
            <a:p>
              <a:endParaRPr lang="en-IN"/>
            </a:p>
          </p:txBody>
        </p:sp>
        <p:sp>
          <p:nvSpPr>
            <p:cNvPr id="103" name="Freeform: Shape 102">
              <a:extLst>
                <a:ext uri="{FF2B5EF4-FFF2-40B4-BE49-F238E27FC236}">
                  <a16:creationId xmlns:a16="http://schemas.microsoft.com/office/drawing/2014/main" id="{5D542226-EE78-6696-3611-564C4966364A}"/>
                </a:ext>
              </a:extLst>
            </p:cNvPr>
            <p:cNvSpPr/>
            <p:nvPr/>
          </p:nvSpPr>
          <p:spPr>
            <a:xfrm>
              <a:off x="8925" y="4310845"/>
              <a:ext cx="256413" cy="128206"/>
            </a:xfrm>
            <a:custGeom>
              <a:avLst/>
              <a:gdLst>
                <a:gd name="connsiteX0" fmla="*/ 0 w 256413"/>
                <a:gd name="connsiteY0" fmla="*/ 128207 h 128206"/>
                <a:gd name="connsiteX1" fmla="*/ 128206 w 256413"/>
                <a:gd name="connsiteY1" fmla="*/ 0 h 128206"/>
                <a:gd name="connsiteX2" fmla="*/ 256413 w 256413"/>
                <a:gd name="connsiteY2" fmla="*/ 128207 h 128206"/>
              </a:gdLst>
              <a:ahLst/>
              <a:cxnLst>
                <a:cxn ang="0">
                  <a:pos x="connsiteX0" y="connsiteY0"/>
                </a:cxn>
                <a:cxn ang="0">
                  <a:pos x="connsiteX1" y="connsiteY1"/>
                </a:cxn>
                <a:cxn ang="0">
                  <a:pos x="connsiteX2" y="connsiteY2"/>
                </a:cxn>
              </a:cxnLst>
              <a:rect l="l" t="t" r="r" b="b"/>
              <a:pathLst>
                <a:path w="256413" h="128206">
                  <a:moveTo>
                    <a:pt x="0" y="128207"/>
                  </a:moveTo>
                  <a:cubicBezTo>
                    <a:pt x="0" y="57436"/>
                    <a:pt x="57436" y="0"/>
                    <a:pt x="128206" y="0"/>
                  </a:cubicBezTo>
                  <a:cubicBezTo>
                    <a:pt x="198977" y="0"/>
                    <a:pt x="256413" y="57436"/>
                    <a:pt x="256413" y="128207"/>
                  </a:cubicBezTo>
                </a:path>
              </a:pathLst>
            </a:custGeom>
            <a:noFill/>
            <a:ln w="19050" cap="rnd">
              <a:solidFill>
                <a:schemeClr val="tx2"/>
              </a:solidFill>
              <a:prstDash val="solid"/>
              <a:round/>
            </a:ln>
          </p:spPr>
          <p:txBody>
            <a:bodyPr rtlCol="0" anchor="ctr"/>
            <a:lstStyle/>
            <a:p>
              <a:endParaRPr lang="en-IN"/>
            </a:p>
          </p:txBody>
        </p:sp>
        <p:sp>
          <p:nvSpPr>
            <p:cNvPr id="104" name="Freeform: Shape 103">
              <a:extLst>
                <a:ext uri="{FF2B5EF4-FFF2-40B4-BE49-F238E27FC236}">
                  <a16:creationId xmlns:a16="http://schemas.microsoft.com/office/drawing/2014/main" id="{EEFB9386-D9F8-22E6-EC22-13F8E04BBC72}"/>
                </a:ext>
              </a:extLst>
            </p:cNvPr>
            <p:cNvSpPr/>
            <p:nvPr/>
          </p:nvSpPr>
          <p:spPr>
            <a:xfrm>
              <a:off x="137132" y="4511633"/>
              <a:ext cx="9525" cy="208407"/>
            </a:xfrm>
            <a:custGeom>
              <a:avLst/>
              <a:gdLst>
                <a:gd name="connsiteX0" fmla="*/ 0 w 9525"/>
                <a:gd name="connsiteY0" fmla="*/ 0 h 208407"/>
                <a:gd name="connsiteX1" fmla="*/ 0 w 9525"/>
                <a:gd name="connsiteY1" fmla="*/ 208407 h 208407"/>
              </a:gdLst>
              <a:ahLst/>
              <a:cxnLst>
                <a:cxn ang="0">
                  <a:pos x="connsiteX0" y="connsiteY0"/>
                </a:cxn>
                <a:cxn ang="0">
                  <a:pos x="connsiteX1" y="connsiteY1"/>
                </a:cxn>
              </a:cxnLst>
              <a:rect l="l" t="t" r="r" b="b"/>
              <a:pathLst>
                <a:path w="9525" h="208407">
                  <a:moveTo>
                    <a:pt x="0" y="0"/>
                  </a:moveTo>
                  <a:lnTo>
                    <a:pt x="0" y="208407"/>
                  </a:lnTo>
                </a:path>
              </a:pathLst>
            </a:custGeom>
            <a:ln w="19050" cap="rnd">
              <a:solidFill>
                <a:schemeClr val="accent1"/>
              </a:solidFill>
              <a:prstDash val="solid"/>
              <a:round/>
            </a:ln>
          </p:spPr>
          <p:txBody>
            <a:bodyPr rtlCol="0" anchor="ctr"/>
            <a:lstStyle/>
            <a:p>
              <a:endParaRPr lang="en-IN"/>
            </a:p>
          </p:txBody>
        </p:sp>
        <p:sp>
          <p:nvSpPr>
            <p:cNvPr id="105" name="Freeform: Shape 104">
              <a:extLst>
                <a:ext uri="{FF2B5EF4-FFF2-40B4-BE49-F238E27FC236}">
                  <a16:creationId xmlns:a16="http://schemas.microsoft.com/office/drawing/2014/main" id="{1EDEC6E5-4E26-E5EB-B844-5CA1A5B96210}"/>
                </a:ext>
              </a:extLst>
            </p:cNvPr>
            <p:cNvSpPr/>
            <p:nvPr/>
          </p:nvSpPr>
          <p:spPr>
            <a:xfrm>
              <a:off x="12735" y="4615836"/>
              <a:ext cx="248793" cy="9525"/>
            </a:xfrm>
            <a:custGeom>
              <a:avLst/>
              <a:gdLst>
                <a:gd name="connsiteX0" fmla="*/ 0 w 248793"/>
                <a:gd name="connsiteY0" fmla="*/ 0 h 9525"/>
                <a:gd name="connsiteX1" fmla="*/ 248793 w 248793"/>
                <a:gd name="connsiteY1" fmla="*/ 0 h 9525"/>
              </a:gdLst>
              <a:ahLst/>
              <a:cxnLst>
                <a:cxn ang="0">
                  <a:pos x="connsiteX0" y="connsiteY0"/>
                </a:cxn>
                <a:cxn ang="0">
                  <a:pos x="connsiteX1" y="connsiteY1"/>
                </a:cxn>
              </a:cxnLst>
              <a:rect l="l" t="t" r="r" b="b"/>
              <a:pathLst>
                <a:path w="248793" h="9525">
                  <a:moveTo>
                    <a:pt x="0" y="0"/>
                  </a:moveTo>
                  <a:lnTo>
                    <a:pt x="248793" y="0"/>
                  </a:lnTo>
                </a:path>
              </a:pathLst>
            </a:custGeom>
            <a:ln w="19050" cap="rnd">
              <a:solidFill>
                <a:schemeClr val="accent1"/>
              </a:solidFill>
              <a:prstDash val="solid"/>
              <a:round/>
            </a:ln>
          </p:spPr>
          <p:txBody>
            <a:bodyPr rtlCol="0" anchor="ctr"/>
            <a:lstStyle/>
            <a:p>
              <a:endParaRPr lang="en-IN"/>
            </a:p>
          </p:txBody>
        </p:sp>
      </p:grpSp>
      <p:grpSp>
        <p:nvGrpSpPr>
          <p:cNvPr id="44" name="Graphic 35">
            <a:extLst>
              <a:ext uri="{FF2B5EF4-FFF2-40B4-BE49-F238E27FC236}">
                <a16:creationId xmlns:a16="http://schemas.microsoft.com/office/drawing/2014/main" id="{4F3720C2-7A00-1413-7EE8-559A89E3E886}"/>
              </a:ext>
            </a:extLst>
          </p:cNvPr>
          <p:cNvGrpSpPr/>
          <p:nvPr/>
        </p:nvGrpSpPr>
        <p:grpSpPr>
          <a:xfrm>
            <a:off x="595709" y="2258435"/>
            <a:ext cx="478302" cy="386040"/>
            <a:chOff x="3028914" y="1995826"/>
            <a:chExt cx="577310" cy="465950"/>
          </a:xfrm>
          <a:noFill/>
        </p:grpSpPr>
        <p:sp>
          <p:nvSpPr>
            <p:cNvPr id="67" name="Freeform: Shape 66">
              <a:extLst>
                <a:ext uri="{FF2B5EF4-FFF2-40B4-BE49-F238E27FC236}">
                  <a16:creationId xmlns:a16="http://schemas.microsoft.com/office/drawing/2014/main" id="{AFED44C6-DDCC-5B31-6273-6890D92EB7D6}"/>
                </a:ext>
              </a:extLst>
            </p:cNvPr>
            <p:cNvSpPr/>
            <p:nvPr/>
          </p:nvSpPr>
          <p:spPr>
            <a:xfrm>
              <a:off x="3028914" y="2045439"/>
              <a:ext cx="577310" cy="278320"/>
            </a:xfrm>
            <a:custGeom>
              <a:avLst/>
              <a:gdLst>
                <a:gd name="connsiteX0" fmla="*/ 0 w 577310"/>
                <a:gd name="connsiteY0" fmla="*/ 0 h 278320"/>
                <a:gd name="connsiteX1" fmla="*/ 131540 w 577310"/>
                <a:gd name="connsiteY1" fmla="*/ 0 h 278320"/>
                <a:gd name="connsiteX2" fmla="*/ 191929 w 577310"/>
                <a:gd name="connsiteY2" fmla="*/ 278321 h 278320"/>
                <a:gd name="connsiteX3" fmla="*/ 483394 w 577310"/>
                <a:gd name="connsiteY3" fmla="*/ 278321 h 278320"/>
                <a:gd name="connsiteX4" fmla="*/ 549021 w 577310"/>
                <a:gd name="connsiteY4" fmla="*/ 31528 h 278320"/>
                <a:gd name="connsiteX5" fmla="*/ 577310 w 577310"/>
                <a:gd name="connsiteY5" fmla="*/ 31528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310" h="278320">
                  <a:moveTo>
                    <a:pt x="0" y="0"/>
                  </a:moveTo>
                  <a:lnTo>
                    <a:pt x="131540" y="0"/>
                  </a:lnTo>
                  <a:lnTo>
                    <a:pt x="191929" y="278321"/>
                  </a:lnTo>
                  <a:lnTo>
                    <a:pt x="483394" y="278321"/>
                  </a:lnTo>
                  <a:lnTo>
                    <a:pt x="549021" y="31528"/>
                  </a:lnTo>
                  <a:lnTo>
                    <a:pt x="577310" y="31528"/>
                  </a:lnTo>
                </a:path>
              </a:pathLst>
            </a:custGeom>
            <a:noFill/>
            <a:ln w="19050" cap="rnd">
              <a:solidFill>
                <a:schemeClr val="tx2"/>
              </a:solidFill>
              <a:prstDash val="solid"/>
              <a:round/>
            </a:ln>
          </p:spPr>
          <p:txBody>
            <a:bodyPr rtlCol="0" anchor="ctr"/>
            <a:lstStyle/>
            <a:p>
              <a:endParaRPr lang="en-IN"/>
            </a:p>
          </p:txBody>
        </p:sp>
        <p:sp>
          <p:nvSpPr>
            <p:cNvPr id="68" name="Freeform: Shape 67">
              <a:extLst>
                <a:ext uri="{FF2B5EF4-FFF2-40B4-BE49-F238E27FC236}">
                  <a16:creationId xmlns:a16="http://schemas.microsoft.com/office/drawing/2014/main" id="{B58ED913-0131-3029-0B47-32C8166D0BD8}"/>
                </a:ext>
              </a:extLst>
            </p:cNvPr>
            <p:cNvSpPr/>
            <p:nvPr/>
          </p:nvSpPr>
          <p:spPr>
            <a:xfrm>
              <a:off x="3246180" y="2375290"/>
              <a:ext cx="86486" cy="86487"/>
            </a:xfrm>
            <a:custGeom>
              <a:avLst/>
              <a:gdLst>
                <a:gd name="connsiteX0" fmla="*/ 86487 w 86486"/>
                <a:gd name="connsiteY0" fmla="*/ 43244 h 86487"/>
                <a:gd name="connsiteX1" fmla="*/ 43244 w 86486"/>
                <a:gd name="connsiteY1" fmla="*/ 86487 h 86487"/>
                <a:gd name="connsiteX2" fmla="*/ 0 w 86486"/>
                <a:gd name="connsiteY2" fmla="*/ 43244 h 86487"/>
                <a:gd name="connsiteX3" fmla="*/ 43244 w 86486"/>
                <a:gd name="connsiteY3" fmla="*/ 0 h 86487"/>
                <a:gd name="connsiteX4" fmla="*/ 86487 w 86486"/>
                <a:gd name="connsiteY4" fmla="*/ 43244 h 8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86487">
                  <a:moveTo>
                    <a:pt x="86487" y="43244"/>
                  </a:moveTo>
                  <a:cubicBezTo>
                    <a:pt x="86487" y="67126"/>
                    <a:pt x="67126" y="86487"/>
                    <a:pt x="43244" y="86487"/>
                  </a:cubicBezTo>
                  <a:cubicBezTo>
                    <a:pt x="19361" y="86487"/>
                    <a:pt x="0" y="67126"/>
                    <a:pt x="0" y="43244"/>
                  </a:cubicBezTo>
                  <a:cubicBezTo>
                    <a:pt x="0" y="19361"/>
                    <a:pt x="19361" y="0"/>
                    <a:pt x="43244" y="0"/>
                  </a:cubicBezTo>
                  <a:cubicBezTo>
                    <a:pt x="67126" y="0"/>
                    <a:pt x="86487" y="19361"/>
                    <a:pt x="86487" y="43244"/>
                  </a:cubicBezTo>
                  <a:close/>
                </a:path>
              </a:pathLst>
            </a:custGeom>
            <a:noFill/>
            <a:ln w="19050" cap="rnd">
              <a:solidFill>
                <a:schemeClr val="tx2"/>
              </a:solidFill>
              <a:prstDash val="solid"/>
              <a:round/>
            </a:ln>
          </p:spPr>
          <p:txBody>
            <a:bodyPr rtlCol="0" anchor="ctr"/>
            <a:lstStyle/>
            <a:p>
              <a:endParaRPr lang="en-IN"/>
            </a:p>
          </p:txBody>
        </p:sp>
        <p:sp>
          <p:nvSpPr>
            <p:cNvPr id="69" name="Freeform: Shape 68">
              <a:extLst>
                <a:ext uri="{FF2B5EF4-FFF2-40B4-BE49-F238E27FC236}">
                  <a16:creationId xmlns:a16="http://schemas.microsoft.com/office/drawing/2014/main" id="{EE9F8C4D-D914-BE13-252F-AF036E248650}"/>
                </a:ext>
              </a:extLst>
            </p:cNvPr>
            <p:cNvSpPr/>
            <p:nvPr/>
          </p:nvSpPr>
          <p:spPr>
            <a:xfrm>
              <a:off x="3413629" y="2375290"/>
              <a:ext cx="86486" cy="86487"/>
            </a:xfrm>
            <a:custGeom>
              <a:avLst/>
              <a:gdLst>
                <a:gd name="connsiteX0" fmla="*/ 86487 w 86486"/>
                <a:gd name="connsiteY0" fmla="*/ 43244 h 86487"/>
                <a:gd name="connsiteX1" fmla="*/ 43243 w 86486"/>
                <a:gd name="connsiteY1" fmla="*/ 86487 h 86487"/>
                <a:gd name="connsiteX2" fmla="*/ 0 w 86486"/>
                <a:gd name="connsiteY2" fmla="*/ 43244 h 86487"/>
                <a:gd name="connsiteX3" fmla="*/ 43243 w 86486"/>
                <a:gd name="connsiteY3" fmla="*/ 0 h 86487"/>
                <a:gd name="connsiteX4" fmla="*/ 86487 w 86486"/>
                <a:gd name="connsiteY4" fmla="*/ 43244 h 8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86487">
                  <a:moveTo>
                    <a:pt x="86487" y="43244"/>
                  </a:moveTo>
                  <a:cubicBezTo>
                    <a:pt x="86487" y="67126"/>
                    <a:pt x="67126" y="86487"/>
                    <a:pt x="43243" y="86487"/>
                  </a:cubicBezTo>
                  <a:cubicBezTo>
                    <a:pt x="19361" y="86487"/>
                    <a:pt x="0" y="67126"/>
                    <a:pt x="0" y="43244"/>
                  </a:cubicBezTo>
                  <a:cubicBezTo>
                    <a:pt x="0" y="19361"/>
                    <a:pt x="19361" y="0"/>
                    <a:pt x="43243" y="0"/>
                  </a:cubicBezTo>
                  <a:cubicBezTo>
                    <a:pt x="67126" y="0"/>
                    <a:pt x="86487" y="19361"/>
                    <a:pt x="86487" y="43244"/>
                  </a:cubicBezTo>
                  <a:close/>
                </a:path>
              </a:pathLst>
            </a:custGeom>
            <a:noFill/>
            <a:ln w="19050" cap="rnd">
              <a:solidFill>
                <a:schemeClr val="tx2"/>
              </a:solidFill>
              <a:prstDash val="solid"/>
              <a:round/>
            </a:ln>
          </p:spPr>
          <p:txBody>
            <a:bodyPr rtlCol="0" anchor="ctr"/>
            <a:lstStyle/>
            <a:p>
              <a:endParaRPr lang="en-IN"/>
            </a:p>
          </p:txBody>
        </p:sp>
        <p:sp>
          <p:nvSpPr>
            <p:cNvPr id="70" name="Freeform: Shape 69">
              <a:extLst>
                <a:ext uri="{FF2B5EF4-FFF2-40B4-BE49-F238E27FC236}">
                  <a16:creationId xmlns:a16="http://schemas.microsoft.com/office/drawing/2014/main" id="{4B5D0831-B741-1FA0-FAC3-D998BE284997}"/>
                </a:ext>
              </a:extLst>
            </p:cNvPr>
            <p:cNvSpPr/>
            <p:nvPr/>
          </p:nvSpPr>
          <p:spPr>
            <a:xfrm rot="-2226599">
              <a:off x="3409749" y="2022895"/>
              <a:ext cx="135064" cy="135064"/>
            </a:xfrm>
            <a:custGeom>
              <a:avLst/>
              <a:gdLst>
                <a:gd name="connsiteX0" fmla="*/ 114776 w 135064"/>
                <a:gd name="connsiteY0" fmla="*/ 0 h 135064"/>
                <a:gd name="connsiteX1" fmla="*/ 135064 w 135064"/>
                <a:gd name="connsiteY1" fmla="*/ 20288 h 135064"/>
                <a:gd name="connsiteX2" fmla="*/ 135064 w 135064"/>
                <a:gd name="connsiteY2" fmla="*/ 114776 h 135064"/>
                <a:gd name="connsiteX3" fmla="*/ 114776 w 135064"/>
                <a:gd name="connsiteY3" fmla="*/ 135065 h 135064"/>
                <a:gd name="connsiteX4" fmla="*/ 20288 w 135064"/>
                <a:gd name="connsiteY4" fmla="*/ 135065 h 135064"/>
                <a:gd name="connsiteX5" fmla="*/ 0 w 135064"/>
                <a:gd name="connsiteY5" fmla="*/ 114776 h 135064"/>
                <a:gd name="connsiteX6" fmla="*/ 0 w 135064"/>
                <a:gd name="connsiteY6" fmla="*/ 20288 h 135064"/>
                <a:gd name="connsiteX7" fmla="*/ 20288 w 135064"/>
                <a:gd name="connsiteY7" fmla="*/ 0 h 1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064" h="135064">
                  <a:moveTo>
                    <a:pt x="114776" y="0"/>
                  </a:moveTo>
                  <a:cubicBezTo>
                    <a:pt x="125981" y="0"/>
                    <a:pt x="135064" y="9083"/>
                    <a:pt x="135064" y="20288"/>
                  </a:cubicBezTo>
                  <a:lnTo>
                    <a:pt x="135064" y="114776"/>
                  </a:lnTo>
                  <a:cubicBezTo>
                    <a:pt x="135064" y="125981"/>
                    <a:pt x="125981" y="135065"/>
                    <a:pt x="114776" y="135065"/>
                  </a:cubicBezTo>
                  <a:lnTo>
                    <a:pt x="20288" y="135065"/>
                  </a:lnTo>
                  <a:cubicBezTo>
                    <a:pt x="9083" y="135065"/>
                    <a:pt x="0" y="125981"/>
                    <a:pt x="0" y="114776"/>
                  </a:cubicBezTo>
                  <a:lnTo>
                    <a:pt x="0" y="20288"/>
                  </a:lnTo>
                  <a:cubicBezTo>
                    <a:pt x="0" y="9083"/>
                    <a:pt x="9083" y="0"/>
                    <a:pt x="20288" y="0"/>
                  </a:cubicBezTo>
                  <a:close/>
                </a:path>
              </a:pathLst>
            </a:custGeom>
            <a:noFill/>
            <a:ln w="19050" cap="rnd">
              <a:solidFill>
                <a:schemeClr val="accent1"/>
              </a:solidFill>
              <a:prstDash val="solid"/>
              <a:round/>
            </a:ln>
          </p:spPr>
          <p:txBody>
            <a:bodyPr rtlCol="0" anchor="ctr"/>
            <a:lstStyle/>
            <a:p>
              <a:endParaRPr lang="en-IN"/>
            </a:p>
          </p:txBody>
        </p:sp>
        <p:sp>
          <p:nvSpPr>
            <p:cNvPr id="71" name="Freeform: Shape 70">
              <a:extLst>
                <a:ext uri="{FF2B5EF4-FFF2-40B4-BE49-F238E27FC236}">
                  <a16:creationId xmlns:a16="http://schemas.microsoft.com/office/drawing/2014/main" id="{13338E6E-8E66-250D-E951-1C960B5EC5C5}"/>
                </a:ext>
              </a:extLst>
            </p:cNvPr>
            <p:cNvSpPr/>
            <p:nvPr/>
          </p:nvSpPr>
          <p:spPr>
            <a:xfrm rot="-4136998">
              <a:off x="3239794" y="2085375"/>
              <a:ext cx="116490" cy="116490"/>
            </a:xfrm>
            <a:custGeom>
              <a:avLst/>
              <a:gdLst>
                <a:gd name="connsiteX0" fmla="*/ 98965 w 116490"/>
                <a:gd name="connsiteY0" fmla="*/ 0 h 116490"/>
                <a:gd name="connsiteX1" fmla="*/ 116491 w 116490"/>
                <a:gd name="connsiteY1" fmla="*/ 17526 h 116490"/>
                <a:gd name="connsiteX2" fmla="*/ 116491 w 116490"/>
                <a:gd name="connsiteY2" fmla="*/ 98965 h 116490"/>
                <a:gd name="connsiteX3" fmla="*/ 98965 w 116490"/>
                <a:gd name="connsiteY3" fmla="*/ 116491 h 116490"/>
                <a:gd name="connsiteX4" fmla="*/ 17526 w 116490"/>
                <a:gd name="connsiteY4" fmla="*/ 116491 h 116490"/>
                <a:gd name="connsiteX5" fmla="*/ 0 w 116490"/>
                <a:gd name="connsiteY5" fmla="*/ 98965 h 116490"/>
                <a:gd name="connsiteX6" fmla="*/ 0 w 116490"/>
                <a:gd name="connsiteY6" fmla="*/ 17526 h 116490"/>
                <a:gd name="connsiteX7" fmla="*/ 17526 w 116490"/>
                <a:gd name="connsiteY7" fmla="*/ 0 h 11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90" h="116490">
                  <a:moveTo>
                    <a:pt x="98965" y="0"/>
                  </a:moveTo>
                  <a:cubicBezTo>
                    <a:pt x="108644" y="0"/>
                    <a:pt x="116491" y="7847"/>
                    <a:pt x="116491" y="17526"/>
                  </a:cubicBezTo>
                  <a:lnTo>
                    <a:pt x="116491" y="98965"/>
                  </a:lnTo>
                  <a:cubicBezTo>
                    <a:pt x="116491" y="108644"/>
                    <a:pt x="108644" y="116491"/>
                    <a:pt x="98965" y="116491"/>
                  </a:cubicBezTo>
                  <a:lnTo>
                    <a:pt x="17526" y="116491"/>
                  </a:lnTo>
                  <a:cubicBezTo>
                    <a:pt x="7847" y="116491"/>
                    <a:pt x="0" y="108644"/>
                    <a:pt x="0" y="98965"/>
                  </a:cubicBezTo>
                  <a:lnTo>
                    <a:pt x="0" y="17526"/>
                  </a:lnTo>
                  <a:cubicBezTo>
                    <a:pt x="0" y="7847"/>
                    <a:pt x="7847" y="0"/>
                    <a:pt x="17526" y="0"/>
                  </a:cubicBezTo>
                  <a:close/>
                </a:path>
              </a:pathLst>
            </a:custGeom>
            <a:noFill/>
            <a:ln w="19050" cap="rnd">
              <a:solidFill>
                <a:schemeClr val="accent1"/>
              </a:solidFill>
              <a:prstDash val="solid"/>
              <a:round/>
            </a:ln>
          </p:spPr>
          <p:txBody>
            <a:bodyPr rtlCol="0" anchor="ctr"/>
            <a:lstStyle/>
            <a:p>
              <a:endParaRPr lang="en-IN"/>
            </a:p>
          </p:txBody>
        </p:sp>
        <p:sp>
          <p:nvSpPr>
            <p:cNvPr id="72" name="Freeform: Shape 71">
              <a:extLst>
                <a:ext uri="{FF2B5EF4-FFF2-40B4-BE49-F238E27FC236}">
                  <a16:creationId xmlns:a16="http://schemas.microsoft.com/office/drawing/2014/main" id="{DA084F75-7B57-5002-2E48-59A2632D15D4}"/>
                </a:ext>
              </a:extLst>
            </p:cNvPr>
            <p:cNvSpPr/>
            <p:nvPr/>
          </p:nvSpPr>
          <p:spPr>
            <a:xfrm>
              <a:off x="3180743" y="2124782"/>
              <a:ext cx="384524" cy="9525"/>
            </a:xfrm>
            <a:custGeom>
              <a:avLst/>
              <a:gdLst>
                <a:gd name="connsiteX0" fmla="*/ 0 w 384524"/>
                <a:gd name="connsiteY0" fmla="*/ 0 h 9525"/>
                <a:gd name="connsiteX1" fmla="*/ 384524 w 384524"/>
                <a:gd name="connsiteY1" fmla="*/ 0 h 9525"/>
              </a:gdLst>
              <a:ahLst/>
              <a:cxnLst>
                <a:cxn ang="0">
                  <a:pos x="connsiteX0" y="connsiteY0"/>
                </a:cxn>
                <a:cxn ang="0">
                  <a:pos x="connsiteX1" y="connsiteY1"/>
                </a:cxn>
              </a:cxnLst>
              <a:rect l="l" t="t" r="r" b="b"/>
              <a:pathLst>
                <a:path w="384524" h="9525">
                  <a:moveTo>
                    <a:pt x="0" y="0"/>
                  </a:moveTo>
                  <a:lnTo>
                    <a:pt x="384524" y="0"/>
                  </a:lnTo>
                </a:path>
              </a:pathLst>
            </a:custGeom>
            <a:ln w="19050" cap="rnd">
              <a:solidFill>
                <a:schemeClr val="tx2"/>
              </a:solidFill>
              <a:prstDash val="solid"/>
              <a:round/>
            </a:ln>
          </p:spPr>
          <p:txBody>
            <a:bodyPr rtlCol="0" anchor="ctr"/>
            <a:lstStyle/>
            <a:p>
              <a:endParaRPr lang="en-IN"/>
            </a:p>
          </p:txBody>
        </p:sp>
        <p:sp>
          <p:nvSpPr>
            <p:cNvPr id="73" name="Freeform: Shape 72">
              <a:extLst>
                <a:ext uri="{FF2B5EF4-FFF2-40B4-BE49-F238E27FC236}">
                  <a16:creationId xmlns:a16="http://schemas.microsoft.com/office/drawing/2014/main" id="{0109E8B0-F508-C7F4-31B8-D0BE8032CCEC}"/>
                </a:ext>
              </a:extLst>
            </p:cNvPr>
            <p:cNvSpPr/>
            <p:nvPr/>
          </p:nvSpPr>
          <p:spPr>
            <a:xfrm>
              <a:off x="3202174" y="2226605"/>
              <a:ext cx="338232" cy="9525"/>
            </a:xfrm>
            <a:custGeom>
              <a:avLst/>
              <a:gdLst>
                <a:gd name="connsiteX0" fmla="*/ 0 w 338232"/>
                <a:gd name="connsiteY0" fmla="*/ 0 h 9525"/>
                <a:gd name="connsiteX1" fmla="*/ 338233 w 338232"/>
                <a:gd name="connsiteY1" fmla="*/ 0 h 9525"/>
              </a:gdLst>
              <a:ahLst/>
              <a:cxnLst>
                <a:cxn ang="0">
                  <a:pos x="connsiteX0" y="connsiteY0"/>
                </a:cxn>
                <a:cxn ang="0">
                  <a:pos x="connsiteX1" y="connsiteY1"/>
                </a:cxn>
              </a:cxnLst>
              <a:rect l="l" t="t" r="r" b="b"/>
              <a:pathLst>
                <a:path w="338232" h="9525">
                  <a:moveTo>
                    <a:pt x="0" y="0"/>
                  </a:moveTo>
                  <a:lnTo>
                    <a:pt x="338233" y="0"/>
                  </a:lnTo>
                </a:path>
              </a:pathLst>
            </a:custGeom>
            <a:ln w="19050" cap="rnd">
              <a:solidFill>
                <a:schemeClr val="tx2"/>
              </a:solidFill>
              <a:prstDash val="solid"/>
              <a:round/>
            </a:ln>
          </p:spPr>
          <p:txBody>
            <a:bodyPr rtlCol="0" anchor="ctr"/>
            <a:lstStyle/>
            <a:p>
              <a:endParaRPr lang="en-IN"/>
            </a:p>
          </p:txBody>
        </p:sp>
        <p:sp>
          <p:nvSpPr>
            <p:cNvPr id="74" name="Freeform: Shape 73">
              <a:extLst>
                <a:ext uri="{FF2B5EF4-FFF2-40B4-BE49-F238E27FC236}">
                  <a16:creationId xmlns:a16="http://schemas.microsoft.com/office/drawing/2014/main" id="{9324757C-4874-8F37-6E99-BB70E165386A}"/>
                </a:ext>
              </a:extLst>
            </p:cNvPr>
            <p:cNvSpPr/>
            <p:nvPr/>
          </p:nvSpPr>
          <p:spPr>
            <a:xfrm>
              <a:off x="3298281" y="2229653"/>
              <a:ext cx="16478" cy="94106"/>
            </a:xfrm>
            <a:custGeom>
              <a:avLst/>
              <a:gdLst>
                <a:gd name="connsiteX0" fmla="*/ 16478 w 16478"/>
                <a:gd name="connsiteY0" fmla="*/ 94107 h 94106"/>
                <a:gd name="connsiteX1" fmla="*/ 0 w 16478"/>
                <a:gd name="connsiteY1" fmla="*/ 0 h 94106"/>
              </a:gdLst>
              <a:ahLst/>
              <a:cxnLst>
                <a:cxn ang="0">
                  <a:pos x="connsiteX0" y="connsiteY0"/>
                </a:cxn>
                <a:cxn ang="0">
                  <a:pos x="connsiteX1" y="connsiteY1"/>
                </a:cxn>
              </a:cxnLst>
              <a:rect l="l" t="t" r="r" b="b"/>
              <a:pathLst>
                <a:path w="16478" h="94106">
                  <a:moveTo>
                    <a:pt x="16478" y="94107"/>
                  </a:moveTo>
                  <a:lnTo>
                    <a:pt x="0" y="0"/>
                  </a:lnTo>
                </a:path>
              </a:pathLst>
            </a:custGeom>
            <a:ln w="19050" cap="rnd">
              <a:solidFill>
                <a:schemeClr val="tx2"/>
              </a:solidFill>
              <a:prstDash val="solid"/>
              <a:round/>
            </a:ln>
          </p:spPr>
          <p:txBody>
            <a:bodyPr rtlCol="0" anchor="ctr"/>
            <a:lstStyle/>
            <a:p>
              <a:endParaRPr lang="en-IN"/>
            </a:p>
          </p:txBody>
        </p:sp>
        <p:sp>
          <p:nvSpPr>
            <p:cNvPr id="75" name="Freeform: Shape 74">
              <a:extLst>
                <a:ext uri="{FF2B5EF4-FFF2-40B4-BE49-F238E27FC236}">
                  <a16:creationId xmlns:a16="http://schemas.microsoft.com/office/drawing/2014/main" id="{C2C06E14-EA3B-06DB-4D8E-CEFDF18BCE27}"/>
                </a:ext>
              </a:extLst>
            </p:cNvPr>
            <p:cNvSpPr/>
            <p:nvPr/>
          </p:nvSpPr>
          <p:spPr>
            <a:xfrm>
              <a:off x="3402580" y="2133926"/>
              <a:ext cx="15811" cy="189833"/>
            </a:xfrm>
            <a:custGeom>
              <a:avLst/>
              <a:gdLst>
                <a:gd name="connsiteX0" fmla="*/ 0 w 15811"/>
                <a:gd name="connsiteY0" fmla="*/ 189833 h 189833"/>
                <a:gd name="connsiteX1" fmla="*/ 15812 w 15811"/>
                <a:gd name="connsiteY1" fmla="*/ 0 h 189833"/>
              </a:gdLst>
              <a:ahLst/>
              <a:cxnLst>
                <a:cxn ang="0">
                  <a:pos x="connsiteX0" y="connsiteY0"/>
                </a:cxn>
                <a:cxn ang="0">
                  <a:pos x="connsiteX1" y="connsiteY1"/>
                </a:cxn>
              </a:cxnLst>
              <a:rect l="l" t="t" r="r" b="b"/>
              <a:pathLst>
                <a:path w="15811" h="189833">
                  <a:moveTo>
                    <a:pt x="0" y="189833"/>
                  </a:moveTo>
                  <a:lnTo>
                    <a:pt x="15812" y="0"/>
                  </a:lnTo>
                </a:path>
              </a:pathLst>
            </a:custGeom>
            <a:ln w="19050" cap="rnd">
              <a:solidFill>
                <a:schemeClr val="tx2"/>
              </a:solidFill>
              <a:prstDash val="solid"/>
              <a:round/>
            </a:ln>
          </p:spPr>
          <p:txBody>
            <a:bodyPr rtlCol="0" anchor="ctr"/>
            <a:lstStyle/>
            <a:p>
              <a:endParaRPr lang="en-IN"/>
            </a:p>
          </p:txBody>
        </p:sp>
      </p:grpSp>
      <p:grpSp>
        <p:nvGrpSpPr>
          <p:cNvPr id="97" name="Group 96">
            <a:extLst>
              <a:ext uri="{FF2B5EF4-FFF2-40B4-BE49-F238E27FC236}">
                <a16:creationId xmlns:a16="http://schemas.microsoft.com/office/drawing/2014/main" id="{85EC6F23-42CF-4AB4-01AC-60E08FF696A0}"/>
              </a:ext>
            </a:extLst>
          </p:cNvPr>
          <p:cNvGrpSpPr/>
          <p:nvPr/>
        </p:nvGrpSpPr>
        <p:grpSpPr>
          <a:xfrm>
            <a:off x="661308" y="4005528"/>
            <a:ext cx="347104" cy="434975"/>
            <a:chOff x="507345" y="3918075"/>
            <a:chExt cx="497837" cy="623866"/>
          </a:xfrm>
        </p:grpSpPr>
        <p:sp>
          <p:nvSpPr>
            <p:cNvPr id="94" name="Freeform: Shape 93">
              <a:extLst>
                <a:ext uri="{FF2B5EF4-FFF2-40B4-BE49-F238E27FC236}">
                  <a16:creationId xmlns:a16="http://schemas.microsoft.com/office/drawing/2014/main" id="{36EE0C07-3028-318F-FF33-4F85BB6D257E}"/>
                </a:ext>
              </a:extLst>
            </p:cNvPr>
            <p:cNvSpPr/>
            <p:nvPr/>
          </p:nvSpPr>
          <p:spPr>
            <a:xfrm>
              <a:off x="507345" y="3918075"/>
              <a:ext cx="497837" cy="623866"/>
            </a:xfrm>
            <a:custGeom>
              <a:avLst/>
              <a:gdLst>
                <a:gd name="connsiteX0" fmla="*/ 197116 w 497837"/>
                <a:gd name="connsiteY0" fmla="*/ 623867 h 623866"/>
                <a:gd name="connsiteX1" fmla="*/ 183304 w 497837"/>
                <a:gd name="connsiteY1" fmla="*/ 531284 h 623866"/>
                <a:gd name="connsiteX2" fmla="*/ 81863 w 497837"/>
                <a:gd name="connsiteY2" fmla="*/ 503661 h 623866"/>
                <a:gd name="connsiteX3" fmla="*/ 61194 w 497837"/>
                <a:gd name="connsiteY3" fmla="*/ 450512 h 623866"/>
                <a:gd name="connsiteX4" fmla="*/ 63194 w 497837"/>
                <a:gd name="connsiteY4" fmla="*/ 418984 h 623866"/>
                <a:gd name="connsiteX5" fmla="*/ 52336 w 497837"/>
                <a:gd name="connsiteY5" fmla="*/ 350023 h 623866"/>
                <a:gd name="connsiteX6" fmla="*/ 5092 w 497837"/>
                <a:gd name="connsiteY6" fmla="*/ 333259 h 623866"/>
                <a:gd name="connsiteX7" fmla="*/ 65194 w 497837"/>
                <a:gd name="connsiteY7" fmla="*/ 243629 h 623866"/>
                <a:gd name="connsiteX8" fmla="*/ 78529 w 497837"/>
                <a:gd name="connsiteY8" fmla="*/ 106755 h 623866"/>
                <a:gd name="connsiteX9" fmla="*/ 310463 w 497837"/>
                <a:gd name="connsiteY9" fmla="*/ 2361 h 623866"/>
                <a:gd name="connsiteX10" fmla="*/ 497534 w 497837"/>
                <a:gd name="connsiteY10" fmla="*/ 207339 h 623866"/>
                <a:gd name="connsiteX11" fmla="*/ 398093 w 497837"/>
                <a:gd name="connsiteY11" fmla="*/ 467181 h 623866"/>
                <a:gd name="connsiteX12" fmla="*/ 418762 w 497837"/>
                <a:gd name="connsiteY12" fmla="*/ 566622 h 6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837" h="623866">
                  <a:moveTo>
                    <a:pt x="197116" y="623867"/>
                  </a:moveTo>
                  <a:cubicBezTo>
                    <a:pt x="197116" y="623867"/>
                    <a:pt x="194163" y="573670"/>
                    <a:pt x="183304" y="531284"/>
                  </a:cubicBezTo>
                  <a:cubicBezTo>
                    <a:pt x="172446" y="488898"/>
                    <a:pt x="113391" y="506709"/>
                    <a:pt x="81863" y="503661"/>
                  </a:cubicBezTo>
                  <a:cubicBezTo>
                    <a:pt x="50335" y="500709"/>
                    <a:pt x="73005" y="463275"/>
                    <a:pt x="61194" y="450512"/>
                  </a:cubicBezTo>
                  <a:cubicBezTo>
                    <a:pt x="49383" y="437748"/>
                    <a:pt x="63194" y="418984"/>
                    <a:pt x="63194" y="418984"/>
                  </a:cubicBezTo>
                  <a:cubicBezTo>
                    <a:pt x="39572" y="402220"/>
                    <a:pt x="52336" y="350023"/>
                    <a:pt x="52336" y="350023"/>
                  </a:cubicBezTo>
                  <a:cubicBezTo>
                    <a:pt x="-11768" y="362787"/>
                    <a:pt x="-1862" y="339165"/>
                    <a:pt x="5092" y="333259"/>
                  </a:cubicBezTo>
                  <a:cubicBezTo>
                    <a:pt x="11950" y="327354"/>
                    <a:pt x="65194" y="243629"/>
                    <a:pt x="65194" y="243629"/>
                  </a:cubicBezTo>
                  <a:cubicBezTo>
                    <a:pt x="65194" y="243629"/>
                    <a:pt x="44144" y="188384"/>
                    <a:pt x="78529" y="106755"/>
                  </a:cubicBezTo>
                  <a:cubicBezTo>
                    <a:pt x="123011" y="1122"/>
                    <a:pt x="245407" y="-5545"/>
                    <a:pt x="310463" y="2361"/>
                  </a:cubicBezTo>
                  <a:cubicBezTo>
                    <a:pt x="350849" y="7314"/>
                    <a:pt x="490676" y="47890"/>
                    <a:pt x="497534" y="207339"/>
                  </a:cubicBezTo>
                  <a:cubicBezTo>
                    <a:pt x="504392" y="366787"/>
                    <a:pt x="392759" y="363263"/>
                    <a:pt x="398093" y="467181"/>
                  </a:cubicBezTo>
                  <a:cubicBezTo>
                    <a:pt x="401046" y="525283"/>
                    <a:pt x="418762" y="566622"/>
                    <a:pt x="418762" y="566622"/>
                  </a:cubicBezTo>
                </a:path>
              </a:pathLst>
            </a:custGeom>
            <a:noFill/>
            <a:ln w="19050" cap="rnd">
              <a:solidFill>
                <a:schemeClr val="tx2"/>
              </a:solidFill>
              <a:prstDash val="solid"/>
              <a:round/>
            </a:ln>
          </p:spPr>
          <p:txBody>
            <a:bodyPr rtlCol="0" anchor="ctr"/>
            <a:lstStyle/>
            <a:p>
              <a:endParaRPr lang="en-IN"/>
            </a:p>
          </p:txBody>
        </p:sp>
        <p:sp>
          <p:nvSpPr>
            <p:cNvPr id="95" name="Freeform: Shape 94">
              <a:extLst>
                <a:ext uri="{FF2B5EF4-FFF2-40B4-BE49-F238E27FC236}">
                  <a16:creationId xmlns:a16="http://schemas.microsoft.com/office/drawing/2014/main" id="{940D9F25-FBF0-465E-F357-21961CA1FFC4}"/>
                </a:ext>
              </a:extLst>
            </p:cNvPr>
            <p:cNvSpPr/>
            <p:nvPr/>
          </p:nvSpPr>
          <p:spPr>
            <a:xfrm>
              <a:off x="635976" y="4131796"/>
              <a:ext cx="184213" cy="184118"/>
            </a:xfrm>
            <a:custGeom>
              <a:avLst/>
              <a:gdLst>
                <a:gd name="connsiteX0" fmla="*/ 184214 w 184213"/>
                <a:gd name="connsiteY0" fmla="*/ 92012 h 184118"/>
                <a:gd name="connsiteX1" fmla="*/ 166021 w 184213"/>
                <a:gd name="connsiteY1" fmla="*/ 106775 h 184118"/>
                <a:gd name="connsiteX2" fmla="*/ 177165 w 184213"/>
                <a:gd name="connsiteY2" fmla="*/ 127254 h 184118"/>
                <a:gd name="connsiteX3" fmla="*/ 154781 w 184213"/>
                <a:gd name="connsiteY3" fmla="*/ 133922 h 184118"/>
                <a:gd name="connsiteX4" fmla="*/ 157258 w 184213"/>
                <a:gd name="connsiteY4" fmla="*/ 157163 h 184118"/>
                <a:gd name="connsiteX5" fmla="*/ 133922 w 184213"/>
                <a:gd name="connsiteY5" fmla="*/ 154686 h 184118"/>
                <a:gd name="connsiteX6" fmla="*/ 127349 w 184213"/>
                <a:gd name="connsiteY6" fmla="*/ 177165 h 184118"/>
                <a:gd name="connsiteX7" fmla="*/ 106871 w 184213"/>
                <a:gd name="connsiteY7" fmla="*/ 165926 h 184118"/>
                <a:gd name="connsiteX8" fmla="*/ 92107 w 184213"/>
                <a:gd name="connsiteY8" fmla="*/ 184118 h 184118"/>
                <a:gd name="connsiteX9" fmla="*/ 77438 w 184213"/>
                <a:gd name="connsiteY9" fmla="*/ 165926 h 184118"/>
                <a:gd name="connsiteX10" fmla="*/ 56864 w 184213"/>
                <a:gd name="connsiteY10" fmla="*/ 177165 h 184118"/>
                <a:gd name="connsiteX11" fmla="*/ 50292 w 184213"/>
                <a:gd name="connsiteY11" fmla="*/ 154686 h 184118"/>
                <a:gd name="connsiteX12" fmla="*/ 26956 w 184213"/>
                <a:gd name="connsiteY12" fmla="*/ 157163 h 184118"/>
                <a:gd name="connsiteX13" fmla="*/ 29432 w 184213"/>
                <a:gd name="connsiteY13" fmla="*/ 133922 h 184118"/>
                <a:gd name="connsiteX14" fmla="*/ 7049 w 184213"/>
                <a:gd name="connsiteY14" fmla="*/ 127254 h 184118"/>
                <a:gd name="connsiteX15" fmla="*/ 18193 w 184213"/>
                <a:gd name="connsiteY15" fmla="*/ 106775 h 184118"/>
                <a:gd name="connsiteX16" fmla="*/ 0 w 184213"/>
                <a:gd name="connsiteY16" fmla="*/ 92012 h 184118"/>
                <a:gd name="connsiteX17" fmla="*/ 18193 w 184213"/>
                <a:gd name="connsiteY17" fmla="*/ 77343 h 184118"/>
                <a:gd name="connsiteX18" fmla="*/ 7049 w 184213"/>
                <a:gd name="connsiteY18" fmla="*/ 56769 h 184118"/>
                <a:gd name="connsiteX19" fmla="*/ 29432 w 184213"/>
                <a:gd name="connsiteY19" fmla="*/ 50197 h 184118"/>
                <a:gd name="connsiteX20" fmla="*/ 27051 w 184213"/>
                <a:gd name="connsiteY20" fmla="*/ 26956 h 184118"/>
                <a:gd name="connsiteX21" fmla="*/ 50292 w 184213"/>
                <a:gd name="connsiteY21" fmla="*/ 29337 h 184118"/>
                <a:gd name="connsiteX22" fmla="*/ 56864 w 184213"/>
                <a:gd name="connsiteY22" fmla="*/ 6953 h 184118"/>
                <a:gd name="connsiteX23" fmla="*/ 77438 w 184213"/>
                <a:gd name="connsiteY23" fmla="*/ 18098 h 184118"/>
                <a:gd name="connsiteX24" fmla="*/ 92107 w 184213"/>
                <a:gd name="connsiteY24" fmla="*/ 0 h 184118"/>
                <a:gd name="connsiteX25" fmla="*/ 106871 w 184213"/>
                <a:gd name="connsiteY25" fmla="*/ 18098 h 184118"/>
                <a:gd name="connsiteX26" fmla="*/ 127349 w 184213"/>
                <a:gd name="connsiteY26" fmla="*/ 6953 h 184118"/>
                <a:gd name="connsiteX27" fmla="*/ 134017 w 184213"/>
                <a:gd name="connsiteY27" fmla="*/ 29432 h 184118"/>
                <a:gd name="connsiteX28" fmla="*/ 157258 w 184213"/>
                <a:gd name="connsiteY28" fmla="*/ 26956 h 184118"/>
                <a:gd name="connsiteX29" fmla="*/ 154781 w 184213"/>
                <a:gd name="connsiteY29" fmla="*/ 50197 h 184118"/>
                <a:gd name="connsiteX30" fmla="*/ 177165 w 184213"/>
                <a:gd name="connsiteY30" fmla="*/ 56769 h 184118"/>
                <a:gd name="connsiteX31" fmla="*/ 166021 w 184213"/>
                <a:gd name="connsiteY31" fmla="*/ 77343 h 184118"/>
                <a:gd name="connsiteX32" fmla="*/ 184214 w 184213"/>
                <a:gd name="connsiteY32" fmla="*/ 92012 h 18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4213" h="184118">
                  <a:moveTo>
                    <a:pt x="184214" y="92012"/>
                  </a:moveTo>
                  <a:lnTo>
                    <a:pt x="166021" y="106775"/>
                  </a:lnTo>
                  <a:lnTo>
                    <a:pt x="177165" y="127254"/>
                  </a:lnTo>
                  <a:lnTo>
                    <a:pt x="154781" y="133922"/>
                  </a:lnTo>
                  <a:lnTo>
                    <a:pt x="157258" y="157163"/>
                  </a:lnTo>
                  <a:lnTo>
                    <a:pt x="133922" y="154686"/>
                  </a:lnTo>
                  <a:lnTo>
                    <a:pt x="127349" y="177165"/>
                  </a:lnTo>
                  <a:lnTo>
                    <a:pt x="106871" y="165926"/>
                  </a:lnTo>
                  <a:lnTo>
                    <a:pt x="92107" y="184118"/>
                  </a:lnTo>
                  <a:lnTo>
                    <a:pt x="77438" y="165926"/>
                  </a:lnTo>
                  <a:lnTo>
                    <a:pt x="56864" y="177165"/>
                  </a:lnTo>
                  <a:lnTo>
                    <a:pt x="50292" y="154686"/>
                  </a:lnTo>
                  <a:lnTo>
                    <a:pt x="26956" y="157163"/>
                  </a:lnTo>
                  <a:lnTo>
                    <a:pt x="29432" y="133922"/>
                  </a:lnTo>
                  <a:lnTo>
                    <a:pt x="7049" y="127254"/>
                  </a:lnTo>
                  <a:lnTo>
                    <a:pt x="18193" y="106775"/>
                  </a:lnTo>
                  <a:lnTo>
                    <a:pt x="0" y="92012"/>
                  </a:lnTo>
                  <a:lnTo>
                    <a:pt x="18193" y="77343"/>
                  </a:lnTo>
                  <a:lnTo>
                    <a:pt x="7049" y="56769"/>
                  </a:lnTo>
                  <a:lnTo>
                    <a:pt x="29432" y="50197"/>
                  </a:lnTo>
                  <a:lnTo>
                    <a:pt x="27051" y="26956"/>
                  </a:lnTo>
                  <a:lnTo>
                    <a:pt x="50292" y="29337"/>
                  </a:lnTo>
                  <a:lnTo>
                    <a:pt x="56864" y="6953"/>
                  </a:lnTo>
                  <a:lnTo>
                    <a:pt x="77438" y="18098"/>
                  </a:lnTo>
                  <a:lnTo>
                    <a:pt x="92107" y="0"/>
                  </a:lnTo>
                  <a:lnTo>
                    <a:pt x="106871" y="18098"/>
                  </a:lnTo>
                  <a:lnTo>
                    <a:pt x="127349" y="6953"/>
                  </a:lnTo>
                  <a:lnTo>
                    <a:pt x="134017" y="29432"/>
                  </a:lnTo>
                  <a:lnTo>
                    <a:pt x="157258" y="26956"/>
                  </a:lnTo>
                  <a:lnTo>
                    <a:pt x="154781" y="50197"/>
                  </a:lnTo>
                  <a:lnTo>
                    <a:pt x="177165" y="56769"/>
                  </a:lnTo>
                  <a:lnTo>
                    <a:pt x="166021" y="77343"/>
                  </a:lnTo>
                  <a:lnTo>
                    <a:pt x="184214" y="92012"/>
                  </a:lnTo>
                  <a:close/>
                </a:path>
              </a:pathLst>
            </a:custGeom>
            <a:noFill/>
            <a:ln w="19050" cap="rnd">
              <a:solidFill>
                <a:schemeClr val="accent1"/>
              </a:solidFill>
              <a:prstDash val="solid"/>
              <a:round/>
            </a:ln>
          </p:spPr>
          <p:txBody>
            <a:bodyPr rtlCol="0" anchor="ctr"/>
            <a:lstStyle/>
            <a:p>
              <a:endParaRPr lang="en-IN"/>
            </a:p>
          </p:txBody>
        </p:sp>
        <p:sp>
          <p:nvSpPr>
            <p:cNvPr id="96" name="Freeform: Shape 95">
              <a:extLst>
                <a:ext uri="{FF2B5EF4-FFF2-40B4-BE49-F238E27FC236}">
                  <a16:creationId xmlns:a16="http://schemas.microsoft.com/office/drawing/2014/main" id="{7AF96494-7660-AC1F-9F2E-472551D565FD}"/>
                </a:ext>
              </a:extLst>
            </p:cNvPr>
            <p:cNvSpPr/>
            <p:nvPr/>
          </p:nvSpPr>
          <p:spPr>
            <a:xfrm>
              <a:off x="774469" y="3993398"/>
              <a:ext cx="155352" cy="155352"/>
            </a:xfrm>
            <a:custGeom>
              <a:avLst/>
              <a:gdLst>
                <a:gd name="connsiteX0" fmla="*/ 155353 w 155352"/>
                <a:gd name="connsiteY0" fmla="*/ 77629 h 155352"/>
                <a:gd name="connsiteX1" fmla="*/ 140018 w 155352"/>
                <a:gd name="connsiteY1" fmla="*/ 90106 h 155352"/>
                <a:gd name="connsiteX2" fmla="*/ 149447 w 155352"/>
                <a:gd name="connsiteY2" fmla="*/ 107442 h 155352"/>
                <a:gd name="connsiteX3" fmla="*/ 130493 w 155352"/>
                <a:gd name="connsiteY3" fmla="*/ 112967 h 155352"/>
                <a:gd name="connsiteX4" fmla="*/ 132588 w 155352"/>
                <a:gd name="connsiteY4" fmla="*/ 132588 h 155352"/>
                <a:gd name="connsiteX5" fmla="*/ 112967 w 155352"/>
                <a:gd name="connsiteY5" fmla="*/ 130493 h 155352"/>
                <a:gd name="connsiteX6" fmla="*/ 107442 w 155352"/>
                <a:gd name="connsiteY6" fmla="*/ 149447 h 155352"/>
                <a:gd name="connsiteX7" fmla="*/ 90106 w 155352"/>
                <a:gd name="connsiteY7" fmla="*/ 140018 h 155352"/>
                <a:gd name="connsiteX8" fmla="*/ 77724 w 155352"/>
                <a:gd name="connsiteY8" fmla="*/ 155353 h 155352"/>
                <a:gd name="connsiteX9" fmla="*/ 65246 w 155352"/>
                <a:gd name="connsiteY9" fmla="*/ 140018 h 155352"/>
                <a:gd name="connsiteX10" fmla="*/ 47911 w 155352"/>
                <a:gd name="connsiteY10" fmla="*/ 149447 h 155352"/>
                <a:gd name="connsiteX11" fmla="*/ 42386 w 155352"/>
                <a:gd name="connsiteY11" fmla="*/ 130493 h 155352"/>
                <a:gd name="connsiteX12" fmla="*/ 22765 w 155352"/>
                <a:gd name="connsiteY12" fmla="*/ 132588 h 155352"/>
                <a:gd name="connsiteX13" fmla="*/ 24860 w 155352"/>
                <a:gd name="connsiteY13" fmla="*/ 112967 h 155352"/>
                <a:gd name="connsiteX14" fmla="*/ 5905 w 155352"/>
                <a:gd name="connsiteY14" fmla="*/ 107442 h 155352"/>
                <a:gd name="connsiteX15" fmla="*/ 15335 w 155352"/>
                <a:gd name="connsiteY15" fmla="*/ 90106 h 155352"/>
                <a:gd name="connsiteX16" fmla="*/ 0 w 155352"/>
                <a:gd name="connsiteY16" fmla="*/ 77629 h 155352"/>
                <a:gd name="connsiteX17" fmla="*/ 15335 w 155352"/>
                <a:gd name="connsiteY17" fmla="*/ 65246 h 155352"/>
                <a:gd name="connsiteX18" fmla="*/ 5905 w 155352"/>
                <a:gd name="connsiteY18" fmla="*/ 47911 h 155352"/>
                <a:gd name="connsiteX19" fmla="*/ 24860 w 155352"/>
                <a:gd name="connsiteY19" fmla="*/ 42386 h 155352"/>
                <a:gd name="connsiteX20" fmla="*/ 22765 w 155352"/>
                <a:gd name="connsiteY20" fmla="*/ 22765 h 155352"/>
                <a:gd name="connsiteX21" fmla="*/ 42386 w 155352"/>
                <a:gd name="connsiteY21" fmla="*/ 24765 h 155352"/>
                <a:gd name="connsiteX22" fmla="*/ 47911 w 155352"/>
                <a:gd name="connsiteY22" fmla="*/ 5905 h 155352"/>
                <a:gd name="connsiteX23" fmla="*/ 65246 w 155352"/>
                <a:gd name="connsiteY23" fmla="*/ 15335 h 155352"/>
                <a:gd name="connsiteX24" fmla="*/ 77724 w 155352"/>
                <a:gd name="connsiteY24" fmla="*/ 0 h 155352"/>
                <a:gd name="connsiteX25" fmla="*/ 90106 w 155352"/>
                <a:gd name="connsiteY25" fmla="*/ 15335 h 155352"/>
                <a:gd name="connsiteX26" fmla="*/ 107442 w 155352"/>
                <a:gd name="connsiteY26" fmla="*/ 5905 h 155352"/>
                <a:gd name="connsiteX27" fmla="*/ 112967 w 155352"/>
                <a:gd name="connsiteY27" fmla="*/ 24765 h 155352"/>
                <a:gd name="connsiteX28" fmla="*/ 132588 w 155352"/>
                <a:gd name="connsiteY28" fmla="*/ 22765 h 155352"/>
                <a:gd name="connsiteX29" fmla="*/ 130588 w 155352"/>
                <a:gd name="connsiteY29" fmla="*/ 42386 h 155352"/>
                <a:gd name="connsiteX30" fmla="*/ 149447 w 155352"/>
                <a:gd name="connsiteY30" fmla="*/ 47911 h 155352"/>
                <a:gd name="connsiteX31" fmla="*/ 140018 w 155352"/>
                <a:gd name="connsiteY31" fmla="*/ 65246 h 155352"/>
                <a:gd name="connsiteX32" fmla="*/ 155353 w 155352"/>
                <a:gd name="connsiteY32" fmla="*/ 77629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352" h="155352">
                  <a:moveTo>
                    <a:pt x="155353" y="77629"/>
                  </a:moveTo>
                  <a:lnTo>
                    <a:pt x="140018" y="90106"/>
                  </a:lnTo>
                  <a:lnTo>
                    <a:pt x="149447" y="107442"/>
                  </a:lnTo>
                  <a:lnTo>
                    <a:pt x="130493" y="112967"/>
                  </a:lnTo>
                  <a:lnTo>
                    <a:pt x="132588" y="132588"/>
                  </a:lnTo>
                  <a:lnTo>
                    <a:pt x="112967" y="130493"/>
                  </a:lnTo>
                  <a:lnTo>
                    <a:pt x="107442" y="149447"/>
                  </a:lnTo>
                  <a:lnTo>
                    <a:pt x="90106" y="140018"/>
                  </a:lnTo>
                  <a:lnTo>
                    <a:pt x="77724" y="155353"/>
                  </a:lnTo>
                  <a:lnTo>
                    <a:pt x="65246" y="140018"/>
                  </a:lnTo>
                  <a:lnTo>
                    <a:pt x="47911" y="149447"/>
                  </a:lnTo>
                  <a:lnTo>
                    <a:pt x="42386" y="130493"/>
                  </a:lnTo>
                  <a:lnTo>
                    <a:pt x="22765" y="132588"/>
                  </a:lnTo>
                  <a:lnTo>
                    <a:pt x="24860" y="112967"/>
                  </a:lnTo>
                  <a:lnTo>
                    <a:pt x="5905" y="107442"/>
                  </a:lnTo>
                  <a:lnTo>
                    <a:pt x="15335" y="90106"/>
                  </a:lnTo>
                  <a:lnTo>
                    <a:pt x="0" y="77629"/>
                  </a:lnTo>
                  <a:lnTo>
                    <a:pt x="15335" y="65246"/>
                  </a:lnTo>
                  <a:lnTo>
                    <a:pt x="5905" y="47911"/>
                  </a:lnTo>
                  <a:lnTo>
                    <a:pt x="24860" y="42386"/>
                  </a:lnTo>
                  <a:lnTo>
                    <a:pt x="22765" y="22765"/>
                  </a:lnTo>
                  <a:lnTo>
                    <a:pt x="42386" y="24765"/>
                  </a:lnTo>
                  <a:lnTo>
                    <a:pt x="47911" y="5905"/>
                  </a:lnTo>
                  <a:lnTo>
                    <a:pt x="65246" y="15335"/>
                  </a:lnTo>
                  <a:lnTo>
                    <a:pt x="77724" y="0"/>
                  </a:lnTo>
                  <a:lnTo>
                    <a:pt x="90106" y="15335"/>
                  </a:lnTo>
                  <a:lnTo>
                    <a:pt x="107442" y="5905"/>
                  </a:lnTo>
                  <a:lnTo>
                    <a:pt x="112967" y="24765"/>
                  </a:lnTo>
                  <a:lnTo>
                    <a:pt x="132588" y="22765"/>
                  </a:lnTo>
                  <a:lnTo>
                    <a:pt x="130588" y="42386"/>
                  </a:lnTo>
                  <a:lnTo>
                    <a:pt x="149447" y="47911"/>
                  </a:lnTo>
                  <a:lnTo>
                    <a:pt x="140018" y="65246"/>
                  </a:lnTo>
                  <a:lnTo>
                    <a:pt x="155353" y="77629"/>
                  </a:lnTo>
                  <a:close/>
                </a:path>
              </a:pathLst>
            </a:custGeom>
            <a:noFill/>
            <a:ln w="19050" cap="rnd">
              <a:solidFill>
                <a:schemeClr val="accent1"/>
              </a:solidFill>
              <a:prstDash val="solid"/>
              <a:round/>
            </a:ln>
          </p:spPr>
          <p:txBody>
            <a:bodyPr rtlCol="0" anchor="ctr"/>
            <a:lstStyle/>
            <a:p>
              <a:endParaRPr lang="en-IN"/>
            </a:p>
          </p:txBody>
        </p:sp>
      </p:grpSp>
      <p:grpSp>
        <p:nvGrpSpPr>
          <p:cNvPr id="127" name="Group 126">
            <a:extLst>
              <a:ext uri="{FF2B5EF4-FFF2-40B4-BE49-F238E27FC236}">
                <a16:creationId xmlns:a16="http://schemas.microsoft.com/office/drawing/2014/main" id="{169688B4-E4E3-0CC3-75FF-98647FA52356}"/>
              </a:ext>
            </a:extLst>
          </p:cNvPr>
          <p:cNvGrpSpPr/>
          <p:nvPr/>
        </p:nvGrpSpPr>
        <p:grpSpPr>
          <a:xfrm>
            <a:off x="628727" y="5664132"/>
            <a:ext cx="412267" cy="459345"/>
            <a:chOff x="573723" y="5590913"/>
            <a:chExt cx="518654" cy="577881"/>
          </a:xfrm>
        </p:grpSpPr>
        <p:sp>
          <p:nvSpPr>
            <p:cNvPr id="119" name="Freeform: Shape 118">
              <a:extLst>
                <a:ext uri="{FF2B5EF4-FFF2-40B4-BE49-F238E27FC236}">
                  <a16:creationId xmlns:a16="http://schemas.microsoft.com/office/drawing/2014/main" id="{14EDB20F-B3F8-948B-EB53-4AC56855A98B}"/>
                </a:ext>
              </a:extLst>
            </p:cNvPr>
            <p:cNvSpPr/>
            <p:nvPr/>
          </p:nvSpPr>
          <p:spPr>
            <a:xfrm>
              <a:off x="573723" y="5704927"/>
              <a:ext cx="470058" cy="463867"/>
            </a:xfrm>
            <a:custGeom>
              <a:avLst/>
              <a:gdLst>
                <a:gd name="connsiteX0" fmla="*/ 0 w 470058"/>
                <a:gd name="connsiteY0" fmla="*/ 463868 h 463867"/>
                <a:gd name="connsiteX1" fmla="*/ 470059 w 470058"/>
                <a:gd name="connsiteY1" fmla="*/ 0 h 463867"/>
              </a:gdLst>
              <a:ahLst/>
              <a:cxnLst>
                <a:cxn ang="0">
                  <a:pos x="connsiteX0" y="connsiteY0"/>
                </a:cxn>
                <a:cxn ang="0">
                  <a:pos x="connsiteX1" y="connsiteY1"/>
                </a:cxn>
              </a:cxnLst>
              <a:rect l="l" t="t" r="r" b="b"/>
              <a:pathLst>
                <a:path w="470058" h="463867">
                  <a:moveTo>
                    <a:pt x="0" y="463868"/>
                  </a:moveTo>
                  <a:cubicBezTo>
                    <a:pt x="50578" y="393859"/>
                    <a:pt x="388144" y="115919"/>
                    <a:pt x="470059" y="0"/>
                  </a:cubicBezTo>
                </a:path>
              </a:pathLst>
            </a:custGeom>
            <a:noFill/>
            <a:ln w="19050" cap="rnd">
              <a:solidFill>
                <a:schemeClr val="accent1"/>
              </a:solidFill>
              <a:prstDash val="solid"/>
              <a:round/>
            </a:ln>
          </p:spPr>
          <p:txBody>
            <a:bodyPr rtlCol="0" anchor="ctr"/>
            <a:lstStyle/>
            <a:p>
              <a:endParaRPr lang="en-IN"/>
            </a:p>
          </p:txBody>
        </p:sp>
        <p:sp>
          <p:nvSpPr>
            <p:cNvPr id="120" name="Freeform: Shape 119">
              <a:extLst>
                <a:ext uri="{FF2B5EF4-FFF2-40B4-BE49-F238E27FC236}">
                  <a16:creationId xmlns:a16="http://schemas.microsoft.com/office/drawing/2014/main" id="{EEC5C109-BB08-BFC2-2C95-C5F8F7C7D421}"/>
                </a:ext>
              </a:extLst>
            </p:cNvPr>
            <p:cNvSpPr/>
            <p:nvPr/>
          </p:nvSpPr>
          <p:spPr>
            <a:xfrm>
              <a:off x="745047" y="5827419"/>
              <a:ext cx="15747" cy="155257"/>
            </a:xfrm>
            <a:custGeom>
              <a:avLst/>
              <a:gdLst>
                <a:gd name="connsiteX0" fmla="*/ 10985 w 15747"/>
                <a:gd name="connsiteY0" fmla="*/ 0 h 155257"/>
                <a:gd name="connsiteX1" fmla="*/ 15748 w 15747"/>
                <a:gd name="connsiteY1" fmla="*/ 155258 h 155257"/>
              </a:gdLst>
              <a:ahLst/>
              <a:cxnLst>
                <a:cxn ang="0">
                  <a:pos x="connsiteX0" y="connsiteY0"/>
                </a:cxn>
                <a:cxn ang="0">
                  <a:pos x="connsiteX1" y="connsiteY1"/>
                </a:cxn>
              </a:cxnLst>
              <a:rect l="l" t="t" r="r" b="b"/>
              <a:pathLst>
                <a:path w="15747" h="155257">
                  <a:moveTo>
                    <a:pt x="10985" y="0"/>
                  </a:moveTo>
                  <a:cubicBezTo>
                    <a:pt x="-16256" y="93345"/>
                    <a:pt x="15748" y="155258"/>
                    <a:pt x="15748" y="155258"/>
                  </a:cubicBezTo>
                </a:path>
              </a:pathLst>
            </a:custGeom>
            <a:noFill/>
            <a:ln w="19050" cap="rnd">
              <a:solidFill>
                <a:schemeClr val="tx2"/>
              </a:solidFill>
              <a:prstDash val="solid"/>
              <a:round/>
            </a:ln>
          </p:spPr>
          <p:txBody>
            <a:bodyPr rtlCol="0" anchor="ctr"/>
            <a:lstStyle/>
            <a:p>
              <a:endParaRPr lang="en-IN"/>
            </a:p>
          </p:txBody>
        </p:sp>
        <p:sp>
          <p:nvSpPr>
            <p:cNvPr id="121" name="Freeform: Shape 120">
              <a:extLst>
                <a:ext uri="{FF2B5EF4-FFF2-40B4-BE49-F238E27FC236}">
                  <a16:creationId xmlns:a16="http://schemas.microsoft.com/office/drawing/2014/main" id="{CAE49CC9-5CBD-5425-078F-6C46AEA0C6F4}"/>
                </a:ext>
              </a:extLst>
            </p:cNvPr>
            <p:cNvSpPr/>
            <p:nvPr/>
          </p:nvSpPr>
          <p:spPr>
            <a:xfrm>
              <a:off x="817014" y="5776841"/>
              <a:ext cx="17218" cy="148780"/>
            </a:xfrm>
            <a:custGeom>
              <a:avLst/>
              <a:gdLst>
                <a:gd name="connsiteX0" fmla="*/ 17218 w 17218"/>
                <a:gd name="connsiteY0" fmla="*/ 0 h 148780"/>
                <a:gd name="connsiteX1" fmla="*/ 3217 w 17218"/>
                <a:gd name="connsiteY1" fmla="*/ 148780 h 148780"/>
              </a:gdLst>
              <a:ahLst/>
              <a:cxnLst>
                <a:cxn ang="0">
                  <a:pos x="connsiteX0" y="connsiteY0"/>
                </a:cxn>
                <a:cxn ang="0">
                  <a:pos x="connsiteX1" y="connsiteY1"/>
                </a:cxn>
              </a:cxnLst>
              <a:rect l="l" t="t" r="r" b="b"/>
              <a:pathLst>
                <a:path w="17218" h="148780">
                  <a:moveTo>
                    <a:pt x="17218" y="0"/>
                  </a:moveTo>
                  <a:cubicBezTo>
                    <a:pt x="-10023" y="93345"/>
                    <a:pt x="3217" y="148780"/>
                    <a:pt x="3217" y="148780"/>
                  </a:cubicBezTo>
                </a:path>
              </a:pathLst>
            </a:custGeom>
            <a:noFill/>
            <a:ln w="19050" cap="rnd">
              <a:solidFill>
                <a:schemeClr val="tx2"/>
              </a:solidFill>
              <a:prstDash val="solid"/>
              <a:round/>
            </a:ln>
          </p:spPr>
          <p:txBody>
            <a:bodyPr rtlCol="0" anchor="ctr"/>
            <a:lstStyle/>
            <a:p>
              <a:endParaRPr lang="en-IN"/>
            </a:p>
          </p:txBody>
        </p:sp>
        <p:sp>
          <p:nvSpPr>
            <p:cNvPr id="122" name="Freeform: Shape 121">
              <a:extLst>
                <a:ext uri="{FF2B5EF4-FFF2-40B4-BE49-F238E27FC236}">
                  <a16:creationId xmlns:a16="http://schemas.microsoft.com/office/drawing/2014/main" id="{FDFB27F8-6033-218B-5E69-8EC30E0AB136}"/>
                </a:ext>
              </a:extLst>
            </p:cNvPr>
            <p:cNvSpPr/>
            <p:nvPr/>
          </p:nvSpPr>
          <p:spPr>
            <a:xfrm>
              <a:off x="904677" y="5757410"/>
              <a:ext cx="26996" cy="70008"/>
            </a:xfrm>
            <a:custGeom>
              <a:avLst/>
              <a:gdLst>
                <a:gd name="connsiteX0" fmla="*/ 6803 w 26996"/>
                <a:gd name="connsiteY0" fmla="*/ 0 h 70008"/>
                <a:gd name="connsiteX1" fmla="*/ 26996 w 26996"/>
                <a:gd name="connsiteY1" fmla="*/ 70009 h 70008"/>
              </a:gdLst>
              <a:ahLst/>
              <a:cxnLst>
                <a:cxn ang="0">
                  <a:pos x="connsiteX0" y="connsiteY0"/>
                </a:cxn>
                <a:cxn ang="0">
                  <a:pos x="connsiteX1" y="connsiteY1"/>
                </a:cxn>
              </a:cxnLst>
              <a:rect l="l" t="t" r="r" b="b"/>
              <a:pathLst>
                <a:path w="26996" h="70008">
                  <a:moveTo>
                    <a:pt x="6803" y="0"/>
                  </a:moveTo>
                  <a:cubicBezTo>
                    <a:pt x="-16343" y="65246"/>
                    <a:pt x="26996" y="70009"/>
                    <a:pt x="26996" y="70009"/>
                  </a:cubicBezTo>
                </a:path>
              </a:pathLst>
            </a:custGeom>
            <a:noFill/>
            <a:ln w="19050" cap="rnd">
              <a:solidFill>
                <a:schemeClr val="tx2"/>
              </a:solidFill>
              <a:prstDash val="solid"/>
              <a:round/>
            </a:ln>
          </p:spPr>
          <p:txBody>
            <a:bodyPr rtlCol="0" anchor="ctr"/>
            <a:lstStyle/>
            <a:p>
              <a:endParaRPr lang="en-IN"/>
            </a:p>
          </p:txBody>
        </p:sp>
        <p:sp>
          <p:nvSpPr>
            <p:cNvPr id="123" name="Freeform: Shape 122">
              <a:extLst>
                <a:ext uri="{FF2B5EF4-FFF2-40B4-BE49-F238E27FC236}">
                  <a16:creationId xmlns:a16="http://schemas.microsoft.com/office/drawing/2014/main" id="{2CFA4ABF-2A9C-798F-2EB4-0BBD6F4BDFA7}"/>
                </a:ext>
              </a:extLst>
            </p:cNvPr>
            <p:cNvSpPr/>
            <p:nvPr/>
          </p:nvSpPr>
          <p:spPr>
            <a:xfrm>
              <a:off x="760794" y="5974008"/>
              <a:ext cx="138588" cy="17789"/>
            </a:xfrm>
            <a:custGeom>
              <a:avLst/>
              <a:gdLst>
                <a:gd name="connsiteX0" fmla="*/ 138589 w 138588"/>
                <a:gd name="connsiteY0" fmla="*/ 0 h 17789"/>
                <a:gd name="connsiteX1" fmla="*/ 0 w 138588"/>
                <a:gd name="connsiteY1" fmla="*/ 8572 h 17789"/>
              </a:gdLst>
              <a:ahLst/>
              <a:cxnLst>
                <a:cxn ang="0">
                  <a:pos x="connsiteX0" y="connsiteY0"/>
                </a:cxn>
                <a:cxn ang="0">
                  <a:pos x="connsiteX1" y="connsiteY1"/>
                </a:cxn>
              </a:cxnLst>
              <a:rect l="l" t="t" r="r" b="b"/>
              <a:pathLst>
                <a:path w="138588" h="17789">
                  <a:moveTo>
                    <a:pt x="138589" y="0"/>
                  </a:moveTo>
                  <a:cubicBezTo>
                    <a:pt x="28194" y="34195"/>
                    <a:pt x="0" y="8572"/>
                    <a:pt x="0" y="8572"/>
                  </a:cubicBezTo>
                </a:path>
              </a:pathLst>
            </a:custGeom>
            <a:noFill/>
            <a:ln w="19050" cap="rnd">
              <a:solidFill>
                <a:schemeClr val="tx2"/>
              </a:solidFill>
              <a:prstDash val="solid"/>
              <a:round/>
            </a:ln>
          </p:spPr>
          <p:txBody>
            <a:bodyPr rtlCol="0" anchor="ctr"/>
            <a:lstStyle/>
            <a:p>
              <a:endParaRPr lang="en-IN"/>
            </a:p>
          </p:txBody>
        </p:sp>
        <p:sp>
          <p:nvSpPr>
            <p:cNvPr id="124" name="Freeform: Shape 123">
              <a:extLst>
                <a:ext uri="{FF2B5EF4-FFF2-40B4-BE49-F238E27FC236}">
                  <a16:creationId xmlns:a16="http://schemas.microsoft.com/office/drawing/2014/main" id="{0EC5FCC7-7E2E-9776-87A0-B29A50DE1389}"/>
                </a:ext>
              </a:extLst>
            </p:cNvPr>
            <p:cNvSpPr/>
            <p:nvPr/>
          </p:nvSpPr>
          <p:spPr>
            <a:xfrm>
              <a:off x="820135" y="5897046"/>
              <a:ext cx="131540" cy="28575"/>
            </a:xfrm>
            <a:custGeom>
              <a:avLst/>
              <a:gdLst>
                <a:gd name="connsiteX0" fmla="*/ 131540 w 131540"/>
                <a:gd name="connsiteY0" fmla="*/ 0 h 28575"/>
                <a:gd name="connsiteX1" fmla="*/ 0 w 131540"/>
                <a:gd name="connsiteY1" fmla="*/ 28575 h 28575"/>
              </a:gdLst>
              <a:ahLst/>
              <a:cxnLst>
                <a:cxn ang="0">
                  <a:pos x="connsiteX0" y="connsiteY0"/>
                </a:cxn>
                <a:cxn ang="0">
                  <a:pos x="connsiteX1" y="connsiteY1"/>
                </a:cxn>
              </a:cxnLst>
              <a:rect l="l" t="t" r="r" b="b"/>
              <a:pathLst>
                <a:path w="131540" h="28575">
                  <a:moveTo>
                    <a:pt x="131540" y="0"/>
                  </a:moveTo>
                  <a:cubicBezTo>
                    <a:pt x="37624" y="25146"/>
                    <a:pt x="0" y="28575"/>
                    <a:pt x="0" y="28575"/>
                  </a:cubicBezTo>
                </a:path>
              </a:pathLst>
            </a:custGeom>
            <a:noFill/>
            <a:ln w="19050" cap="rnd">
              <a:solidFill>
                <a:schemeClr val="tx2"/>
              </a:solidFill>
              <a:prstDash val="solid"/>
              <a:round/>
            </a:ln>
          </p:spPr>
          <p:txBody>
            <a:bodyPr rtlCol="0" anchor="ctr"/>
            <a:lstStyle/>
            <a:p>
              <a:endParaRPr lang="en-IN"/>
            </a:p>
          </p:txBody>
        </p:sp>
        <p:sp>
          <p:nvSpPr>
            <p:cNvPr id="125" name="Freeform: Shape 124">
              <a:extLst>
                <a:ext uri="{FF2B5EF4-FFF2-40B4-BE49-F238E27FC236}">
                  <a16:creationId xmlns:a16="http://schemas.microsoft.com/office/drawing/2014/main" id="{150E4F4B-2356-F72D-911F-6156B0B39376}"/>
                </a:ext>
              </a:extLst>
            </p:cNvPr>
            <p:cNvSpPr/>
            <p:nvPr/>
          </p:nvSpPr>
          <p:spPr>
            <a:xfrm>
              <a:off x="931673" y="5827419"/>
              <a:ext cx="93916" cy="9651"/>
            </a:xfrm>
            <a:custGeom>
              <a:avLst/>
              <a:gdLst>
                <a:gd name="connsiteX0" fmla="*/ 93916 w 93916"/>
                <a:gd name="connsiteY0" fmla="*/ 0 h 9651"/>
                <a:gd name="connsiteX1" fmla="*/ 0 w 93916"/>
                <a:gd name="connsiteY1" fmla="*/ 0 h 9651"/>
              </a:gdLst>
              <a:ahLst/>
              <a:cxnLst>
                <a:cxn ang="0">
                  <a:pos x="connsiteX0" y="connsiteY0"/>
                </a:cxn>
                <a:cxn ang="0">
                  <a:pos x="connsiteX1" y="connsiteY1"/>
                </a:cxn>
              </a:cxnLst>
              <a:rect l="l" t="t" r="r" b="b"/>
              <a:pathLst>
                <a:path w="93916" h="9651">
                  <a:moveTo>
                    <a:pt x="93916" y="0"/>
                  </a:moveTo>
                  <a:cubicBezTo>
                    <a:pt x="28194" y="21717"/>
                    <a:pt x="0" y="0"/>
                    <a:pt x="0" y="0"/>
                  </a:cubicBezTo>
                </a:path>
              </a:pathLst>
            </a:custGeom>
            <a:noFill/>
            <a:ln w="19050" cap="rnd">
              <a:solidFill>
                <a:schemeClr val="tx2"/>
              </a:solidFill>
              <a:prstDash val="solid"/>
              <a:round/>
            </a:ln>
          </p:spPr>
          <p:txBody>
            <a:bodyPr rtlCol="0" anchor="ctr"/>
            <a:lstStyle/>
            <a:p>
              <a:endParaRPr lang="en-IN"/>
            </a:p>
          </p:txBody>
        </p:sp>
        <p:sp>
          <p:nvSpPr>
            <p:cNvPr id="126" name="Freeform: Shape 125">
              <a:extLst>
                <a:ext uri="{FF2B5EF4-FFF2-40B4-BE49-F238E27FC236}">
                  <a16:creationId xmlns:a16="http://schemas.microsoft.com/office/drawing/2014/main" id="{7409AAD2-C71F-26DE-761C-556BE7F68970}"/>
                </a:ext>
              </a:extLst>
            </p:cNvPr>
            <p:cNvSpPr/>
            <p:nvPr/>
          </p:nvSpPr>
          <p:spPr>
            <a:xfrm>
              <a:off x="664658" y="5590913"/>
              <a:ext cx="427719" cy="477411"/>
            </a:xfrm>
            <a:custGeom>
              <a:avLst/>
              <a:gdLst>
                <a:gd name="connsiteX0" fmla="*/ 15841 w 427719"/>
                <a:gd name="connsiteY0" fmla="*/ 450342 h 477411"/>
                <a:gd name="connsiteX1" fmla="*/ 112520 w 427719"/>
                <a:gd name="connsiteY1" fmla="*/ 185356 h 477411"/>
                <a:gd name="connsiteX2" fmla="*/ 418748 w 427719"/>
                <a:gd name="connsiteY2" fmla="*/ 0 h 477411"/>
                <a:gd name="connsiteX3" fmla="*/ 392840 w 427719"/>
                <a:gd name="connsiteY3" fmla="*/ 314135 h 477411"/>
                <a:gd name="connsiteX4" fmla="*/ 15650 w 427719"/>
                <a:gd name="connsiteY4" fmla="*/ 476536 h 477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19" h="477411">
                  <a:moveTo>
                    <a:pt x="15841" y="450342"/>
                  </a:moveTo>
                  <a:cubicBezTo>
                    <a:pt x="-25021" y="300609"/>
                    <a:pt x="15269" y="228695"/>
                    <a:pt x="112520" y="185356"/>
                  </a:cubicBezTo>
                  <a:cubicBezTo>
                    <a:pt x="209770" y="142018"/>
                    <a:pt x="379791" y="48578"/>
                    <a:pt x="418748" y="0"/>
                  </a:cubicBezTo>
                  <a:cubicBezTo>
                    <a:pt x="418748" y="0"/>
                    <a:pt x="451133" y="187547"/>
                    <a:pt x="392840" y="314135"/>
                  </a:cubicBezTo>
                  <a:cubicBezTo>
                    <a:pt x="334547" y="440722"/>
                    <a:pt x="151763" y="484346"/>
                    <a:pt x="15650" y="476536"/>
                  </a:cubicBezTo>
                </a:path>
              </a:pathLst>
            </a:custGeom>
            <a:noFill/>
            <a:ln w="19050" cap="rnd">
              <a:solidFill>
                <a:schemeClr val="tx2"/>
              </a:solidFill>
              <a:prstDash val="solid"/>
              <a:round/>
            </a:ln>
          </p:spPr>
          <p:txBody>
            <a:bodyPr rtlCol="0" anchor="ctr"/>
            <a:lstStyle/>
            <a:p>
              <a:endParaRPr lang="en-IN"/>
            </a:p>
          </p:txBody>
        </p:sp>
      </p:grpSp>
      <p:cxnSp>
        <p:nvCxnSpPr>
          <p:cNvPr id="128" name="Straight Connector 127">
            <a:extLst>
              <a:ext uri="{FF2B5EF4-FFF2-40B4-BE49-F238E27FC236}">
                <a16:creationId xmlns:a16="http://schemas.microsoft.com/office/drawing/2014/main" id="{24449A12-5C3A-83E7-9D19-B9918B042F2E}"/>
              </a:ext>
            </a:extLst>
          </p:cNvPr>
          <p:cNvCxnSpPr>
            <a:cxnSpLocks/>
          </p:cNvCxnSpPr>
          <p:nvPr/>
        </p:nvCxnSpPr>
        <p:spPr>
          <a:xfrm>
            <a:off x="514873" y="6302540"/>
            <a:ext cx="11155680" cy="0"/>
          </a:xfrm>
          <a:prstGeom prst="line">
            <a:avLst/>
          </a:prstGeom>
          <a:ln w="19050">
            <a:solidFill>
              <a:srgbClr val="D7D8D7"/>
            </a:solidFill>
          </a:ln>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57EDA75C-6459-D02A-9B20-A4305A9B982D}"/>
              </a:ext>
            </a:extLst>
          </p:cNvPr>
          <p:cNvCxnSpPr>
            <a:cxnSpLocks/>
          </p:cNvCxnSpPr>
          <p:nvPr/>
        </p:nvCxnSpPr>
        <p:spPr>
          <a:xfrm>
            <a:off x="514873" y="1418807"/>
            <a:ext cx="11155680" cy="0"/>
          </a:xfrm>
          <a:prstGeom prst="line">
            <a:avLst/>
          </a:prstGeom>
          <a:ln w="19050">
            <a:solidFill>
              <a:srgbClr val="D7D8D7"/>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CF519F0D-AD3C-8BB0-9941-65AD8873F3F0}"/>
              </a:ext>
            </a:extLst>
          </p:cNvPr>
          <p:cNvCxnSpPr>
            <a:cxnSpLocks/>
          </p:cNvCxnSpPr>
          <p:nvPr/>
        </p:nvCxnSpPr>
        <p:spPr>
          <a:xfrm>
            <a:off x="514873" y="1998663"/>
            <a:ext cx="11155680" cy="0"/>
          </a:xfrm>
          <a:prstGeom prst="line">
            <a:avLst/>
          </a:prstGeom>
          <a:ln w="19050">
            <a:solidFill>
              <a:srgbClr val="D7D8D7"/>
            </a:solidFill>
          </a:ln>
        </p:spPr>
        <p:style>
          <a:lnRef idx="1">
            <a:schemeClr val="dk1"/>
          </a:lnRef>
          <a:fillRef idx="0">
            <a:schemeClr val="dk1"/>
          </a:fillRef>
          <a:effectRef idx="0">
            <a:schemeClr val="dk1"/>
          </a:effectRef>
          <a:fontRef idx="minor">
            <a:schemeClr val="tx1"/>
          </a:fontRef>
        </p:style>
      </p:cxnSp>
      <p:sp>
        <p:nvSpPr>
          <p:cNvPr id="131" name="Footer Placeholder 11">
            <a:extLst>
              <a:ext uri="{FF2B5EF4-FFF2-40B4-BE49-F238E27FC236}">
                <a16:creationId xmlns:a16="http://schemas.microsoft.com/office/drawing/2014/main" id="{DB1DAC4B-B414-68C6-DAEB-E1AF150675DC}"/>
              </a:ext>
            </a:extLst>
          </p:cNvPr>
          <p:cNvSpPr>
            <a:spLocks noGrp="1"/>
          </p:cNvSpPr>
          <p:nvPr>
            <p:ph type="ftr" sz="quarter" idx="11"/>
          </p:nvPr>
        </p:nvSpPr>
        <p:spPr>
          <a:xfrm>
            <a:off x="4781550" y="6311900"/>
            <a:ext cx="5448300" cy="269875"/>
          </a:xfrm>
        </p:spPr>
        <p:txBody>
          <a:bodyPr/>
          <a:lstStyle/>
          <a:p>
            <a:r>
              <a:rPr lang="en-US" dirty="0"/>
              <a:t>ESG 2024</a:t>
            </a:r>
          </a:p>
        </p:txBody>
      </p:sp>
    </p:spTree>
    <p:extLst>
      <p:ext uri="{BB962C8B-B14F-4D97-AF65-F5344CB8AC3E}">
        <p14:creationId xmlns:p14="http://schemas.microsoft.com/office/powerpoint/2010/main" val="3625126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object 2">
            <a:extLst>
              <a:ext uri="{FF2B5EF4-FFF2-40B4-BE49-F238E27FC236}">
                <a16:creationId xmlns:a16="http://schemas.microsoft.com/office/drawing/2014/main" id="{406878AE-B4CE-CD2D-E6DF-197543C902C4}"/>
              </a:ext>
            </a:extLst>
          </p:cNvPr>
          <p:cNvSpPr/>
          <p:nvPr/>
        </p:nvSpPr>
        <p:spPr>
          <a:xfrm>
            <a:off x="544804" y="5480390"/>
            <a:ext cx="11093064" cy="810605"/>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90" name="object 2">
            <a:extLst>
              <a:ext uri="{FF2B5EF4-FFF2-40B4-BE49-F238E27FC236}">
                <a16:creationId xmlns:a16="http://schemas.microsoft.com/office/drawing/2014/main" id="{548FAC6B-C8FF-D869-478E-437859399BEE}"/>
              </a:ext>
            </a:extLst>
          </p:cNvPr>
          <p:cNvSpPr/>
          <p:nvPr/>
        </p:nvSpPr>
        <p:spPr>
          <a:xfrm>
            <a:off x="573723" y="3825825"/>
            <a:ext cx="11093064" cy="794381"/>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89" name="object 2">
            <a:extLst>
              <a:ext uri="{FF2B5EF4-FFF2-40B4-BE49-F238E27FC236}">
                <a16:creationId xmlns:a16="http://schemas.microsoft.com/office/drawing/2014/main" id="{E0A3C345-CBA6-12AE-A9C7-4CF00EC4DF21}"/>
              </a:ext>
            </a:extLst>
          </p:cNvPr>
          <p:cNvSpPr/>
          <p:nvPr/>
        </p:nvSpPr>
        <p:spPr>
          <a:xfrm>
            <a:off x="544899" y="2054265"/>
            <a:ext cx="11093064" cy="794381"/>
          </a:xfrm>
          <a:custGeom>
            <a:avLst/>
            <a:gdLst/>
            <a:ahLst/>
            <a:cxnLst/>
            <a:rect l="l" t="t" r="r" b="b"/>
            <a:pathLst>
              <a:path w="3402329" h="1422400">
                <a:moveTo>
                  <a:pt x="3401910" y="0"/>
                </a:moveTo>
                <a:lnTo>
                  <a:pt x="0" y="0"/>
                </a:lnTo>
                <a:lnTo>
                  <a:pt x="0" y="1422387"/>
                </a:lnTo>
                <a:lnTo>
                  <a:pt x="3401910" y="1422387"/>
                </a:lnTo>
                <a:lnTo>
                  <a:pt x="3401910"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 name="Slide Number Placeholder 2">
            <a:extLst>
              <a:ext uri="{FF2B5EF4-FFF2-40B4-BE49-F238E27FC236}">
                <a16:creationId xmlns:a16="http://schemas.microsoft.com/office/drawing/2014/main" id="{C0600EF4-1BB7-7D43-DB97-0350D9C29D36}"/>
              </a:ext>
            </a:extLst>
          </p:cNvPr>
          <p:cNvSpPr>
            <a:spLocks noGrp="1"/>
          </p:cNvSpPr>
          <p:nvPr>
            <p:ph type="sldNum" sz="quarter" idx="12"/>
          </p:nvPr>
        </p:nvSpPr>
        <p:spPr/>
        <p:txBody>
          <a:bodyPr/>
          <a:lstStyle/>
          <a:p>
            <a:fld id="{862A5111-985B-C14D-9115-5787026182A8}" type="slidenum">
              <a:rPr lang="en-US" sz="1100" smtClean="0">
                <a:solidFill>
                  <a:schemeClr val="accent1">
                    <a:lumMod val="60000"/>
                    <a:lumOff val="40000"/>
                  </a:schemeClr>
                </a:solidFill>
              </a:rPr>
              <a:t>26</a:t>
            </a:fld>
            <a:endParaRPr lang="en-US" sz="1100" dirty="0">
              <a:solidFill>
                <a:schemeClr val="accent1">
                  <a:lumMod val="60000"/>
                  <a:lumOff val="40000"/>
                </a:schemeClr>
              </a:solidFill>
            </a:endParaRPr>
          </a:p>
        </p:txBody>
      </p:sp>
      <p:sp>
        <p:nvSpPr>
          <p:cNvPr id="4" name="Title 3">
            <a:extLst>
              <a:ext uri="{FF2B5EF4-FFF2-40B4-BE49-F238E27FC236}">
                <a16:creationId xmlns:a16="http://schemas.microsoft.com/office/drawing/2014/main" id="{859CDD4C-E186-61AF-D4DB-4109FEEEC304}"/>
              </a:ext>
            </a:extLst>
          </p:cNvPr>
          <p:cNvSpPr>
            <a:spLocks noGrp="1"/>
          </p:cNvSpPr>
          <p:nvPr>
            <p:ph type="title"/>
          </p:nvPr>
        </p:nvSpPr>
        <p:spPr/>
        <p:txBody>
          <a:bodyPr/>
          <a:lstStyle/>
          <a:p>
            <a:r>
              <a:rPr lang="en-IN" dirty="0"/>
              <a:t>Governance considerations – Private issuers</a:t>
            </a:r>
          </a:p>
        </p:txBody>
      </p:sp>
      <p:sp>
        <p:nvSpPr>
          <p:cNvPr id="13" name="TextBox 12">
            <a:extLst>
              <a:ext uri="{FF2B5EF4-FFF2-40B4-BE49-F238E27FC236}">
                <a16:creationId xmlns:a16="http://schemas.microsoft.com/office/drawing/2014/main" id="{1A97613E-41EA-665B-DB45-BF7FAE21F5F9}"/>
              </a:ext>
            </a:extLst>
          </p:cNvPr>
          <p:cNvSpPr txBox="1"/>
          <p:nvPr/>
        </p:nvSpPr>
        <p:spPr>
          <a:xfrm>
            <a:off x="628419" y="1484898"/>
            <a:ext cx="1330556" cy="447675"/>
          </a:xfrm>
          <a:prstGeom prst="rect">
            <a:avLst/>
          </a:prstGeom>
          <a:noFill/>
        </p:spPr>
        <p:txBody>
          <a:bodyPr wrap="square" lIns="0" tIns="0" rIns="0" bIns="0" rtlCol="0">
            <a:noAutofit/>
          </a:bodyPr>
          <a:lstStyle/>
          <a:p>
            <a:pPr algn="l">
              <a:lnSpc>
                <a:spcPct val="101000"/>
              </a:lnSpc>
            </a:pPr>
            <a:r>
              <a:rPr kumimoji="0" lang="en-US" sz="1400" b="0" i="0" u="none" strike="noStrike" kern="1200" cap="none" spc="0" normalizeH="0" baseline="0" noProof="0" dirty="0">
                <a:ln>
                  <a:noFill/>
                </a:ln>
                <a:solidFill>
                  <a:schemeClr val="accent1"/>
                </a:solidFill>
                <a:effectLst/>
                <a:uLnTx/>
                <a:uFillTx/>
                <a:latin typeface="GT America Regular"/>
                <a:ea typeface="GT America Regular" charset="0"/>
                <a:cs typeface="GT America Regular" charset="0"/>
              </a:rPr>
              <a:t>Risk</a:t>
            </a:r>
          </a:p>
          <a:p>
            <a:pPr algn="l">
              <a:lnSpc>
                <a:spcPct val="101000"/>
              </a:lnSpc>
            </a:pPr>
            <a:r>
              <a:rPr kumimoji="0" lang="en-US" sz="1400" b="0" i="0" u="none" strike="noStrike" kern="1200" cap="none" spc="0" normalizeH="0" baseline="0" noProof="0" dirty="0">
                <a:ln>
                  <a:noFill/>
                </a:ln>
                <a:solidFill>
                  <a:schemeClr val="accent1"/>
                </a:solidFill>
                <a:effectLst/>
                <a:uLnTx/>
                <a:uFillTx/>
                <a:latin typeface="GT America Regular"/>
                <a:ea typeface="GT America Regular" charset="0"/>
                <a:cs typeface="GT America Regular" charset="0"/>
              </a:rPr>
              <a:t>categories</a:t>
            </a:r>
            <a:endParaRPr kumimoji="0" lang="en-IN" sz="1400" b="0" i="0" u="none" strike="noStrike" kern="1200" cap="none" spc="0" normalizeH="0" baseline="0" noProof="0" dirty="0" err="1">
              <a:ln>
                <a:noFill/>
              </a:ln>
              <a:solidFill>
                <a:schemeClr val="accent1"/>
              </a:solidFill>
              <a:effectLst/>
              <a:uLnTx/>
              <a:uFillTx/>
              <a:latin typeface="GT America Regular"/>
              <a:ea typeface="GT America Regular" charset="0"/>
              <a:cs typeface="GT America Regular" charset="0"/>
            </a:endParaRPr>
          </a:p>
        </p:txBody>
      </p:sp>
      <p:sp>
        <p:nvSpPr>
          <p:cNvPr id="19" name="TextBox 18">
            <a:extLst>
              <a:ext uri="{FF2B5EF4-FFF2-40B4-BE49-F238E27FC236}">
                <a16:creationId xmlns:a16="http://schemas.microsoft.com/office/drawing/2014/main" id="{327F1DB0-8574-3FF6-0E45-D52C369927DC}"/>
              </a:ext>
            </a:extLst>
          </p:cNvPr>
          <p:cNvSpPr txBox="1"/>
          <p:nvPr/>
        </p:nvSpPr>
        <p:spPr>
          <a:xfrm>
            <a:off x="1184044" y="2227618"/>
            <a:ext cx="1043319" cy="447675"/>
          </a:xfrm>
          <a:prstGeom prst="rect">
            <a:avLst/>
          </a:prstGeom>
          <a:noFill/>
        </p:spPr>
        <p:txBody>
          <a:bodyPr wrap="square" lIns="0" tIns="0" rIns="0" bIns="0" rtlCol="0">
            <a:noAutofit/>
          </a:bodyPr>
          <a:lstStyle/>
          <a:p>
            <a:pPr algn="l">
              <a:lnSpc>
                <a:spcPct val="101000"/>
              </a:lnSpc>
            </a:pPr>
            <a:r>
              <a:rPr kumimoji="0" lang="en-US" sz="11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Financial Strategy &amp; Risk Management</a:t>
            </a:r>
          </a:p>
        </p:txBody>
      </p:sp>
      <p:sp>
        <p:nvSpPr>
          <p:cNvPr id="20" name="TextBox 19">
            <a:extLst>
              <a:ext uri="{FF2B5EF4-FFF2-40B4-BE49-F238E27FC236}">
                <a16:creationId xmlns:a16="http://schemas.microsoft.com/office/drawing/2014/main" id="{6DEF1317-95ED-CA0E-2E93-B83A6FB0FDF1}"/>
              </a:ext>
            </a:extLst>
          </p:cNvPr>
          <p:cNvSpPr txBox="1"/>
          <p:nvPr/>
        </p:nvSpPr>
        <p:spPr>
          <a:xfrm>
            <a:off x="1184044" y="3080320"/>
            <a:ext cx="1043319" cy="447675"/>
          </a:xfrm>
          <a:prstGeom prst="rect">
            <a:avLst/>
          </a:prstGeom>
          <a:noFill/>
        </p:spPr>
        <p:txBody>
          <a:bodyPr wrap="square" lIns="0" tIns="0" rIns="0" bIns="0" rtlCol="0">
            <a:noAutofit/>
          </a:bodyPr>
          <a:lstStyle/>
          <a:p>
            <a:pPr algn="l">
              <a:lnSpc>
                <a:spcPct val="101000"/>
              </a:lnSpc>
            </a:pPr>
            <a:r>
              <a:rPr kumimoji="0" lang="en-US" sz="11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Management  Credibility &amp;  Track Record</a:t>
            </a:r>
          </a:p>
        </p:txBody>
      </p:sp>
      <p:sp>
        <p:nvSpPr>
          <p:cNvPr id="21" name="TextBox 20">
            <a:extLst>
              <a:ext uri="{FF2B5EF4-FFF2-40B4-BE49-F238E27FC236}">
                <a16:creationId xmlns:a16="http://schemas.microsoft.com/office/drawing/2014/main" id="{B69AB9F1-5AB4-815E-5AEE-1A930E080570}"/>
              </a:ext>
            </a:extLst>
          </p:cNvPr>
          <p:cNvSpPr txBox="1"/>
          <p:nvPr/>
        </p:nvSpPr>
        <p:spPr>
          <a:xfrm>
            <a:off x="1184044" y="3999178"/>
            <a:ext cx="1043319" cy="447675"/>
          </a:xfrm>
          <a:prstGeom prst="rect">
            <a:avLst/>
          </a:prstGeom>
          <a:noFill/>
        </p:spPr>
        <p:txBody>
          <a:bodyPr wrap="square" lIns="0" tIns="0" rIns="0" bIns="0" rtlCol="0">
            <a:noAutofit/>
          </a:bodyPr>
          <a:lstStyle/>
          <a:p>
            <a:pPr algn="l">
              <a:lnSpc>
                <a:spcPct val="101000"/>
              </a:lnSpc>
            </a:pPr>
            <a:r>
              <a:rPr kumimoji="0" lang="en-US" sz="11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Organizational  Structure</a:t>
            </a:r>
          </a:p>
        </p:txBody>
      </p:sp>
      <p:sp>
        <p:nvSpPr>
          <p:cNvPr id="22" name="TextBox 21">
            <a:extLst>
              <a:ext uri="{FF2B5EF4-FFF2-40B4-BE49-F238E27FC236}">
                <a16:creationId xmlns:a16="http://schemas.microsoft.com/office/drawing/2014/main" id="{30A4636A-76F8-2280-6D0B-7DEDB3311DDD}"/>
              </a:ext>
            </a:extLst>
          </p:cNvPr>
          <p:cNvSpPr txBox="1"/>
          <p:nvPr/>
        </p:nvSpPr>
        <p:spPr>
          <a:xfrm>
            <a:off x="1184044" y="4791743"/>
            <a:ext cx="1043319" cy="447675"/>
          </a:xfrm>
          <a:prstGeom prst="rect">
            <a:avLst/>
          </a:prstGeom>
          <a:noFill/>
        </p:spPr>
        <p:txBody>
          <a:bodyPr wrap="square" lIns="0" tIns="0" rIns="0" bIns="0" rtlCol="0">
            <a:noAutofit/>
          </a:bodyPr>
          <a:lstStyle/>
          <a:p>
            <a:pPr algn="l">
              <a:lnSpc>
                <a:spcPct val="101000"/>
              </a:lnSpc>
            </a:pPr>
            <a:r>
              <a:rPr kumimoji="0" lang="en-US" sz="11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Compliance  &amp; Reporting</a:t>
            </a:r>
          </a:p>
        </p:txBody>
      </p:sp>
      <p:sp>
        <p:nvSpPr>
          <p:cNvPr id="23" name="TextBox 22">
            <a:extLst>
              <a:ext uri="{FF2B5EF4-FFF2-40B4-BE49-F238E27FC236}">
                <a16:creationId xmlns:a16="http://schemas.microsoft.com/office/drawing/2014/main" id="{CB8EB8D7-76FA-FB2B-20DB-747F7397893A}"/>
              </a:ext>
            </a:extLst>
          </p:cNvPr>
          <p:cNvSpPr txBox="1"/>
          <p:nvPr/>
        </p:nvSpPr>
        <p:spPr>
          <a:xfrm>
            <a:off x="1184044" y="5669967"/>
            <a:ext cx="1043319" cy="447675"/>
          </a:xfrm>
          <a:prstGeom prst="rect">
            <a:avLst/>
          </a:prstGeom>
          <a:noFill/>
        </p:spPr>
        <p:txBody>
          <a:bodyPr wrap="square" lIns="0" tIns="0" rIns="0" bIns="0" rtlCol="0">
            <a:noAutofit/>
          </a:bodyPr>
          <a:lstStyle/>
          <a:p>
            <a:pPr algn="l">
              <a:lnSpc>
                <a:spcPct val="101000"/>
              </a:lnSpc>
            </a:pPr>
            <a:r>
              <a:rPr kumimoji="0" lang="en-US" sz="11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Board Structure,  Policies &amp;  Procedures</a:t>
            </a:r>
          </a:p>
        </p:txBody>
      </p:sp>
      <p:sp>
        <p:nvSpPr>
          <p:cNvPr id="24" name="TextBox 23">
            <a:extLst>
              <a:ext uri="{FF2B5EF4-FFF2-40B4-BE49-F238E27FC236}">
                <a16:creationId xmlns:a16="http://schemas.microsoft.com/office/drawing/2014/main" id="{DF67DF78-1562-C906-8C35-B2F8557334AA}"/>
              </a:ext>
            </a:extLst>
          </p:cNvPr>
          <p:cNvSpPr txBox="1"/>
          <p:nvPr/>
        </p:nvSpPr>
        <p:spPr>
          <a:xfrm>
            <a:off x="2210542" y="2167921"/>
            <a:ext cx="9498445" cy="567068"/>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Management and board tolerance for financial risk</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Management and board commitment to the credit profile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Risk management, including operational, treasury management, liquidity, and commodity risks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Dividend and capital allocation policies and adherence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Management and board attitude towards M&amp;A or other types of balance-sheet-transforming events</a:t>
            </a:r>
          </a:p>
        </p:txBody>
      </p:sp>
      <p:sp>
        <p:nvSpPr>
          <p:cNvPr id="25" name="TextBox 24">
            <a:extLst>
              <a:ext uri="{FF2B5EF4-FFF2-40B4-BE49-F238E27FC236}">
                <a16:creationId xmlns:a16="http://schemas.microsoft.com/office/drawing/2014/main" id="{82A2BCD7-1A7C-1902-D29B-5D3933D87D4E}"/>
              </a:ext>
            </a:extLst>
          </p:cNvPr>
          <p:cNvSpPr txBox="1"/>
          <p:nvPr/>
        </p:nvSpPr>
        <p:spPr>
          <a:xfrm>
            <a:off x="2378799" y="1486656"/>
            <a:ext cx="2113302" cy="447675"/>
          </a:xfrm>
          <a:prstGeom prst="rect">
            <a:avLst/>
          </a:prstGeom>
          <a:noFill/>
        </p:spPr>
        <p:txBody>
          <a:bodyPr wrap="square" lIns="0" tIns="0" rIns="0" bIns="0" rtlCol="0" anchor="ctr">
            <a:noAutofit/>
          </a:bodyPr>
          <a:lstStyle/>
          <a:p>
            <a:pPr algn="l">
              <a:lnSpc>
                <a:spcPct val="101000"/>
              </a:lnSpc>
            </a:pPr>
            <a:r>
              <a:rPr kumimoji="0" lang="en-US" sz="1400" b="0" i="0" u="none" strike="noStrike" kern="1200" cap="none" spc="0" normalizeH="0" baseline="0" noProof="0" dirty="0">
                <a:ln>
                  <a:noFill/>
                </a:ln>
                <a:solidFill>
                  <a:schemeClr val="accent1"/>
                </a:solidFill>
                <a:effectLst/>
                <a:uLnTx/>
                <a:uFillTx/>
                <a:latin typeface="GT America Regular"/>
                <a:ea typeface="GT America Regular" charset="0"/>
                <a:cs typeface="GT America Regular" charset="0"/>
              </a:rPr>
              <a:t>General Considerations</a:t>
            </a:r>
          </a:p>
        </p:txBody>
      </p:sp>
      <p:sp>
        <p:nvSpPr>
          <p:cNvPr id="26" name="TextBox 25">
            <a:extLst>
              <a:ext uri="{FF2B5EF4-FFF2-40B4-BE49-F238E27FC236}">
                <a16:creationId xmlns:a16="http://schemas.microsoft.com/office/drawing/2014/main" id="{E4577BCA-4AB8-980D-5D1B-272340F3C476}"/>
              </a:ext>
            </a:extLst>
          </p:cNvPr>
          <p:cNvSpPr txBox="1"/>
          <p:nvPr/>
        </p:nvSpPr>
        <p:spPr>
          <a:xfrm>
            <a:off x="2210542" y="2877935"/>
            <a:ext cx="9498445" cy="877972"/>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Predictability and stability of financial policy through the economic cycles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Reliability of financial guidance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Management quality and experience, turnover, succession planning and key person risk</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Predictability of support for projects/subsidiaries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Quality of relationships with regulators or policymakers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Track record of strategy execution and M&amp;A integration</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Commitment to a strong credit profile</a:t>
            </a:r>
          </a:p>
        </p:txBody>
      </p:sp>
      <p:sp>
        <p:nvSpPr>
          <p:cNvPr id="27" name="TextBox 26">
            <a:extLst>
              <a:ext uri="{FF2B5EF4-FFF2-40B4-BE49-F238E27FC236}">
                <a16:creationId xmlns:a16="http://schemas.microsoft.com/office/drawing/2014/main" id="{9B75D82C-121A-1798-F71B-6548F5F321C8}"/>
              </a:ext>
            </a:extLst>
          </p:cNvPr>
          <p:cNvSpPr txBox="1"/>
          <p:nvPr/>
        </p:nvSpPr>
        <p:spPr>
          <a:xfrm>
            <a:off x="2210542" y="3904089"/>
            <a:ext cx="9498445" cy="637852"/>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Complex or opaque organizational structures or shareholding/ownership agreements that obscure financial results (for taxes or reporting) or blur control and accountability. Frequent changes to the organizational structure. Presence and purpose of complex financial engineering, e.g., multiple layers of holding companies; complex joint-ventures, special purpose vehicles or partnerships; cross-shareholding; opaque inter-company arrangements, incl. contingent liabilities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Related party transactions, e.g. with board members, owners or entities they control</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Organizational structures that may limit financial flexibility, e.g., MLPs or REITs</a:t>
            </a:r>
          </a:p>
        </p:txBody>
      </p:sp>
      <p:sp>
        <p:nvSpPr>
          <p:cNvPr id="28" name="TextBox 27">
            <a:extLst>
              <a:ext uri="{FF2B5EF4-FFF2-40B4-BE49-F238E27FC236}">
                <a16:creationId xmlns:a16="http://schemas.microsoft.com/office/drawing/2014/main" id="{41278194-F84D-A8F5-1A92-AD32CA60DD59}"/>
              </a:ext>
            </a:extLst>
          </p:cNvPr>
          <p:cNvSpPr txBox="1"/>
          <p:nvPr/>
        </p:nvSpPr>
        <p:spPr>
          <a:xfrm>
            <a:off x="2210542" y="4754238"/>
            <a:ext cx="9498445" cy="522684"/>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Timeliness and accuracy of disclosures; incidence of restatements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Track record of any qualified audit opinions or auditor comments on the quality of internal control; frequent changes in auditor</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Independence of the audit committee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Track record of regulatory or legal actions; investigations into financial reporting or compliance with other applicable laws; any associated penalties</a:t>
            </a:r>
          </a:p>
        </p:txBody>
      </p:sp>
      <p:sp>
        <p:nvSpPr>
          <p:cNvPr id="29" name="TextBox 28">
            <a:extLst>
              <a:ext uri="{FF2B5EF4-FFF2-40B4-BE49-F238E27FC236}">
                <a16:creationId xmlns:a16="http://schemas.microsoft.com/office/drawing/2014/main" id="{968B4738-9A20-1FD9-1B33-009238AA7229}"/>
              </a:ext>
            </a:extLst>
          </p:cNvPr>
          <p:cNvSpPr txBox="1"/>
          <p:nvPr/>
        </p:nvSpPr>
        <p:spPr>
          <a:xfrm>
            <a:off x="2210542" y="5504505"/>
            <a:ext cx="9498445" cy="778599"/>
          </a:xfrm>
          <a:prstGeom prst="rect">
            <a:avLst/>
          </a:prstGeom>
          <a:noFill/>
        </p:spPr>
        <p:txBody>
          <a:bodyPr wrap="square" lIns="0" tIns="0" rIns="0" bIns="0" rtlCol="0">
            <a:noAutofit/>
          </a:bodyPr>
          <a:lstStyle/>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Ownership structure and control (e.g., shareholding/ownership structures that concentrate control in a minority owner; controlling shareholder or family; presence of hedge funds, activist investors, private  equity, government-owned or affiliates)</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Design, disclosure and oversight of management compensation</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Frequency of executive turnover</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Board independence, committee structure, and effectiveness of oversight and capital allocation (incl. history of political interference)</a:t>
            </a:r>
          </a:p>
          <a:p>
            <a:pPr marL="285750" indent="-285750" algn="l">
              <a:lnSpc>
                <a:spcPct val="101000"/>
              </a:lnSpc>
              <a:buFont typeface="GT America" charset="0"/>
              <a:buChar char="→"/>
            </a:pPr>
            <a:r>
              <a:rPr kumimoji="0" lang="en-US" sz="800" b="0" i="0" u="none" strike="noStrike" kern="1200" cap="none" spc="0" normalizeH="0" baseline="0" noProof="0" dirty="0">
                <a:ln>
                  <a:noFill/>
                </a:ln>
                <a:solidFill>
                  <a:srgbClr val="000000"/>
                </a:solidFill>
                <a:effectLst/>
                <a:uLnTx/>
                <a:uFillTx/>
                <a:latin typeface="GT America Regular"/>
                <a:ea typeface="GT America Regular" charset="0"/>
                <a:cs typeface="GT America Regular" charset="0"/>
              </a:rPr>
              <a:t>Board diversity</a:t>
            </a:r>
          </a:p>
        </p:txBody>
      </p:sp>
      <p:cxnSp>
        <p:nvCxnSpPr>
          <p:cNvPr id="128" name="Straight Connector 127">
            <a:extLst>
              <a:ext uri="{FF2B5EF4-FFF2-40B4-BE49-F238E27FC236}">
                <a16:creationId xmlns:a16="http://schemas.microsoft.com/office/drawing/2014/main" id="{24449A12-5C3A-83E7-9D19-B9918B042F2E}"/>
              </a:ext>
            </a:extLst>
          </p:cNvPr>
          <p:cNvCxnSpPr>
            <a:cxnSpLocks/>
          </p:cNvCxnSpPr>
          <p:nvPr/>
        </p:nvCxnSpPr>
        <p:spPr>
          <a:xfrm>
            <a:off x="514873" y="6302540"/>
            <a:ext cx="11155680" cy="0"/>
          </a:xfrm>
          <a:prstGeom prst="line">
            <a:avLst/>
          </a:prstGeom>
          <a:ln w="19050">
            <a:solidFill>
              <a:srgbClr val="D7D8D7"/>
            </a:solidFill>
          </a:ln>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57EDA75C-6459-D02A-9B20-A4305A9B982D}"/>
              </a:ext>
            </a:extLst>
          </p:cNvPr>
          <p:cNvCxnSpPr>
            <a:cxnSpLocks/>
          </p:cNvCxnSpPr>
          <p:nvPr/>
        </p:nvCxnSpPr>
        <p:spPr>
          <a:xfrm>
            <a:off x="514873" y="1418807"/>
            <a:ext cx="11155680" cy="0"/>
          </a:xfrm>
          <a:prstGeom prst="line">
            <a:avLst/>
          </a:prstGeom>
          <a:ln w="19050">
            <a:solidFill>
              <a:srgbClr val="D7D8D7"/>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CF519F0D-AD3C-8BB0-9941-65AD8873F3F0}"/>
              </a:ext>
            </a:extLst>
          </p:cNvPr>
          <p:cNvCxnSpPr>
            <a:cxnSpLocks/>
          </p:cNvCxnSpPr>
          <p:nvPr/>
        </p:nvCxnSpPr>
        <p:spPr>
          <a:xfrm>
            <a:off x="514873" y="1998663"/>
            <a:ext cx="11155680" cy="0"/>
          </a:xfrm>
          <a:prstGeom prst="line">
            <a:avLst/>
          </a:prstGeom>
          <a:ln w="19050">
            <a:solidFill>
              <a:srgbClr val="D7D8D7"/>
            </a:solidFill>
          </a:ln>
        </p:spPr>
        <p:style>
          <a:lnRef idx="1">
            <a:schemeClr val="dk1"/>
          </a:lnRef>
          <a:fillRef idx="0">
            <a:schemeClr val="dk1"/>
          </a:fillRef>
          <a:effectRef idx="0">
            <a:schemeClr val="dk1"/>
          </a:effectRef>
          <a:fontRef idx="minor">
            <a:schemeClr val="tx1"/>
          </a:fontRef>
        </p:style>
      </p:cxnSp>
      <p:grpSp>
        <p:nvGrpSpPr>
          <p:cNvPr id="153" name="Group 152">
            <a:extLst>
              <a:ext uri="{FF2B5EF4-FFF2-40B4-BE49-F238E27FC236}">
                <a16:creationId xmlns:a16="http://schemas.microsoft.com/office/drawing/2014/main" id="{F5F0FB12-EF4E-C228-04E6-37DDDC79F5AD}"/>
              </a:ext>
            </a:extLst>
          </p:cNvPr>
          <p:cNvGrpSpPr/>
          <p:nvPr/>
        </p:nvGrpSpPr>
        <p:grpSpPr>
          <a:xfrm>
            <a:off x="650349" y="3111736"/>
            <a:ext cx="384771" cy="384842"/>
            <a:chOff x="7001549" y="1848733"/>
            <a:chExt cx="506063" cy="506157"/>
          </a:xfrm>
        </p:grpSpPr>
        <p:sp>
          <p:nvSpPr>
            <p:cNvPr id="133" name="Freeform: Shape 132">
              <a:extLst>
                <a:ext uri="{FF2B5EF4-FFF2-40B4-BE49-F238E27FC236}">
                  <a16:creationId xmlns:a16="http://schemas.microsoft.com/office/drawing/2014/main" id="{654AEBD0-CE53-778F-CFFF-FEF8F6BFF305}"/>
                </a:ext>
              </a:extLst>
            </p:cNvPr>
            <p:cNvSpPr/>
            <p:nvPr/>
          </p:nvSpPr>
          <p:spPr>
            <a:xfrm>
              <a:off x="7089560" y="1958651"/>
              <a:ext cx="352424" cy="110108"/>
            </a:xfrm>
            <a:custGeom>
              <a:avLst/>
              <a:gdLst>
                <a:gd name="connsiteX0" fmla="*/ 0 w 352424"/>
                <a:gd name="connsiteY0" fmla="*/ 88106 h 110108"/>
                <a:gd name="connsiteX1" fmla="*/ 44006 w 352424"/>
                <a:gd name="connsiteY1" fmla="*/ 44101 h 110108"/>
                <a:gd name="connsiteX2" fmla="*/ 88011 w 352424"/>
                <a:gd name="connsiteY2" fmla="*/ 110109 h 110108"/>
                <a:gd name="connsiteX3" fmla="*/ 176022 w 352424"/>
                <a:gd name="connsiteY3" fmla="*/ 95 h 110108"/>
                <a:gd name="connsiteX4" fmla="*/ 264033 w 352424"/>
                <a:gd name="connsiteY4" fmla="*/ 88106 h 110108"/>
                <a:gd name="connsiteX5" fmla="*/ 352425 w 352424"/>
                <a:gd name="connsiteY5" fmla="*/ 0 h 11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424" h="110108">
                  <a:moveTo>
                    <a:pt x="0" y="88106"/>
                  </a:moveTo>
                  <a:lnTo>
                    <a:pt x="44006" y="44101"/>
                  </a:lnTo>
                  <a:lnTo>
                    <a:pt x="88011" y="110109"/>
                  </a:lnTo>
                  <a:lnTo>
                    <a:pt x="176022" y="95"/>
                  </a:lnTo>
                  <a:lnTo>
                    <a:pt x="264033" y="88106"/>
                  </a:lnTo>
                  <a:lnTo>
                    <a:pt x="352425" y="0"/>
                  </a:lnTo>
                </a:path>
              </a:pathLst>
            </a:custGeom>
            <a:noFill/>
            <a:ln w="14288" cap="rnd">
              <a:solidFill>
                <a:schemeClr val="accent1"/>
              </a:solidFill>
              <a:prstDash val="solid"/>
              <a:round/>
            </a:ln>
          </p:spPr>
          <p:txBody>
            <a:bodyPr rtlCol="0" anchor="ctr"/>
            <a:lstStyle/>
            <a:p>
              <a:endParaRPr lang="en-IN"/>
            </a:p>
          </p:txBody>
        </p:sp>
        <p:sp>
          <p:nvSpPr>
            <p:cNvPr id="134" name="Freeform: Shape 133">
              <a:extLst>
                <a:ext uri="{FF2B5EF4-FFF2-40B4-BE49-F238E27FC236}">
                  <a16:creationId xmlns:a16="http://schemas.microsoft.com/office/drawing/2014/main" id="{2CDB5E6F-613C-AC0F-6C88-6F1BD90CAF58}"/>
                </a:ext>
              </a:extLst>
            </p:cNvPr>
            <p:cNvSpPr/>
            <p:nvPr/>
          </p:nvSpPr>
          <p:spPr>
            <a:xfrm>
              <a:off x="7375596" y="1958651"/>
              <a:ext cx="66389" cy="62960"/>
            </a:xfrm>
            <a:custGeom>
              <a:avLst/>
              <a:gdLst>
                <a:gd name="connsiteX0" fmla="*/ 0 w 66389"/>
                <a:gd name="connsiteY0" fmla="*/ 95 h 62960"/>
                <a:gd name="connsiteX1" fmla="*/ 66389 w 66389"/>
                <a:gd name="connsiteY1" fmla="*/ 0 h 62960"/>
                <a:gd name="connsiteX2" fmla="*/ 65532 w 66389"/>
                <a:gd name="connsiteY2" fmla="*/ 62960 h 62960"/>
              </a:gdLst>
              <a:ahLst/>
              <a:cxnLst>
                <a:cxn ang="0">
                  <a:pos x="connsiteX0" y="connsiteY0"/>
                </a:cxn>
                <a:cxn ang="0">
                  <a:pos x="connsiteX1" y="connsiteY1"/>
                </a:cxn>
                <a:cxn ang="0">
                  <a:pos x="connsiteX2" y="connsiteY2"/>
                </a:cxn>
              </a:cxnLst>
              <a:rect l="l" t="t" r="r" b="b"/>
              <a:pathLst>
                <a:path w="66389" h="62960">
                  <a:moveTo>
                    <a:pt x="0" y="95"/>
                  </a:moveTo>
                  <a:lnTo>
                    <a:pt x="66389" y="0"/>
                  </a:lnTo>
                  <a:lnTo>
                    <a:pt x="65532" y="62960"/>
                  </a:lnTo>
                </a:path>
              </a:pathLst>
            </a:custGeom>
            <a:noFill/>
            <a:ln w="14288" cap="rnd">
              <a:solidFill>
                <a:schemeClr val="accent1"/>
              </a:solidFill>
              <a:prstDash val="solid"/>
              <a:round/>
            </a:ln>
          </p:spPr>
          <p:txBody>
            <a:bodyPr rtlCol="0" anchor="ctr"/>
            <a:lstStyle/>
            <a:p>
              <a:endParaRPr lang="en-IN"/>
            </a:p>
          </p:txBody>
        </p:sp>
        <p:sp>
          <p:nvSpPr>
            <p:cNvPr id="135" name="Freeform: Shape 134">
              <a:extLst>
                <a:ext uri="{FF2B5EF4-FFF2-40B4-BE49-F238E27FC236}">
                  <a16:creationId xmlns:a16="http://schemas.microsoft.com/office/drawing/2014/main" id="{61A786A6-BD29-58D4-D5CB-B4CAC0A66A4F}"/>
                </a:ext>
              </a:extLst>
            </p:cNvPr>
            <p:cNvSpPr/>
            <p:nvPr/>
          </p:nvSpPr>
          <p:spPr>
            <a:xfrm>
              <a:off x="7089560" y="2090763"/>
              <a:ext cx="9525" cy="44005"/>
            </a:xfrm>
            <a:custGeom>
              <a:avLst/>
              <a:gdLst>
                <a:gd name="connsiteX0" fmla="*/ 0 w 9525"/>
                <a:gd name="connsiteY0" fmla="*/ 44005 h 44005"/>
                <a:gd name="connsiteX1" fmla="*/ 0 w 9525"/>
                <a:gd name="connsiteY1" fmla="*/ 0 h 44005"/>
              </a:gdLst>
              <a:ahLst/>
              <a:cxnLst>
                <a:cxn ang="0">
                  <a:pos x="connsiteX0" y="connsiteY0"/>
                </a:cxn>
                <a:cxn ang="0">
                  <a:pos x="connsiteX1" y="connsiteY1"/>
                </a:cxn>
              </a:cxnLst>
              <a:rect l="l" t="t" r="r" b="b"/>
              <a:pathLst>
                <a:path w="9525" h="44005">
                  <a:moveTo>
                    <a:pt x="0" y="44005"/>
                  </a:moveTo>
                  <a:lnTo>
                    <a:pt x="0" y="0"/>
                  </a:lnTo>
                </a:path>
              </a:pathLst>
            </a:custGeom>
            <a:ln w="14288" cap="rnd">
              <a:solidFill>
                <a:schemeClr val="accent1"/>
              </a:solidFill>
              <a:prstDash val="solid"/>
              <a:round/>
            </a:ln>
          </p:spPr>
          <p:txBody>
            <a:bodyPr rtlCol="0" anchor="ctr"/>
            <a:lstStyle/>
            <a:p>
              <a:endParaRPr lang="en-IN"/>
            </a:p>
          </p:txBody>
        </p:sp>
        <p:sp>
          <p:nvSpPr>
            <p:cNvPr id="136" name="Freeform: Shape 135">
              <a:extLst>
                <a:ext uri="{FF2B5EF4-FFF2-40B4-BE49-F238E27FC236}">
                  <a16:creationId xmlns:a16="http://schemas.microsoft.com/office/drawing/2014/main" id="{F3C78255-0E36-FEB3-6CD0-6F65B300D692}"/>
                </a:ext>
              </a:extLst>
            </p:cNvPr>
            <p:cNvSpPr/>
            <p:nvPr/>
          </p:nvSpPr>
          <p:spPr>
            <a:xfrm>
              <a:off x="7265582" y="2024755"/>
              <a:ext cx="9525" cy="110013"/>
            </a:xfrm>
            <a:custGeom>
              <a:avLst/>
              <a:gdLst>
                <a:gd name="connsiteX0" fmla="*/ 0 w 9525"/>
                <a:gd name="connsiteY0" fmla="*/ 110014 h 110013"/>
                <a:gd name="connsiteX1" fmla="*/ 0 w 9525"/>
                <a:gd name="connsiteY1" fmla="*/ 0 h 110013"/>
              </a:gdLst>
              <a:ahLst/>
              <a:cxnLst>
                <a:cxn ang="0">
                  <a:pos x="connsiteX0" y="connsiteY0"/>
                </a:cxn>
                <a:cxn ang="0">
                  <a:pos x="connsiteX1" y="connsiteY1"/>
                </a:cxn>
              </a:cxnLst>
              <a:rect l="l" t="t" r="r" b="b"/>
              <a:pathLst>
                <a:path w="9525" h="110013">
                  <a:moveTo>
                    <a:pt x="0" y="110014"/>
                  </a:moveTo>
                  <a:lnTo>
                    <a:pt x="0" y="0"/>
                  </a:lnTo>
                </a:path>
              </a:pathLst>
            </a:custGeom>
            <a:ln w="14288" cap="rnd">
              <a:solidFill>
                <a:schemeClr val="accent1"/>
              </a:solidFill>
              <a:prstDash val="solid"/>
              <a:round/>
            </a:ln>
          </p:spPr>
          <p:txBody>
            <a:bodyPr rtlCol="0" anchor="ctr"/>
            <a:lstStyle/>
            <a:p>
              <a:endParaRPr lang="en-IN"/>
            </a:p>
          </p:txBody>
        </p:sp>
        <p:sp>
          <p:nvSpPr>
            <p:cNvPr id="137" name="Freeform: Shape 136">
              <a:extLst>
                <a:ext uri="{FF2B5EF4-FFF2-40B4-BE49-F238E27FC236}">
                  <a16:creationId xmlns:a16="http://schemas.microsoft.com/office/drawing/2014/main" id="{916D9D49-1A73-FB7D-F1A2-F8C1355B37DE}"/>
                </a:ext>
              </a:extLst>
            </p:cNvPr>
            <p:cNvSpPr/>
            <p:nvPr/>
          </p:nvSpPr>
          <p:spPr>
            <a:xfrm>
              <a:off x="7177571" y="2112766"/>
              <a:ext cx="9525" cy="22002"/>
            </a:xfrm>
            <a:custGeom>
              <a:avLst/>
              <a:gdLst>
                <a:gd name="connsiteX0" fmla="*/ 0 w 9525"/>
                <a:gd name="connsiteY0" fmla="*/ 22003 h 22002"/>
                <a:gd name="connsiteX1" fmla="*/ 0 w 9525"/>
                <a:gd name="connsiteY1" fmla="*/ 0 h 22002"/>
              </a:gdLst>
              <a:ahLst/>
              <a:cxnLst>
                <a:cxn ang="0">
                  <a:pos x="connsiteX0" y="connsiteY0"/>
                </a:cxn>
                <a:cxn ang="0">
                  <a:pos x="connsiteX1" y="connsiteY1"/>
                </a:cxn>
              </a:cxnLst>
              <a:rect l="l" t="t" r="r" b="b"/>
              <a:pathLst>
                <a:path w="9525" h="22002">
                  <a:moveTo>
                    <a:pt x="0" y="22003"/>
                  </a:moveTo>
                  <a:lnTo>
                    <a:pt x="0" y="0"/>
                  </a:lnTo>
                </a:path>
              </a:pathLst>
            </a:custGeom>
            <a:ln w="14288" cap="rnd">
              <a:solidFill>
                <a:schemeClr val="accent1"/>
              </a:solidFill>
              <a:prstDash val="solid"/>
              <a:round/>
            </a:ln>
          </p:spPr>
          <p:txBody>
            <a:bodyPr rtlCol="0" anchor="ctr"/>
            <a:lstStyle/>
            <a:p>
              <a:endParaRPr lang="en-IN"/>
            </a:p>
          </p:txBody>
        </p:sp>
        <p:sp>
          <p:nvSpPr>
            <p:cNvPr id="138" name="Freeform: Shape 137">
              <a:extLst>
                <a:ext uri="{FF2B5EF4-FFF2-40B4-BE49-F238E27FC236}">
                  <a16:creationId xmlns:a16="http://schemas.microsoft.com/office/drawing/2014/main" id="{89AAAFFF-2B0C-ECAB-5A0B-5F19A1490FB9}"/>
                </a:ext>
              </a:extLst>
            </p:cNvPr>
            <p:cNvSpPr/>
            <p:nvPr/>
          </p:nvSpPr>
          <p:spPr>
            <a:xfrm>
              <a:off x="7353593" y="2090763"/>
              <a:ext cx="9525" cy="44005"/>
            </a:xfrm>
            <a:custGeom>
              <a:avLst/>
              <a:gdLst>
                <a:gd name="connsiteX0" fmla="*/ 0 w 9525"/>
                <a:gd name="connsiteY0" fmla="*/ 44005 h 44005"/>
                <a:gd name="connsiteX1" fmla="*/ 0 w 9525"/>
                <a:gd name="connsiteY1" fmla="*/ 0 h 44005"/>
              </a:gdLst>
              <a:ahLst/>
              <a:cxnLst>
                <a:cxn ang="0">
                  <a:pos x="connsiteX0" y="connsiteY0"/>
                </a:cxn>
                <a:cxn ang="0">
                  <a:pos x="connsiteX1" y="connsiteY1"/>
                </a:cxn>
              </a:cxnLst>
              <a:rect l="l" t="t" r="r" b="b"/>
              <a:pathLst>
                <a:path w="9525" h="44005">
                  <a:moveTo>
                    <a:pt x="0" y="44005"/>
                  </a:moveTo>
                  <a:lnTo>
                    <a:pt x="0" y="0"/>
                  </a:lnTo>
                </a:path>
              </a:pathLst>
            </a:custGeom>
            <a:ln w="14288" cap="rnd">
              <a:solidFill>
                <a:schemeClr val="accent1"/>
              </a:solidFill>
              <a:prstDash val="solid"/>
              <a:round/>
            </a:ln>
          </p:spPr>
          <p:txBody>
            <a:bodyPr rtlCol="0" anchor="ctr"/>
            <a:lstStyle/>
            <a:p>
              <a:endParaRPr lang="en-IN"/>
            </a:p>
          </p:txBody>
        </p:sp>
        <p:sp>
          <p:nvSpPr>
            <p:cNvPr id="139" name="Freeform: Shape 138">
              <a:extLst>
                <a:ext uri="{FF2B5EF4-FFF2-40B4-BE49-F238E27FC236}">
                  <a16:creationId xmlns:a16="http://schemas.microsoft.com/office/drawing/2014/main" id="{0999CE1D-1F62-6DC2-4E7A-BE6DCF9254CB}"/>
                </a:ext>
              </a:extLst>
            </p:cNvPr>
            <p:cNvSpPr/>
            <p:nvPr/>
          </p:nvSpPr>
          <p:spPr>
            <a:xfrm>
              <a:off x="7221577" y="2090763"/>
              <a:ext cx="9525" cy="44005"/>
            </a:xfrm>
            <a:custGeom>
              <a:avLst/>
              <a:gdLst>
                <a:gd name="connsiteX0" fmla="*/ 0 w 9525"/>
                <a:gd name="connsiteY0" fmla="*/ 44005 h 44005"/>
                <a:gd name="connsiteX1" fmla="*/ 0 w 9525"/>
                <a:gd name="connsiteY1" fmla="*/ 0 h 44005"/>
              </a:gdLst>
              <a:ahLst/>
              <a:cxnLst>
                <a:cxn ang="0">
                  <a:pos x="connsiteX0" y="connsiteY0"/>
                </a:cxn>
                <a:cxn ang="0">
                  <a:pos x="connsiteX1" y="connsiteY1"/>
                </a:cxn>
              </a:cxnLst>
              <a:rect l="l" t="t" r="r" b="b"/>
              <a:pathLst>
                <a:path w="9525" h="44005">
                  <a:moveTo>
                    <a:pt x="0" y="44005"/>
                  </a:moveTo>
                  <a:lnTo>
                    <a:pt x="0" y="0"/>
                  </a:lnTo>
                </a:path>
              </a:pathLst>
            </a:custGeom>
            <a:ln w="14288" cap="rnd">
              <a:solidFill>
                <a:schemeClr val="accent1"/>
              </a:solidFill>
              <a:prstDash val="solid"/>
              <a:round/>
            </a:ln>
          </p:spPr>
          <p:txBody>
            <a:bodyPr rtlCol="0" anchor="ctr"/>
            <a:lstStyle/>
            <a:p>
              <a:endParaRPr lang="en-IN"/>
            </a:p>
          </p:txBody>
        </p:sp>
        <p:sp>
          <p:nvSpPr>
            <p:cNvPr id="140" name="Freeform: Shape 139">
              <a:extLst>
                <a:ext uri="{FF2B5EF4-FFF2-40B4-BE49-F238E27FC236}">
                  <a16:creationId xmlns:a16="http://schemas.microsoft.com/office/drawing/2014/main" id="{5216DAE3-A05C-6517-5B68-0868DC0F07A8}"/>
                </a:ext>
              </a:extLst>
            </p:cNvPr>
            <p:cNvSpPr/>
            <p:nvPr/>
          </p:nvSpPr>
          <p:spPr>
            <a:xfrm>
              <a:off x="7309588" y="2057330"/>
              <a:ext cx="9525" cy="77438"/>
            </a:xfrm>
            <a:custGeom>
              <a:avLst/>
              <a:gdLst>
                <a:gd name="connsiteX0" fmla="*/ 0 w 9525"/>
                <a:gd name="connsiteY0" fmla="*/ 77438 h 77438"/>
                <a:gd name="connsiteX1" fmla="*/ 0 w 9525"/>
                <a:gd name="connsiteY1" fmla="*/ 0 h 77438"/>
              </a:gdLst>
              <a:ahLst/>
              <a:cxnLst>
                <a:cxn ang="0">
                  <a:pos x="connsiteX0" y="connsiteY0"/>
                </a:cxn>
                <a:cxn ang="0">
                  <a:pos x="connsiteX1" y="connsiteY1"/>
                </a:cxn>
              </a:cxnLst>
              <a:rect l="l" t="t" r="r" b="b"/>
              <a:pathLst>
                <a:path w="9525" h="77438">
                  <a:moveTo>
                    <a:pt x="0" y="77438"/>
                  </a:moveTo>
                  <a:lnTo>
                    <a:pt x="0" y="0"/>
                  </a:lnTo>
                </a:path>
              </a:pathLst>
            </a:custGeom>
            <a:ln w="14288" cap="rnd">
              <a:solidFill>
                <a:schemeClr val="accent1"/>
              </a:solidFill>
              <a:prstDash val="solid"/>
              <a:round/>
            </a:ln>
          </p:spPr>
          <p:txBody>
            <a:bodyPr rtlCol="0" anchor="ctr"/>
            <a:lstStyle/>
            <a:p>
              <a:endParaRPr lang="en-IN"/>
            </a:p>
          </p:txBody>
        </p:sp>
        <p:sp>
          <p:nvSpPr>
            <p:cNvPr id="141" name="Freeform: Shape 140">
              <a:extLst>
                <a:ext uri="{FF2B5EF4-FFF2-40B4-BE49-F238E27FC236}">
                  <a16:creationId xmlns:a16="http://schemas.microsoft.com/office/drawing/2014/main" id="{FDE0E99E-05EE-09D7-130B-70FDDAFE9DA6}"/>
                </a:ext>
              </a:extLst>
            </p:cNvPr>
            <p:cNvSpPr/>
            <p:nvPr/>
          </p:nvSpPr>
          <p:spPr>
            <a:xfrm>
              <a:off x="7397599" y="2068760"/>
              <a:ext cx="9525" cy="66008"/>
            </a:xfrm>
            <a:custGeom>
              <a:avLst/>
              <a:gdLst>
                <a:gd name="connsiteX0" fmla="*/ 0 w 9525"/>
                <a:gd name="connsiteY0" fmla="*/ 66008 h 66008"/>
                <a:gd name="connsiteX1" fmla="*/ 0 w 9525"/>
                <a:gd name="connsiteY1" fmla="*/ 0 h 66008"/>
              </a:gdLst>
              <a:ahLst/>
              <a:cxnLst>
                <a:cxn ang="0">
                  <a:pos x="connsiteX0" y="connsiteY0"/>
                </a:cxn>
                <a:cxn ang="0">
                  <a:pos x="connsiteX1" y="connsiteY1"/>
                </a:cxn>
              </a:cxnLst>
              <a:rect l="l" t="t" r="r" b="b"/>
              <a:pathLst>
                <a:path w="9525" h="66008">
                  <a:moveTo>
                    <a:pt x="0" y="66008"/>
                  </a:moveTo>
                  <a:lnTo>
                    <a:pt x="0" y="0"/>
                  </a:lnTo>
                </a:path>
              </a:pathLst>
            </a:custGeom>
            <a:ln w="14288" cap="rnd">
              <a:solidFill>
                <a:schemeClr val="accent1"/>
              </a:solidFill>
              <a:prstDash val="solid"/>
              <a:round/>
            </a:ln>
          </p:spPr>
          <p:txBody>
            <a:bodyPr rtlCol="0" anchor="ctr"/>
            <a:lstStyle/>
            <a:p>
              <a:endParaRPr lang="en-IN"/>
            </a:p>
          </p:txBody>
        </p:sp>
        <p:sp>
          <p:nvSpPr>
            <p:cNvPr id="142" name="Freeform: Shape 141">
              <a:extLst>
                <a:ext uri="{FF2B5EF4-FFF2-40B4-BE49-F238E27FC236}">
                  <a16:creationId xmlns:a16="http://schemas.microsoft.com/office/drawing/2014/main" id="{913E81B3-7E2C-18AE-B0EF-179E31C7C98A}"/>
                </a:ext>
              </a:extLst>
            </p:cNvPr>
            <p:cNvSpPr/>
            <p:nvPr/>
          </p:nvSpPr>
          <p:spPr>
            <a:xfrm>
              <a:off x="7133566" y="2068760"/>
              <a:ext cx="9525" cy="66008"/>
            </a:xfrm>
            <a:custGeom>
              <a:avLst/>
              <a:gdLst>
                <a:gd name="connsiteX0" fmla="*/ 0 w 9525"/>
                <a:gd name="connsiteY0" fmla="*/ 66008 h 66008"/>
                <a:gd name="connsiteX1" fmla="*/ 0 w 9525"/>
                <a:gd name="connsiteY1" fmla="*/ 0 h 66008"/>
              </a:gdLst>
              <a:ahLst/>
              <a:cxnLst>
                <a:cxn ang="0">
                  <a:pos x="connsiteX0" y="connsiteY0"/>
                </a:cxn>
                <a:cxn ang="0">
                  <a:pos x="connsiteX1" y="connsiteY1"/>
                </a:cxn>
              </a:cxnLst>
              <a:rect l="l" t="t" r="r" b="b"/>
              <a:pathLst>
                <a:path w="9525" h="66008">
                  <a:moveTo>
                    <a:pt x="0" y="66008"/>
                  </a:moveTo>
                  <a:lnTo>
                    <a:pt x="0" y="0"/>
                  </a:lnTo>
                </a:path>
              </a:pathLst>
            </a:custGeom>
            <a:ln w="14288" cap="rnd">
              <a:solidFill>
                <a:schemeClr val="accent1"/>
              </a:solidFill>
              <a:prstDash val="solid"/>
              <a:round/>
            </a:ln>
          </p:spPr>
          <p:txBody>
            <a:bodyPr rtlCol="0" anchor="ctr"/>
            <a:lstStyle/>
            <a:p>
              <a:endParaRPr lang="en-IN"/>
            </a:p>
          </p:txBody>
        </p:sp>
        <p:sp>
          <p:nvSpPr>
            <p:cNvPr id="143" name="Freeform: Shape 142">
              <a:extLst>
                <a:ext uri="{FF2B5EF4-FFF2-40B4-BE49-F238E27FC236}">
                  <a16:creationId xmlns:a16="http://schemas.microsoft.com/office/drawing/2014/main" id="{DF02009E-47A1-A121-71F8-B6F7BB4C25B7}"/>
                </a:ext>
              </a:extLst>
            </p:cNvPr>
            <p:cNvSpPr/>
            <p:nvPr/>
          </p:nvSpPr>
          <p:spPr>
            <a:xfrm>
              <a:off x="7023647" y="1893405"/>
              <a:ext cx="9525" cy="285369"/>
            </a:xfrm>
            <a:custGeom>
              <a:avLst/>
              <a:gdLst>
                <a:gd name="connsiteX0" fmla="*/ 0 w 9525"/>
                <a:gd name="connsiteY0" fmla="*/ 285369 h 285369"/>
                <a:gd name="connsiteX1" fmla="*/ 0 w 9525"/>
                <a:gd name="connsiteY1" fmla="*/ 0 h 285369"/>
              </a:gdLst>
              <a:ahLst/>
              <a:cxnLst>
                <a:cxn ang="0">
                  <a:pos x="connsiteX0" y="connsiteY0"/>
                </a:cxn>
                <a:cxn ang="0">
                  <a:pos x="connsiteX1" y="connsiteY1"/>
                </a:cxn>
              </a:cxnLst>
              <a:rect l="l" t="t" r="r" b="b"/>
              <a:pathLst>
                <a:path w="9525" h="285369">
                  <a:moveTo>
                    <a:pt x="0" y="285369"/>
                  </a:moveTo>
                  <a:lnTo>
                    <a:pt x="0" y="0"/>
                  </a:lnTo>
                </a:path>
              </a:pathLst>
            </a:custGeom>
            <a:ln w="14288" cap="rnd">
              <a:solidFill>
                <a:schemeClr val="tx2"/>
              </a:solidFill>
              <a:prstDash val="solid"/>
              <a:round/>
            </a:ln>
          </p:spPr>
          <p:txBody>
            <a:bodyPr rtlCol="0" anchor="ctr"/>
            <a:lstStyle/>
            <a:p>
              <a:endParaRPr lang="en-IN"/>
            </a:p>
          </p:txBody>
        </p:sp>
        <p:sp>
          <p:nvSpPr>
            <p:cNvPr id="144" name="Freeform: Shape 143">
              <a:extLst>
                <a:ext uri="{FF2B5EF4-FFF2-40B4-BE49-F238E27FC236}">
                  <a16:creationId xmlns:a16="http://schemas.microsoft.com/office/drawing/2014/main" id="{E8E1C0CC-5108-D57E-974B-2A7042AF43BB}"/>
                </a:ext>
              </a:extLst>
            </p:cNvPr>
            <p:cNvSpPr/>
            <p:nvPr/>
          </p:nvSpPr>
          <p:spPr>
            <a:xfrm>
              <a:off x="7485705" y="1893405"/>
              <a:ext cx="9525" cy="285369"/>
            </a:xfrm>
            <a:custGeom>
              <a:avLst/>
              <a:gdLst>
                <a:gd name="connsiteX0" fmla="*/ 0 w 9525"/>
                <a:gd name="connsiteY0" fmla="*/ 285369 h 285369"/>
                <a:gd name="connsiteX1" fmla="*/ 0 w 9525"/>
                <a:gd name="connsiteY1" fmla="*/ 0 h 285369"/>
              </a:gdLst>
              <a:ahLst/>
              <a:cxnLst>
                <a:cxn ang="0">
                  <a:pos x="connsiteX0" y="connsiteY0"/>
                </a:cxn>
                <a:cxn ang="0">
                  <a:pos x="connsiteX1" y="connsiteY1"/>
                </a:cxn>
              </a:cxnLst>
              <a:rect l="l" t="t" r="r" b="b"/>
              <a:pathLst>
                <a:path w="9525" h="285369">
                  <a:moveTo>
                    <a:pt x="0" y="285369"/>
                  </a:moveTo>
                  <a:lnTo>
                    <a:pt x="0" y="0"/>
                  </a:lnTo>
                </a:path>
              </a:pathLst>
            </a:custGeom>
            <a:ln w="14288" cap="rnd">
              <a:solidFill>
                <a:schemeClr val="tx2"/>
              </a:solidFill>
              <a:prstDash val="solid"/>
              <a:round/>
            </a:ln>
          </p:spPr>
          <p:txBody>
            <a:bodyPr rtlCol="0" anchor="ctr"/>
            <a:lstStyle/>
            <a:p>
              <a:endParaRPr lang="en-IN"/>
            </a:p>
          </p:txBody>
        </p:sp>
        <p:sp>
          <p:nvSpPr>
            <p:cNvPr id="145" name="Freeform: Shape 144">
              <a:extLst>
                <a:ext uri="{FF2B5EF4-FFF2-40B4-BE49-F238E27FC236}">
                  <a16:creationId xmlns:a16="http://schemas.microsoft.com/office/drawing/2014/main" id="{90AB2630-74CC-C121-D23B-22013DED791A}"/>
                </a:ext>
              </a:extLst>
            </p:cNvPr>
            <p:cNvSpPr/>
            <p:nvPr/>
          </p:nvSpPr>
          <p:spPr>
            <a:xfrm>
              <a:off x="7001549" y="2179441"/>
              <a:ext cx="506063" cy="9525"/>
            </a:xfrm>
            <a:custGeom>
              <a:avLst/>
              <a:gdLst>
                <a:gd name="connsiteX0" fmla="*/ 506063 w 506063"/>
                <a:gd name="connsiteY0" fmla="*/ 0 h 9525"/>
                <a:gd name="connsiteX1" fmla="*/ 0 w 506063"/>
                <a:gd name="connsiteY1" fmla="*/ 0 h 9525"/>
              </a:gdLst>
              <a:ahLst/>
              <a:cxnLst>
                <a:cxn ang="0">
                  <a:pos x="connsiteX0" y="connsiteY0"/>
                </a:cxn>
                <a:cxn ang="0">
                  <a:pos x="connsiteX1" y="connsiteY1"/>
                </a:cxn>
              </a:cxnLst>
              <a:rect l="l" t="t" r="r" b="b"/>
              <a:pathLst>
                <a:path w="506063" h="9525">
                  <a:moveTo>
                    <a:pt x="506063" y="0"/>
                  </a:moveTo>
                  <a:lnTo>
                    <a:pt x="0" y="0"/>
                  </a:lnTo>
                </a:path>
              </a:pathLst>
            </a:custGeom>
            <a:ln w="14288" cap="rnd">
              <a:solidFill>
                <a:schemeClr val="tx2"/>
              </a:solidFill>
              <a:prstDash val="solid"/>
              <a:round/>
            </a:ln>
          </p:spPr>
          <p:txBody>
            <a:bodyPr rtlCol="0" anchor="ctr"/>
            <a:lstStyle/>
            <a:p>
              <a:endParaRPr lang="en-IN"/>
            </a:p>
          </p:txBody>
        </p:sp>
        <p:sp>
          <p:nvSpPr>
            <p:cNvPr id="146" name="Freeform: Shape 145">
              <a:extLst>
                <a:ext uri="{FF2B5EF4-FFF2-40B4-BE49-F238E27FC236}">
                  <a16:creationId xmlns:a16="http://schemas.microsoft.com/office/drawing/2014/main" id="{EE12065B-3E9A-5E0B-BBBB-A803992A3003}"/>
                </a:ext>
              </a:extLst>
            </p:cNvPr>
            <p:cNvSpPr/>
            <p:nvPr/>
          </p:nvSpPr>
          <p:spPr>
            <a:xfrm>
              <a:off x="7001549" y="1848733"/>
              <a:ext cx="506063" cy="44005"/>
            </a:xfrm>
            <a:custGeom>
              <a:avLst/>
              <a:gdLst>
                <a:gd name="connsiteX0" fmla="*/ 0 w 506063"/>
                <a:gd name="connsiteY0" fmla="*/ 0 h 44005"/>
                <a:gd name="connsiteX1" fmla="*/ 506063 w 506063"/>
                <a:gd name="connsiteY1" fmla="*/ 0 h 44005"/>
                <a:gd name="connsiteX2" fmla="*/ 506063 w 506063"/>
                <a:gd name="connsiteY2" fmla="*/ 44006 h 44005"/>
                <a:gd name="connsiteX3" fmla="*/ 0 w 506063"/>
                <a:gd name="connsiteY3" fmla="*/ 44006 h 44005"/>
              </a:gdLst>
              <a:ahLst/>
              <a:cxnLst>
                <a:cxn ang="0">
                  <a:pos x="connsiteX0" y="connsiteY0"/>
                </a:cxn>
                <a:cxn ang="0">
                  <a:pos x="connsiteX1" y="connsiteY1"/>
                </a:cxn>
                <a:cxn ang="0">
                  <a:pos x="connsiteX2" y="connsiteY2"/>
                </a:cxn>
                <a:cxn ang="0">
                  <a:pos x="connsiteX3" y="connsiteY3"/>
                </a:cxn>
              </a:cxnLst>
              <a:rect l="l" t="t" r="r" b="b"/>
              <a:pathLst>
                <a:path w="506063" h="44005">
                  <a:moveTo>
                    <a:pt x="0" y="0"/>
                  </a:moveTo>
                  <a:lnTo>
                    <a:pt x="506063" y="0"/>
                  </a:lnTo>
                  <a:lnTo>
                    <a:pt x="506063" y="44006"/>
                  </a:lnTo>
                  <a:lnTo>
                    <a:pt x="0" y="44006"/>
                  </a:lnTo>
                  <a:close/>
                </a:path>
              </a:pathLst>
            </a:custGeom>
            <a:noFill/>
            <a:ln w="14288" cap="rnd">
              <a:solidFill>
                <a:schemeClr val="tx2"/>
              </a:solidFill>
              <a:prstDash val="solid"/>
              <a:round/>
            </a:ln>
          </p:spPr>
          <p:txBody>
            <a:bodyPr rtlCol="0" anchor="ctr"/>
            <a:lstStyle/>
            <a:p>
              <a:endParaRPr lang="en-IN"/>
            </a:p>
          </p:txBody>
        </p:sp>
        <p:sp>
          <p:nvSpPr>
            <p:cNvPr id="147" name="Freeform: Shape 146">
              <a:extLst>
                <a:ext uri="{FF2B5EF4-FFF2-40B4-BE49-F238E27FC236}">
                  <a16:creationId xmlns:a16="http://schemas.microsoft.com/office/drawing/2014/main" id="{4CBAB2F3-89D4-BF57-D3F2-A1BEECCCE153}"/>
                </a:ext>
              </a:extLst>
            </p:cNvPr>
            <p:cNvSpPr/>
            <p:nvPr/>
          </p:nvSpPr>
          <p:spPr>
            <a:xfrm>
              <a:off x="7228053" y="2240687"/>
              <a:ext cx="54292" cy="61531"/>
            </a:xfrm>
            <a:custGeom>
              <a:avLst/>
              <a:gdLst>
                <a:gd name="connsiteX0" fmla="*/ 54293 w 54292"/>
                <a:gd name="connsiteY0" fmla="*/ 26479 h 61531"/>
                <a:gd name="connsiteX1" fmla="*/ 27146 w 54292"/>
                <a:gd name="connsiteY1" fmla="*/ 61531 h 61531"/>
                <a:gd name="connsiteX2" fmla="*/ 0 w 54292"/>
                <a:gd name="connsiteY2" fmla="*/ 26479 h 61531"/>
                <a:gd name="connsiteX3" fmla="*/ 27146 w 54292"/>
                <a:gd name="connsiteY3" fmla="*/ 0 h 61531"/>
                <a:gd name="connsiteX4" fmla="*/ 54293 w 54292"/>
                <a:gd name="connsiteY4" fmla="*/ 26479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61531">
                  <a:moveTo>
                    <a:pt x="54293" y="26479"/>
                  </a:moveTo>
                  <a:cubicBezTo>
                    <a:pt x="54293" y="41148"/>
                    <a:pt x="42101" y="61531"/>
                    <a:pt x="27146" y="61531"/>
                  </a:cubicBezTo>
                  <a:cubicBezTo>
                    <a:pt x="12192" y="61531"/>
                    <a:pt x="0" y="41148"/>
                    <a:pt x="0" y="26479"/>
                  </a:cubicBezTo>
                  <a:cubicBezTo>
                    <a:pt x="0" y="11811"/>
                    <a:pt x="12192" y="0"/>
                    <a:pt x="27146" y="0"/>
                  </a:cubicBezTo>
                  <a:cubicBezTo>
                    <a:pt x="42101" y="0"/>
                    <a:pt x="54293" y="11906"/>
                    <a:pt x="54293" y="26479"/>
                  </a:cubicBezTo>
                  <a:close/>
                </a:path>
              </a:pathLst>
            </a:custGeom>
            <a:noFill/>
            <a:ln w="14288" cap="rnd">
              <a:solidFill>
                <a:schemeClr val="accent1"/>
              </a:solidFill>
              <a:prstDash val="solid"/>
              <a:round/>
            </a:ln>
          </p:spPr>
          <p:txBody>
            <a:bodyPr rtlCol="0" anchor="ctr"/>
            <a:lstStyle/>
            <a:p>
              <a:endParaRPr lang="en-IN"/>
            </a:p>
          </p:txBody>
        </p:sp>
        <p:sp>
          <p:nvSpPr>
            <p:cNvPr id="148" name="Freeform: Shape 147">
              <a:extLst>
                <a:ext uri="{FF2B5EF4-FFF2-40B4-BE49-F238E27FC236}">
                  <a16:creationId xmlns:a16="http://schemas.microsoft.com/office/drawing/2014/main" id="{95A88C6A-FE24-3769-46C5-3135309D5CAC}"/>
                </a:ext>
              </a:extLst>
            </p:cNvPr>
            <p:cNvSpPr/>
            <p:nvPr/>
          </p:nvSpPr>
          <p:spPr>
            <a:xfrm>
              <a:off x="7180963" y="2329745"/>
              <a:ext cx="147330" cy="25145"/>
            </a:xfrm>
            <a:custGeom>
              <a:avLst/>
              <a:gdLst>
                <a:gd name="connsiteX0" fmla="*/ 147103 w 147330"/>
                <a:gd name="connsiteY0" fmla="*/ 25146 h 25145"/>
                <a:gd name="connsiteX1" fmla="*/ 125291 w 147330"/>
                <a:gd name="connsiteY1" fmla="*/ 0 h 25145"/>
                <a:gd name="connsiteX2" fmla="*/ 101383 w 147330"/>
                <a:gd name="connsiteY2" fmla="*/ 0 h 25145"/>
                <a:gd name="connsiteX3" fmla="*/ 44519 w 147330"/>
                <a:gd name="connsiteY3" fmla="*/ 0 h 25145"/>
                <a:gd name="connsiteX4" fmla="*/ 22040 w 147330"/>
                <a:gd name="connsiteY4" fmla="*/ 0 h 25145"/>
                <a:gd name="connsiteX5" fmla="*/ 228 w 147330"/>
                <a:gd name="connsiteY5" fmla="*/ 25146 h 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30" h="25145">
                  <a:moveTo>
                    <a:pt x="147103" y="25146"/>
                  </a:moveTo>
                  <a:cubicBezTo>
                    <a:pt x="149008" y="11906"/>
                    <a:pt x="138721" y="0"/>
                    <a:pt x="125291" y="0"/>
                  </a:cubicBezTo>
                  <a:lnTo>
                    <a:pt x="101383" y="0"/>
                  </a:lnTo>
                  <a:cubicBezTo>
                    <a:pt x="83000" y="18383"/>
                    <a:pt x="62998" y="18383"/>
                    <a:pt x="44519" y="0"/>
                  </a:cubicBezTo>
                  <a:lnTo>
                    <a:pt x="22040" y="0"/>
                  </a:lnTo>
                  <a:cubicBezTo>
                    <a:pt x="8610" y="0"/>
                    <a:pt x="-1677" y="11906"/>
                    <a:pt x="228" y="25146"/>
                  </a:cubicBezTo>
                </a:path>
              </a:pathLst>
            </a:custGeom>
            <a:noFill/>
            <a:ln w="14288" cap="rnd">
              <a:solidFill>
                <a:schemeClr val="accent1"/>
              </a:solidFill>
              <a:prstDash val="solid"/>
              <a:round/>
            </a:ln>
          </p:spPr>
          <p:txBody>
            <a:bodyPr rtlCol="0" anchor="ctr"/>
            <a:lstStyle/>
            <a:p>
              <a:endParaRPr lang="en-IN"/>
            </a:p>
          </p:txBody>
        </p:sp>
        <p:sp>
          <p:nvSpPr>
            <p:cNvPr id="149" name="Freeform: Shape 148">
              <a:extLst>
                <a:ext uri="{FF2B5EF4-FFF2-40B4-BE49-F238E27FC236}">
                  <a16:creationId xmlns:a16="http://schemas.microsoft.com/office/drawing/2014/main" id="{03BF38B9-04AD-1914-EDE2-145CDF77ADAE}"/>
                </a:ext>
              </a:extLst>
            </p:cNvPr>
            <p:cNvSpPr/>
            <p:nvPr/>
          </p:nvSpPr>
          <p:spPr>
            <a:xfrm>
              <a:off x="7404075" y="2240687"/>
              <a:ext cx="54292" cy="61531"/>
            </a:xfrm>
            <a:custGeom>
              <a:avLst/>
              <a:gdLst>
                <a:gd name="connsiteX0" fmla="*/ 54293 w 54292"/>
                <a:gd name="connsiteY0" fmla="*/ 26479 h 61531"/>
                <a:gd name="connsiteX1" fmla="*/ 27146 w 54292"/>
                <a:gd name="connsiteY1" fmla="*/ 61531 h 61531"/>
                <a:gd name="connsiteX2" fmla="*/ 0 w 54292"/>
                <a:gd name="connsiteY2" fmla="*/ 26479 h 61531"/>
                <a:gd name="connsiteX3" fmla="*/ 27146 w 54292"/>
                <a:gd name="connsiteY3" fmla="*/ 0 h 61531"/>
                <a:gd name="connsiteX4" fmla="*/ 54293 w 54292"/>
                <a:gd name="connsiteY4" fmla="*/ 26479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61531">
                  <a:moveTo>
                    <a:pt x="54293" y="26479"/>
                  </a:moveTo>
                  <a:cubicBezTo>
                    <a:pt x="54293" y="41148"/>
                    <a:pt x="42101" y="61531"/>
                    <a:pt x="27146" y="61531"/>
                  </a:cubicBezTo>
                  <a:cubicBezTo>
                    <a:pt x="12192" y="61531"/>
                    <a:pt x="0" y="41148"/>
                    <a:pt x="0" y="26479"/>
                  </a:cubicBezTo>
                  <a:cubicBezTo>
                    <a:pt x="0" y="11811"/>
                    <a:pt x="12192" y="0"/>
                    <a:pt x="27146" y="0"/>
                  </a:cubicBezTo>
                  <a:cubicBezTo>
                    <a:pt x="42101" y="0"/>
                    <a:pt x="54293" y="11906"/>
                    <a:pt x="54293" y="26479"/>
                  </a:cubicBezTo>
                  <a:close/>
                </a:path>
              </a:pathLst>
            </a:custGeom>
            <a:noFill/>
            <a:ln w="14288" cap="rnd">
              <a:solidFill>
                <a:schemeClr val="accent1"/>
              </a:solidFill>
              <a:prstDash val="solid"/>
              <a:round/>
            </a:ln>
          </p:spPr>
          <p:txBody>
            <a:bodyPr rtlCol="0" anchor="ctr"/>
            <a:lstStyle/>
            <a:p>
              <a:endParaRPr lang="en-IN"/>
            </a:p>
          </p:txBody>
        </p:sp>
        <p:sp>
          <p:nvSpPr>
            <p:cNvPr id="150" name="Freeform: Shape 149">
              <a:extLst>
                <a:ext uri="{FF2B5EF4-FFF2-40B4-BE49-F238E27FC236}">
                  <a16:creationId xmlns:a16="http://schemas.microsoft.com/office/drawing/2014/main" id="{768E828C-2ACB-1FAF-403C-8F46124C57FE}"/>
                </a:ext>
              </a:extLst>
            </p:cNvPr>
            <p:cNvSpPr/>
            <p:nvPr/>
          </p:nvSpPr>
          <p:spPr>
            <a:xfrm>
              <a:off x="7356985" y="2329745"/>
              <a:ext cx="147331" cy="25145"/>
            </a:xfrm>
            <a:custGeom>
              <a:avLst/>
              <a:gdLst>
                <a:gd name="connsiteX0" fmla="*/ 147103 w 147331"/>
                <a:gd name="connsiteY0" fmla="*/ 25146 h 25145"/>
                <a:gd name="connsiteX1" fmla="*/ 125291 w 147331"/>
                <a:gd name="connsiteY1" fmla="*/ 0 h 25145"/>
                <a:gd name="connsiteX2" fmla="*/ 101383 w 147331"/>
                <a:gd name="connsiteY2" fmla="*/ 0 h 25145"/>
                <a:gd name="connsiteX3" fmla="*/ 44519 w 147331"/>
                <a:gd name="connsiteY3" fmla="*/ 0 h 25145"/>
                <a:gd name="connsiteX4" fmla="*/ 22040 w 147331"/>
                <a:gd name="connsiteY4" fmla="*/ 0 h 25145"/>
                <a:gd name="connsiteX5" fmla="*/ 228 w 147331"/>
                <a:gd name="connsiteY5" fmla="*/ 25146 h 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31" h="25145">
                  <a:moveTo>
                    <a:pt x="147103" y="25146"/>
                  </a:moveTo>
                  <a:cubicBezTo>
                    <a:pt x="149008" y="11906"/>
                    <a:pt x="138721" y="0"/>
                    <a:pt x="125291" y="0"/>
                  </a:cubicBezTo>
                  <a:lnTo>
                    <a:pt x="101383" y="0"/>
                  </a:lnTo>
                  <a:cubicBezTo>
                    <a:pt x="83000" y="18383"/>
                    <a:pt x="62998" y="18383"/>
                    <a:pt x="44519" y="0"/>
                  </a:cubicBezTo>
                  <a:lnTo>
                    <a:pt x="22040" y="0"/>
                  </a:lnTo>
                  <a:cubicBezTo>
                    <a:pt x="8610" y="0"/>
                    <a:pt x="-1677" y="11906"/>
                    <a:pt x="228" y="25146"/>
                  </a:cubicBezTo>
                </a:path>
              </a:pathLst>
            </a:custGeom>
            <a:noFill/>
            <a:ln w="14288" cap="rnd">
              <a:solidFill>
                <a:schemeClr val="accent1"/>
              </a:solidFill>
              <a:prstDash val="solid"/>
              <a:round/>
            </a:ln>
          </p:spPr>
          <p:txBody>
            <a:bodyPr rtlCol="0" anchor="ctr"/>
            <a:lstStyle/>
            <a:p>
              <a:endParaRPr lang="en-IN"/>
            </a:p>
          </p:txBody>
        </p:sp>
        <p:sp>
          <p:nvSpPr>
            <p:cNvPr id="151" name="Freeform: Shape 150">
              <a:extLst>
                <a:ext uri="{FF2B5EF4-FFF2-40B4-BE49-F238E27FC236}">
                  <a16:creationId xmlns:a16="http://schemas.microsoft.com/office/drawing/2014/main" id="{9419A24D-C85B-1D45-6F00-523A56D13DC8}"/>
                </a:ext>
              </a:extLst>
            </p:cNvPr>
            <p:cNvSpPr/>
            <p:nvPr/>
          </p:nvSpPr>
          <p:spPr>
            <a:xfrm>
              <a:off x="7052031" y="2240687"/>
              <a:ext cx="54292" cy="61531"/>
            </a:xfrm>
            <a:custGeom>
              <a:avLst/>
              <a:gdLst>
                <a:gd name="connsiteX0" fmla="*/ 54293 w 54292"/>
                <a:gd name="connsiteY0" fmla="*/ 26479 h 61531"/>
                <a:gd name="connsiteX1" fmla="*/ 27146 w 54292"/>
                <a:gd name="connsiteY1" fmla="*/ 61531 h 61531"/>
                <a:gd name="connsiteX2" fmla="*/ 0 w 54292"/>
                <a:gd name="connsiteY2" fmla="*/ 26479 h 61531"/>
                <a:gd name="connsiteX3" fmla="*/ 27146 w 54292"/>
                <a:gd name="connsiteY3" fmla="*/ 0 h 61531"/>
                <a:gd name="connsiteX4" fmla="*/ 54293 w 54292"/>
                <a:gd name="connsiteY4" fmla="*/ 26479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 h="61531">
                  <a:moveTo>
                    <a:pt x="54293" y="26479"/>
                  </a:moveTo>
                  <a:cubicBezTo>
                    <a:pt x="54293" y="41148"/>
                    <a:pt x="42101" y="61531"/>
                    <a:pt x="27146" y="61531"/>
                  </a:cubicBezTo>
                  <a:cubicBezTo>
                    <a:pt x="12192" y="61531"/>
                    <a:pt x="0" y="41148"/>
                    <a:pt x="0" y="26479"/>
                  </a:cubicBezTo>
                  <a:cubicBezTo>
                    <a:pt x="0" y="11811"/>
                    <a:pt x="12192" y="0"/>
                    <a:pt x="27146" y="0"/>
                  </a:cubicBezTo>
                  <a:cubicBezTo>
                    <a:pt x="42101" y="0"/>
                    <a:pt x="54293" y="11906"/>
                    <a:pt x="54293" y="26479"/>
                  </a:cubicBezTo>
                  <a:close/>
                </a:path>
              </a:pathLst>
            </a:custGeom>
            <a:noFill/>
            <a:ln w="14288" cap="rnd">
              <a:solidFill>
                <a:schemeClr val="accent1"/>
              </a:solidFill>
              <a:prstDash val="solid"/>
              <a:round/>
            </a:ln>
          </p:spPr>
          <p:txBody>
            <a:bodyPr rtlCol="0" anchor="ctr"/>
            <a:lstStyle/>
            <a:p>
              <a:endParaRPr lang="en-IN"/>
            </a:p>
          </p:txBody>
        </p:sp>
        <p:sp>
          <p:nvSpPr>
            <p:cNvPr id="152" name="Freeform: Shape 151">
              <a:extLst>
                <a:ext uri="{FF2B5EF4-FFF2-40B4-BE49-F238E27FC236}">
                  <a16:creationId xmlns:a16="http://schemas.microsoft.com/office/drawing/2014/main" id="{7E21EB0F-3F98-3982-A105-33049071B134}"/>
                </a:ext>
              </a:extLst>
            </p:cNvPr>
            <p:cNvSpPr/>
            <p:nvPr/>
          </p:nvSpPr>
          <p:spPr>
            <a:xfrm>
              <a:off x="7004941" y="2329745"/>
              <a:ext cx="147331" cy="25145"/>
            </a:xfrm>
            <a:custGeom>
              <a:avLst/>
              <a:gdLst>
                <a:gd name="connsiteX0" fmla="*/ 147103 w 147331"/>
                <a:gd name="connsiteY0" fmla="*/ 25146 h 25145"/>
                <a:gd name="connsiteX1" fmla="*/ 125291 w 147331"/>
                <a:gd name="connsiteY1" fmla="*/ 0 h 25145"/>
                <a:gd name="connsiteX2" fmla="*/ 101383 w 147331"/>
                <a:gd name="connsiteY2" fmla="*/ 0 h 25145"/>
                <a:gd name="connsiteX3" fmla="*/ 44519 w 147331"/>
                <a:gd name="connsiteY3" fmla="*/ 0 h 25145"/>
                <a:gd name="connsiteX4" fmla="*/ 22040 w 147331"/>
                <a:gd name="connsiteY4" fmla="*/ 0 h 25145"/>
                <a:gd name="connsiteX5" fmla="*/ 228 w 147331"/>
                <a:gd name="connsiteY5" fmla="*/ 25146 h 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31" h="25145">
                  <a:moveTo>
                    <a:pt x="147103" y="25146"/>
                  </a:moveTo>
                  <a:cubicBezTo>
                    <a:pt x="149008" y="11906"/>
                    <a:pt x="138721" y="0"/>
                    <a:pt x="125291" y="0"/>
                  </a:cubicBezTo>
                  <a:lnTo>
                    <a:pt x="101383" y="0"/>
                  </a:lnTo>
                  <a:cubicBezTo>
                    <a:pt x="83000" y="18383"/>
                    <a:pt x="62998" y="18383"/>
                    <a:pt x="44519" y="0"/>
                  </a:cubicBezTo>
                  <a:lnTo>
                    <a:pt x="22040" y="0"/>
                  </a:lnTo>
                  <a:cubicBezTo>
                    <a:pt x="8610" y="0"/>
                    <a:pt x="-1677" y="11906"/>
                    <a:pt x="228" y="25146"/>
                  </a:cubicBezTo>
                </a:path>
              </a:pathLst>
            </a:custGeom>
            <a:noFill/>
            <a:ln w="14288" cap="rnd">
              <a:solidFill>
                <a:schemeClr val="accent1"/>
              </a:solidFill>
              <a:prstDash val="solid"/>
              <a:round/>
            </a:ln>
          </p:spPr>
          <p:txBody>
            <a:bodyPr rtlCol="0" anchor="ctr"/>
            <a:lstStyle/>
            <a:p>
              <a:endParaRPr lang="en-IN"/>
            </a:p>
          </p:txBody>
        </p:sp>
      </p:grpSp>
      <p:grpSp>
        <p:nvGrpSpPr>
          <p:cNvPr id="178" name="Graphic 92">
            <a:extLst>
              <a:ext uri="{FF2B5EF4-FFF2-40B4-BE49-F238E27FC236}">
                <a16:creationId xmlns:a16="http://schemas.microsoft.com/office/drawing/2014/main" id="{3C2E4A39-B592-94EA-D9EA-3AEE298A4E1E}"/>
              </a:ext>
            </a:extLst>
          </p:cNvPr>
          <p:cNvGrpSpPr/>
          <p:nvPr/>
        </p:nvGrpSpPr>
        <p:grpSpPr>
          <a:xfrm>
            <a:off x="649363" y="4829384"/>
            <a:ext cx="395658" cy="372393"/>
            <a:chOff x="3198837" y="4387865"/>
            <a:chExt cx="473011" cy="445198"/>
          </a:xfrm>
          <a:noFill/>
        </p:grpSpPr>
        <p:sp>
          <p:nvSpPr>
            <p:cNvPr id="179" name="Freeform: Shape 178">
              <a:extLst>
                <a:ext uri="{FF2B5EF4-FFF2-40B4-BE49-F238E27FC236}">
                  <a16:creationId xmlns:a16="http://schemas.microsoft.com/office/drawing/2014/main" id="{C5BF356D-6382-9E07-65E5-A9918B9CACBD}"/>
                </a:ext>
              </a:extLst>
            </p:cNvPr>
            <p:cNvSpPr/>
            <p:nvPr/>
          </p:nvSpPr>
          <p:spPr>
            <a:xfrm>
              <a:off x="3250463" y="4387865"/>
              <a:ext cx="384238" cy="134588"/>
            </a:xfrm>
            <a:custGeom>
              <a:avLst/>
              <a:gdLst>
                <a:gd name="connsiteX0" fmla="*/ 384238 w 384238"/>
                <a:gd name="connsiteY0" fmla="*/ 134588 h 134588"/>
                <a:gd name="connsiteX1" fmla="*/ 14478 w 384238"/>
                <a:gd name="connsiteY1" fmla="*/ 134588 h 134588"/>
                <a:gd name="connsiteX2" fmla="*/ 0 w 384238"/>
                <a:gd name="connsiteY2" fmla="*/ 72485 h 134588"/>
                <a:gd name="connsiteX3" fmla="*/ 357378 w 384238"/>
                <a:gd name="connsiteY3" fmla="*/ 0 h 134588"/>
                <a:gd name="connsiteX4" fmla="*/ 384238 w 384238"/>
                <a:gd name="connsiteY4" fmla="*/ 134588 h 134588"/>
                <a:gd name="connsiteX5" fmla="*/ 384238 w 384238"/>
                <a:gd name="connsiteY5" fmla="*/ 134588 h 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38" h="134588">
                  <a:moveTo>
                    <a:pt x="384238" y="134588"/>
                  </a:moveTo>
                  <a:lnTo>
                    <a:pt x="14478" y="134588"/>
                  </a:lnTo>
                  <a:lnTo>
                    <a:pt x="0" y="72485"/>
                  </a:lnTo>
                  <a:lnTo>
                    <a:pt x="357378" y="0"/>
                  </a:lnTo>
                  <a:lnTo>
                    <a:pt x="384238" y="134588"/>
                  </a:lnTo>
                  <a:lnTo>
                    <a:pt x="384238" y="134588"/>
                  </a:lnTo>
                  <a:close/>
                </a:path>
              </a:pathLst>
            </a:custGeom>
            <a:noFill/>
            <a:ln w="14288" cap="flat">
              <a:solidFill>
                <a:schemeClr val="accent1"/>
              </a:solidFill>
              <a:prstDash val="solid"/>
              <a:miter/>
            </a:ln>
          </p:spPr>
          <p:txBody>
            <a:bodyPr rtlCol="0" anchor="ctr"/>
            <a:lstStyle/>
            <a:p>
              <a:endParaRPr lang="en-IN"/>
            </a:p>
          </p:txBody>
        </p:sp>
        <p:sp>
          <p:nvSpPr>
            <p:cNvPr id="180" name="Freeform: Shape 179">
              <a:extLst>
                <a:ext uri="{FF2B5EF4-FFF2-40B4-BE49-F238E27FC236}">
                  <a16:creationId xmlns:a16="http://schemas.microsoft.com/office/drawing/2014/main" id="{8A6D48EF-19F8-604B-815C-90E03641F24D}"/>
                </a:ext>
              </a:extLst>
            </p:cNvPr>
            <p:cNvSpPr/>
            <p:nvPr/>
          </p:nvSpPr>
          <p:spPr>
            <a:xfrm>
              <a:off x="3198837" y="4398247"/>
              <a:ext cx="473011" cy="434816"/>
            </a:xfrm>
            <a:custGeom>
              <a:avLst/>
              <a:gdLst>
                <a:gd name="connsiteX0" fmla="*/ 123920 w 473011"/>
                <a:gd name="connsiteY0" fmla="*/ 47625 h 434816"/>
                <a:gd name="connsiteX1" fmla="*/ 90869 w 473011"/>
                <a:gd name="connsiteY1" fmla="*/ 0 h 434816"/>
                <a:gd name="connsiteX2" fmla="*/ 18574 w 473011"/>
                <a:gd name="connsiteY2" fmla="*/ 0 h 434816"/>
                <a:gd name="connsiteX3" fmla="*/ 0 w 473011"/>
                <a:gd name="connsiteY3" fmla="*/ 20669 h 434816"/>
                <a:gd name="connsiteX4" fmla="*/ 0 w 473011"/>
                <a:gd name="connsiteY4" fmla="*/ 416147 h 434816"/>
                <a:gd name="connsiteX5" fmla="*/ 18574 w 473011"/>
                <a:gd name="connsiteY5" fmla="*/ 434816 h 434816"/>
                <a:gd name="connsiteX6" fmla="*/ 454438 w 473011"/>
                <a:gd name="connsiteY6" fmla="*/ 434816 h 434816"/>
                <a:gd name="connsiteX7" fmla="*/ 473012 w 473011"/>
                <a:gd name="connsiteY7" fmla="*/ 416147 h 434816"/>
                <a:gd name="connsiteX8" fmla="*/ 473012 w 473011"/>
                <a:gd name="connsiteY8" fmla="*/ 64103 h 434816"/>
                <a:gd name="connsiteX9" fmla="*/ 454438 w 473011"/>
                <a:gd name="connsiteY9" fmla="*/ 43434 h 434816"/>
                <a:gd name="connsiteX10" fmla="*/ 419291 w 473011"/>
                <a:gd name="connsiteY10" fmla="*/ 43434 h 4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011" h="434816">
                  <a:moveTo>
                    <a:pt x="123920" y="47625"/>
                  </a:moveTo>
                  <a:cubicBezTo>
                    <a:pt x="123920" y="47625"/>
                    <a:pt x="103251" y="0"/>
                    <a:pt x="90869" y="0"/>
                  </a:cubicBezTo>
                  <a:lnTo>
                    <a:pt x="18574" y="0"/>
                  </a:lnTo>
                  <a:cubicBezTo>
                    <a:pt x="8287" y="0"/>
                    <a:pt x="0" y="8287"/>
                    <a:pt x="0" y="20669"/>
                  </a:cubicBezTo>
                  <a:lnTo>
                    <a:pt x="0" y="416147"/>
                  </a:lnTo>
                  <a:cubicBezTo>
                    <a:pt x="0" y="426530"/>
                    <a:pt x="8287" y="434816"/>
                    <a:pt x="18574" y="434816"/>
                  </a:cubicBezTo>
                  <a:lnTo>
                    <a:pt x="454438" y="434816"/>
                  </a:lnTo>
                  <a:cubicBezTo>
                    <a:pt x="464725" y="434816"/>
                    <a:pt x="473012" y="426530"/>
                    <a:pt x="473012" y="416147"/>
                  </a:cubicBezTo>
                  <a:lnTo>
                    <a:pt x="473012" y="64103"/>
                  </a:lnTo>
                  <a:cubicBezTo>
                    <a:pt x="473012" y="53721"/>
                    <a:pt x="464725" y="43434"/>
                    <a:pt x="454438" y="43434"/>
                  </a:cubicBezTo>
                  <a:lnTo>
                    <a:pt x="419291" y="43434"/>
                  </a:lnTo>
                </a:path>
              </a:pathLst>
            </a:custGeom>
            <a:noFill/>
            <a:ln w="14288" cap="flat">
              <a:solidFill>
                <a:schemeClr val="tx2"/>
              </a:solidFill>
              <a:prstDash val="solid"/>
              <a:miter/>
            </a:ln>
          </p:spPr>
          <p:txBody>
            <a:bodyPr rtlCol="0" anchor="ctr"/>
            <a:lstStyle/>
            <a:p>
              <a:endParaRPr lang="en-IN"/>
            </a:p>
          </p:txBody>
        </p:sp>
        <p:sp>
          <p:nvSpPr>
            <p:cNvPr id="181" name="Freeform: Shape 180">
              <a:extLst>
                <a:ext uri="{FF2B5EF4-FFF2-40B4-BE49-F238E27FC236}">
                  <a16:creationId xmlns:a16="http://schemas.microsoft.com/office/drawing/2014/main" id="{B5B8B715-5B59-A0DE-BCE9-0BEC9911CB92}"/>
                </a:ext>
              </a:extLst>
            </p:cNvPr>
            <p:cNvSpPr/>
            <p:nvPr/>
          </p:nvSpPr>
          <p:spPr>
            <a:xfrm>
              <a:off x="3198837" y="4522454"/>
              <a:ext cx="473011" cy="9525"/>
            </a:xfrm>
            <a:custGeom>
              <a:avLst/>
              <a:gdLst>
                <a:gd name="connsiteX0" fmla="*/ 473012 w 473011"/>
                <a:gd name="connsiteY0" fmla="*/ 0 h 9525"/>
                <a:gd name="connsiteX1" fmla="*/ 0 w 473011"/>
                <a:gd name="connsiteY1" fmla="*/ 0 h 9525"/>
              </a:gdLst>
              <a:ahLst/>
              <a:cxnLst>
                <a:cxn ang="0">
                  <a:pos x="connsiteX0" y="connsiteY0"/>
                </a:cxn>
                <a:cxn ang="0">
                  <a:pos x="connsiteX1" y="connsiteY1"/>
                </a:cxn>
              </a:cxnLst>
              <a:rect l="l" t="t" r="r" b="b"/>
              <a:pathLst>
                <a:path w="473011" h="9525">
                  <a:moveTo>
                    <a:pt x="473012" y="0"/>
                  </a:moveTo>
                  <a:lnTo>
                    <a:pt x="0" y="0"/>
                  </a:lnTo>
                </a:path>
              </a:pathLst>
            </a:custGeom>
            <a:ln w="14288" cap="flat">
              <a:solidFill>
                <a:schemeClr val="accent1"/>
              </a:solidFill>
              <a:prstDash val="solid"/>
              <a:miter/>
            </a:ln>
          </p:spPr>
          <p:txBody>
            <a:bodyPr rtlCol="0" anchor="ctr"/>
            <a:lstStyle/>
            <a:p>
              <a:endParaRPr lang="en-IN"/>
            </a:p>
          </p:txBody>
        </p:sp>
      </p:grpSp>
      <p:grpSp>
        <p:nvGrpSpPr>
          <p:cNvPr id="174" name="Group 173">
            <a:extLst>
              <a:ext uri="{FF2B5EF4-FFF2-40B4-BE49-F238E27FC236}">
                <a16:creationId xmlns:a16="http://schemas.microsoft.com/office/drawing/2014/main" id="{A81A1B3D-0E0B-A6CD-318C-8B8E34A6A7A8}"/>
              </a:ext>
            </a:extLst>
          </p:cNvPr>
          <p:cNvGrpSpPr/>
          <p:nvPr/>
        </p:nvGrpSpPr>
        <p:grpSpPr>
          <a:xfrm>
            <a:off x="644048" y="4028763"/>
            <a:ext cx="388566" cy="388505"/>
            <a:chOff x="10722581" y="1742243"/>
            <a:chExt cx="605599" cy="605504"/>
          </a:xfrm>
        </p:grpSpPr>
        <p:sp>
          <p:nvSpPr>
            <p:cNvPr id="157" name="Freeform: Shape 156">
              <a:extLst>
                <a:ext uri="{FF2B5EF4-FFF2-40B4-BE49-F238E27FC236}">
                  <a16:creationId xmlns:a16="http://schemas.microsoft.com/office/drawing/2014/main" id="{D5A76654-0EE1-130D-8F2B-0808260BEBE8}"/>
                </a:ext>
              </a:extLst>
            </p:cNvPr>
            <p:cNvSpPr/>
            <p:nvPr/>
          </p:nvSpPr>
          <p:spPr>
            <a:xfrm>
              <a:off x="10973279" y="1742243"/>
              <a:ext cx="104203" cy="104203"/>
            </a:xfrm>
            <a:custGeom>
              <a:avLst/>
              <a:gdLst>
                <a:gd name="connsiteX0" fmla="*/ 104204 w 104203"/>
                <a:gd name="connsiteY0" fmla="*/ 52102 h 104203"/>
                <a:gd name="connsiteX1" fmla="*/ 52102 w 104203"/>
                <a:gd name="connsiteY1" fmla="*/ 104204 h 104203"/>
                <a:gd name="connsiteX2" fmla="*/ 0 w 104203"/>
                <a:gd name="connsiteY2" fmla="*/ 52102 h 104203"/>
                <a:gd name="connsiteX3" fmla="*/ 52102 w 104203"/>
                <a:gd name="connsiteY3" fmla="*/ 0 h 104203"/>
                <a:gd name="connsiteX4" fmla="*/ 104204 w 104203"/>
                <a:gd name="connsiteY4" fmla="*/ 52102 h 10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203">
                  <a:moveTo>
                    <a:pt x="104204" y="52102"/>
                  </a:moveTo>
                  <a:cubicBezTo>
                    <a:pt x="104204" y="80877"/>
                    <a:pt x="80877" y="104204"/>
                    <a:pt x="52102" y="104204"/>
                  </a:cubicBezTo>
                  <a:cubicBezTo>
                    <a:pt x="23327" y="104204"/>
                    <a:pt x="0" y="80877"/>
                    <a:pt x="0" y="52102"/>
                  </a:cubicBezTo>
                  <a:cubicBezTo>
                    <a:pt x="0" y="23327"/>
                    <a:pt x="23327" y="0"/>
                    <a:pt x="52102" y="0"/>
                  </a:cubicBezTo>
                  <a:cubicBezTo>
                    <a:pt x="80877" y="0"/>
                    <a:pt x="104204" y="23327"/>
                    <a:pt x="104204" y="52102"/>
                  </a:cubicBezTo>
                  <a:close/>
                </a:path>
              </a:pathLst>
            </a:custGeom>
            <a:noFill/>
            <a:ln w="14288" cap="rnd">
              <a:solidFill>
                <a:schemeClr val="accent1"/>
              </a:solidFill>
              <a:prstDash val="solid"/>
              <a:round/>
            </a:ln>
          </p:spPr>
          <p:txBody>
            <a:bodyPr rtlCol="0" anchor="ctr"/>
            <a:lstStyle/>
            <a:p>
              <a:endParaRPr lang="en-IN"/>
            </a:p>
          </p:txBody>
        </p:sp>
        <p:sp>
          <p:nvSpPr>
            <p:cNvPr id="158" name="Freeform: Shape 157">
              <a:extLst>
                <a:ext uri="{FF2B5EF4-FFF2-40B4-BE49-F238E27FC236}">
                  <a16:creationId xmlns:a16="http://schemas.microsoft.com/office/drawing/2014/main" id="{B245F10E-E999-1EB2-044B-930A48CB64FE}"/>
                </a:ext>
              </a:extLst>
            </p:cNvPr>
            <p:cNvSpPr/>
            <p:nvPr/>
          </p:nvSpPr>
          <p:spPr>
            <a:xfrm>
              <a:off x="10973279" y="2243544"/>
              <a:ext cx="104203" cy="104203"/>
            </a:xfrm>
            <a:custGeom>
              <a:avLst/>
              <a:gdLst>
                <a:gd name="connsiteX0" fmla="*/ 104204 w 104203"/>
                <a:gd name="connsiteY0" fmla="*/ 52102 h 104203"/>
                <a:gd name="connsiteX1" fmla="*/ 52102 w 104203"/>
                <a:gd name="connsiteY1" fmla="*/ 104203 h 104203"/>
                <a:gd name="connsiteX2" fmla="*/ 0 w 104203"/>
                <a:gd name="connsiteY2" fmla="*/ 52102 h 104203"/>
                <a:gd name="connsiteX3" fmla="*/ 52102 w 104203"/>
                <a:gd name="connsiteY3" fmla="*/ 0 h 104203"/>
                <a:gd name="connsiteX4" fmla="*/ 104204 w 104203"/>
                <a:gd name="connsiteY4" fmla="*/ 52102 h 10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203">
                  <a:moveTo>
                    <a:pt x="104204" y="52102"/>
                  </a:moveTo>
                  <a:cubicBezTo>
                    <a:pt x="104204" y="80877"/>
                    <a:pt x="80877" y="104203"/>
                    <a:pt x="52102" y="104203"/>
                  </a:cubicBezTo>
                  <a:cubicBezTo>
                    <a:pt x="23327" y="104203"/>
                    <a:pt x="0" y="80877"/>
                    <a:pt x="0" y="52102"/>
                  </a:cubicBezTo>
                  <a:cubicBezTo>
                    <a:pt x="0" y="23327"/>
                    <a:pt x="23327" y="0"/>
                    <a:pt x="52102" y="0"/>
                  </a:cubicBezTo>
                  <a:cubicBezTo>
                    <a:pt x="80877" y="0"/>
                    <a:pt x="104204" y="23327"/>
                    <a:pt x="104204" y="52102"/>
                  </a:cubicBezTo>
                  <a:close/>
                </a:path>
              </a:pathLst>
            </a:custGeom>
            <a:noFill/>
            <a:ln w="14288" cap="rnd">
              <a:solidFill>
                <a:schemeClr val="accent1"/>
              </a:solidFill>
              <a:prstDash val="solid"/>
              <a:round/>
            </a:ln>
          </p:spPr>
          <p:txBody>
            <a:bodyPr rtlCol="0" anchor="ctr"/>
            <a:lstStyle/>
            <a:p>
              <a:endParaRPr lang="en-IN"/>
            </a:p>
          </p:txBody>
        </p:sp>
        <p:sp>
          <p:nvSpPr>
            <p:cNvPr id="159" name="Freeform: Shape 158">
              <a:extLst>
                <a:ext uri="{FF2B5EF4-FFF2-40B4-BE49-F238E27FC236}">
                  <a16:creationId xmlns:a16="http://schemas.microsoft.com/office/drawing/2014/main" id="{23C25AA9-96C2-EA05-6C20-A045A4FED7E1}"/>
                </a:ext>
              </a:extLst>
            </p:cNvPr>
            <p:cNvSpPr/>
            <p:nvPr/>
          </p:nvSpPr>
          <p:spPr>
            <a:xfrm>
              <a:off x="11223977" y="2243544"/>
              <a:ext cx="104203" cy="104203"/>
            </a:xfrm>
            <a:custGeom>
              <a:avLst/>
              <a:gdLst>
                <a:gd name="connsiteX0" fmla="*/ 104204 w 104203"/>
                <a:gd name="connsiteY0" fmla="*/ 52102 h 104203"/>
                <a:gd name="connsiteX1" fmla="*/ 52102 w 104203"/>
                <a:gd name="connsiteY1" fmla="*/ 104203 h 104203"/>
                <a:gd name="connsiteX2" fmla="*/ 0 w 104203"/>
                <a:gd name="connsiteY2" fmla="*/ 52102 h 104203"/>
                <a:gd name="connsiteX3" fmla="*/ 52102 w 104203"/>
                <a:gd name="connsiteY3" fmla="*/ 0 h 104203"/>
                <a:gd name="connsiteX4" fmla="*/ 104204 w 104203"/>
                <a:gd name="connsiteY4" fmla="*/ 52102 h 10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203">
                  <a:moveTo>
                    <a:pt x="104204" y="52102"/>
                  </a:moveTo>
                  <a:cubicBezTo>
                    <a:pt x="104204" y="80877"/>
                    <a:pt x="80877" y="104203"/>
                    <a:pt x="52102" y="104203"/>
                  </a:cubicBezTo>
                  <a:cubicBezTo>
                    <a:pt x="23327" y="104203"/>
                    <a:pt x="0" y="80877"/>
                    <a:pt x="0" y="52102"/>
                  </a:cubicBezTo>
                  <a:cubicBezTo>
                    <a:pt x="0" y="23327"/>
                    <a:pt x="23327" y="0"/>
                    <a:pt x="52102" y="0"/>
                  </a:cubicBezTo>
                  <a:cubicBezTo>
                    <a:pt x="80877" y="0"/>
                    <a:pt x="104204" y="23327"/>
                    <a:pt x="104204" y="52102"/>
                  </a:cubicBezTo>
                  <a:close/>
                </a:path>
              </a:pathLst>
            </a:custGeom>
            <a:noFill/>
            <a:ln w="14288" cap="rnd">
              <a:solidFill>
                <a:schemeClr val="accent1"/>
              </a:solidFill>
              <a:prstDash val="solid"/>
              <a:round/>
            </a:ln>
          </p:spPr>
          <p:txBody>
            <a:bodyPr rtlCol="0" anchor="ctr"/>
            <a:lstStyle/>
            <a:p>
              <a:endParaRPr lang="en-IN"/>
            </a:p>
          </p:txBody>
        </p:sp>
        <p:sp>
          <p:nvSpPr>
            <p:cNvPr id="160" name="Freeform: Shape 159">
              <a:extLst>
                <a:ext uri="{FF2B5EF4-FFF2-40B4-BE49-F238E27FC236}">
                  <a16:creationId xmlns:a16="http://schemas.microsoft.com/office/drawing/2014/main" id="{EA473893-0015-E0C9-FC6C-00E29DDE4742}"/>
                </a:ext>
              </a:extLst>
            </p:cNvPr>
            <p:cNvSpPr/>
            <p:nvPr/>
          </p:nvSpPr>
          <p:spPr>
            <a:xfrm>
              <a:off x="10722581" y="2243544"/>
              <a:ext cx="104203" cy="104203"/>
            </a:xfrm>
            <a:custGeom>
              <a:avLst/>
              <a:gdLst>
                <a:gd name="connsiteX0" fmla="*/ 104204 w 104203"/>
                <a:gd name="connsiteY0" fmla="*/ 52102 h 104203"/>
                <a:gd name="connsiteX1" fmla="*/ 52102 w 104203"/>
                <a:gd name="connsiteY1" fmla="*/ 104203 h 104203"/>
                <a:gd name="connsiteX2" fmla="*/ 0 w 104203"/>
                <a:gd name="connsiteY2" fmla="*/ 52102 h 104203"/>
                <a:gd name="connsiteX3" fmla="*/ 52102 w 104203"/>
                <a:gd name="connsiteY3" fmla="*/ 0 h 104203"/>
                <a:gd name="connsiteX4" fmla="*/ 104204 w 104203"/>
                <a:gd name="connsiteY4" fmla="*/ 52102 h 10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203">
                  <a:moveTo>
                    <a:pt x="104204" y="52102"/>
                  </a:moveTo>
                  <a:cubicBezTo>
                    <a:pt x="104204" y="80877"/>
                    <a:pt x="80877" y="104203"/>
                    <a:pt x="52102" y="104203"/>
                  </a:cubicBezTo>
                  <a:cubicBezTo>
                    <a:pt x="23327" y="104203"/>
                    <a:pt x="0" y="80877"/>
                    <a:pt x="0" y="52102"/>
                  </a:cubicBezTo>
                  <a:cubicBezTo>
                    <a:pt x="0" y="23327"/>
                    <a:pt x="23327" y="0"/>
                    <a:pt x="52102" y="0"/>
                  </a:cubicBezTo>
                  <a:cubicBezTo>
                    <a:pt x="80877" y="0"/>
                    <a:pt x="104204" y="23327"/>
                    <a:pt x="104204" y="52102"/>
                  </a:cubicBezTo>
                  <a:close/>
                </a:path>
              </a:pathLst>
            </a:custGeom>
            <a:noFill/>
            <a:ln w="14288" cap="rnd">
              <a:solidFill>
                <a:schemeClr val="accent1"/>
              </a:solidFill>
              <a:prstDash val="solid"/>
              <a:round/>
            </a:ln>
          </p:spPr>
          <p:txBody>
            <a:bodyPr rtlCol="0" anchor="ctr"/>
            <a:lstStyle/>
            <a:p>
              <a:endParaRPr lang="en-IN"/>
            </a:p>
          </p:txBody>
        </p:sp>
        <p:grpSp>
          <p:nvGrpSpPr>
            <p:cNvPr id="161" name="Graphic 97">
              <a:extLst>
                <a:ext uri="{FF2B5EF4-FFF2-40B4-BE49-F238E27FC236}">
                  <a16:creationId xmlns:a16="http://schemas.microsoft.com/office/drawing/2014/main" id="{35052077-3504-CFDA-58E4-E2763A633FF8}"/>
                </a:ext>
              </a:extLst>
            </p:cNvPr>
            <p:cNvGrpSpPr/>
            <p:nvPr/>
          </p:nvGrpSpPr>
          <p:grpSpPr>
            <a:xfrm>
              <a:off x="10760681" y="1888357"/>
              <a:ext cx="529494" cy="313467"/>
              <a:chOff x="10760681" y="1888357"/>
              <a:chExt cx="529494" cy="313467"/>
            </a:xfrm>
            <a:solidFill>
              <a:srgbClr val="44B6E5"/>
            </a:solidFill>
          </p:grpSpPr>
          <p:grpSp>
            <p:nvGrpSpPr>
              <p:cNvPr id="162" name="Graphic 97">
                <a:extLst>
                  <a:ext uri="{FF2B5EF4-FFF2-40B4-BE49-F238E27FC236}">
                    <a16:creationId xmlns:a16="http://schemas.microsoft.com/office/drawing/2014/main" id="{7220F580-B60B-E75B-60D8-4D63AB625054}"/>
                  </a:ext>
                </a:extLst>
              </p:cNvPr>
              <p:cNvGrpSpPr/>
              <p:nvPr/>
            </p:nvGrpSpPr>
            <p:grpSpPr>
              <a:xfrm>
                <a:off x="11011284" y="1888357"/>
                <a:ext cx="28098" cy="306133"/>
                <a:chOff x="11011284" y="1888357"/>
                <a:chExt cx="28098" cy="306133"/>
              </a:xfrm>
              <a:solidFill>
                <a:srgbClr val="44B6E5"/>
              </a:solidFill>
            </p:grpSpPr>
            <p:sp>
              <p:nvSpPr>
                <p:cNvPr id="163" name="Freeform: Shape 162">
                  <a:extLst>
                    <a:ext uri="{FF2B5EF4-FFF2-40B4-BE49-F238E27FC236}">
                      <a16:creationId xmlns:a16="http://schemas.microsoft.com/office/drawing/2014/main" id="{EFC0DE10-35E7-09E0-B40F-70987DE0AC1B}"/>
                    </a:ext>
                  </a:extLst>
                </p:cNvPr>
                <p:cNvSpPr/>
                <p:nvPr/>
              </p:nvSpPr>
              <p:spPr>
                <a:xfrm>
                  <a:off x="11011284" y="1888357"/>
                  <a:ext cx="28003" cy="27812"/>
                </a:xfrm>
                <a:custGeom>
                  <a:avLst/>
                  <a:gdLst>
                    <a:gd name="connsiteX0" fmla="*/ 14002 w 28003"/>
                    <a:gd name="connsiteY0" fmla="*/ 27813 h 27812"/>
                    <a:gd name="connsiteX1" fmla="*/ 4096 w 28003"/>
                    <a:gd name="connsiteY1" fmla="*/ 23527 h 27812"/>
                    <a:gd name="connsiteX2" fmla="*/ 1048 w 28003"/>
                    <a:gd name="connsiteY2" fmla="*/ 19050 h 27812"/>
                    <a:gd name="connsiteX3" fmla="*/ 0 w 28003"/>
                    <a:gd name="connsiteY3" fmla="*/ 13907 h 27812"/>
                    <a:gd name="connsiteX4" fmla="*/ 4096 w 28003"/>
                    <a:gd name="connsiteY4" fmla="*/ 4000 h 27812"/>
                    <a:gd name="connsiteX5" fmla="*/ 23908 w 28003"/>
                    <a:gd name="connsiteY5" fmla="*/ 4000 h 27812"/>
                    <a:gd name="connsiteX6" fmla="*/ 28003 w 28003"/>
                    <a:gd name="connsiteY6" fmla="*/ 13907 h 27812"/>
                    <a:gd name="connsiteX7" fmla="*/ 26956 w 28003"/>
                    <a:gd name="connsiteY7" fmla="*/ 19050 h 27812"/>
                    <a:gd name="connsiteX8" fmla="*/ 23908 w 28003"/>
                    <a:gd name="connsiteY8" fmla="*/ 23527 h 27812"/>
                    <a:gd name="connsiteX9" fmla="*/ 14002 w 28003"/>
                    <a:gd name="connsiteY9" fmla="*/ 27813 h 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03" h="27812">
                      <a:moveTo>
                        <a:pt x="14002" y="27813"/>
                      </a:moveTo>
                      <a:cubicBezTo>
                        <a:pt x="10382" y="27813"/>
                        <a:pt x="6953" y="26289"/>
                        <a:pt x="4096" y="23527"/>
                      </a:cubicBezTo>
                      <a:cubicBezTo>
                        <a:pt x="2857" y="22193"/>
                        <a:pt x="2000" y="20764"/>
                        <a:pt x="1048" y="19050"/>
                      </a:cubicBezTo>
                      <a:cubicBezTo>
                        <a:pt x="381" y="17335"/>
                        <a:pt x="0" y="15621"/>
                        <a:pt x="0" y="13907"/>
                      </a:cubicBezTo>
                      <a:cubicBezTo>
                        <a:pt x="0" y="10001"/>
                        <a:pt x="1524" y="6382"/>
                        <a:pt x="4096" y="4000"/>
                      </a:cubicBezTo>
                      <a:cubicBezTo>
                        <a:pt x="9430" y="-1333"/>
                        <a:pt x="18669" y="-1333"/>
                        <a:pt x="23908" y="4000"/>
                      </a:cubicBezTo>
                      <a:cubicBezTo>
                        <a:pt x="26479" y="6572"/>
                        <a:pt x="28003" y="10001"/>
                        <a:pt x="28003" y="13907"/>
                      </a:cubicBezTo>
                      <a:cubicBezTo>
                        <a:pt x="28003" y="15621"/>
                        <a:pt x="27813" y="17335"/>
                        <a:pt x="26956" y="19050"/>
                      </a:cubicBezTo>
                      <a:cubicBezTo>
                        <a:pt x="26289" y="20764"/>
                        <a:pt x="25241" y="22288"/>
                        <a:pt x="23908" y="23527"/>
                      </a:cubicBezTo>
                      <a:cubicBezTo>
                        <a:pt x="21336" y="26289"/>
                        <a:pt x="17717" y="27813"/>
                        <a:pt x="14002" y="27813"/>
                      </a:cubicBezTo>
                      <a:close/>
                    </a:path>
                  </a:pathLst>
                </a:custGeom>
                <a:solidFill>
                  <a:srgbClr val="44B6E5"/>
                </a:solidFill>
                <a:ln w="9525" cap="flat">
                  <a:solidFill>
                    <a:schemeClr val="tx2"/>
                  </a:solidFill>
                  <a:prstDash val="solid"/>
                  <a:miter/>
                </a:ln>
              </p:spPr>
              <p:txBody>
                <a:bodyPr rtlCol="0" anchor="ctr"/>
                <a:lstStyle/>
                <a:p>
                  <a:endParaRPr lang="en-IN"/>
                </a:p>
              </p:txBody>
            </p:sp>
            <p:sp>
              <p:nvSpPr>
                <p:cNvPr id="164" name="Freeform: Shape 163">
                  <a:extLst>
                    <a:ext uri="{FF2B5EF4-FFF2-40B4-BE49-F238E27FC236}">
                      <a16:creationId xmlns:a16="http://schemas.microsoft.com/office/drawing/2014/main" id="{E7FCBA28-3245-9905-3788-672E2BC31A57}"/>
                    </a:ext>
                  </a:extLst>
                </p:cNvPr>
                <p:cNvSpPr/>
                <p:nvPr/>
              </p:nvSpPr>
              <p:spPr>
                <a:xfrm>
                  <a:off x="11011379" y="1943888"/>
                  <a:ext cx="28003" cy="194976"/>
                </a:xfrm>
                <a:custGeom>
                  <a:avLst/>
                  <a:gdLst>
                    <a:gd name="connsiteX0" fmla="*/ 0 w 28003"/>
                    <a:gd name="connsiteY0" fmla="*/ 180975 h 194976"/>
                    <a:gd name="connsiteX1" fmla="*/ 14002 w 28003"/>
                    <a:gd name="connsiteY1" fmla="*/ 166973 h 194976"/>
                    <a:gd name="connsiteX2" fmla="*/ 14002 w 28003"/>
                    <a:gd name="connsiteY2" fmla="*/ 166973 h 194976"/>
                    <a:gd name="connsiteX3" fmla="*/ 28004 w 28003"/>
                    <a:gd name="connsiteY3" fmla="*/ 180975 h 194976"/>
                    <a:gd name="connsiteX4" fmla="*/ 28004 w 28003"/>
                    <a:gd name="connsiteY4" fmla="*/ 180975 h 194976"/>
                    <a:gd name="connsiteX5" fmla="*/ 14002 w 28003"/>
                    <a:gd name="connsiteY5" fmla="*/ 194977 h 194976"/>
                    <a:gd name="connsiteX6" fmla="*/ 14002 w 28003"/>
                    <a:gd name="connsiteY6" fmla="*/ 194977 h 194976"/>
                    <a:gd name="connsiteX7" fmla="*/ 0 w 28003"/>
                    <a:gd name="connsiteY7" fmla="*/ 180975 h 194976"/>
                    <a:gd name="connsiteX8" fmla="*/ 0 w 28003"/>
                    <a:gd name="connsiteY8" fmla="*/ 125254 h 194976"/>
                    <a:gd name="connsiteX9" fmla="*/ 14002 w 28003"/>
                    <a:gd name="connsiteY9" fmla="*/ 111252 h 194976"/>
                    <a:gd name="connsiteX10" fmla="*/ 14002 w 28003"/>
                    <a:gd name="connsiteY10" fmla="*/ 111252 h 194976"/>
                    <a:gd name="connsiteX11" fmla="*/ 28004 w 28003"/>
                    <a:gd name="connsiteY11" fmla="*/ 125254 h 194976"/>
                    <a:gd name="connsiteX12" fmla="*/ 28004 w 28003"/>
                    <a:gd name="connsiteY12" fmla="*/ 125254 h 194976"/>
                    <a:gd name="connsiteX13" fmla="*/ 14002 w 28003"/>
                    <a:gd name="connsiteY13" fmla="*/ 139255 h 194976"/>
                    <a:gd name="connsiteX14" fmla="*/ 14002 w 28003"/>
                    <a:gd name="connsiteY14" fmla="*/ 139255 h 194976"/>
                    <a:gd name="connsiteX15" fmla="*/ 0 w 28003"/>
                    <a:gd name="connsiteY15" fmla="*/ 125254 h 194976"/>
                    <a:gd name="connsiteX16" fmla="*/ 0 w 28003"/>
                    <a:gd name="connsiteY16" fmla="*/ 69628 h 194976"/>
                    <a:gd name="connsiteX17" fmla="*/ 14002 w 28003"/>
                    <a:gd name="connsiteY17" fmla="*/ 55626 h 194976"/>
                    <a:gd name="connsiteX18" fmla="*/ 14002 w 28003"/>
                    <a:gd name="connsiteY18" fmla="*/ 55626 h 194976"/>
                    <a:gd name="connsiteX19" fmla="*/ 28004 w 28003"/>
                    <a:gd name="connsiteY19" fmla="*/ 69628 h 194976"/>
                    <a:gd name="connsiteX20" fmla="*/ 28004 w 28003"/>
                    <a:gd name="connsiteY20" fmla="*/ 69628 h 194976"/>
                    <a:gd name="connsiteX21" fmla="*/ 14002 w 28003"/>
                    <a:gd name="connsiteY21" fmla="*/ 83629 h 194976"/>
                    <a:gd name="connsiteX22" fmla="*/ 14002 w 28003"/>
                    <a:gd name="connsiteY22" fmla="*/ 83629 h 194976"/>
                    <a:gd name="connsiteX23" fmla="*/ 0 w 28003"/>
                    <a:gd name="connsiteY23" fmla="*/ 69628 h 194976"/>
                    <a:gd name="connsiteX24" fmla="*/ 0 w 28003"/>
                    <a:gd name="connsiteY24" fmla="*/ 14002 h 194976"/>
                    <a:gd name="connsiteX25" fmla="*/ 14002 w 28003"/>
                    <a:gd name="connsiteY25" fmla="*/ 0 h 194976"/>
                    <a:gd name="connsiteX26" fmla="*/ 14002 w 28003"/>
                    <a:gd name="connsiteY26" fmla="*/ 0 h 194976"/>
                    <a:gd name="connsiteX27" fmla="*/ 28004 w 28003"/>
                    <a:gd name="connsiteY27" fmla="*/ 14002 h 194976"/>
                    <a:gd name="connsiteX28" fmla="*/ 28004 w 28003"/>
                    <a:gd name="connsiteY28" fmla="*/ 14002 h 194976"/>
                    <a:gd name="connsiteX29" fmla="*/ 14002 w 28003"/>
                    <a:gd name="connsiteY29" fmla="*/ 28003 h 194976"/>
                    <a:gd name="connsiteX30" fmla="*/ 14002 w 28003"/>
                    <a:gd name="connsiteY30" fmla="*/ 28003 h 194976"/>
                    <a:gd name="connsiteX31" fmla="*/ 0 w 28003"/>
                    <a:gd name="connsiteY31" fmla="*/ 14002 h 19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003" h="194976">
                      <a:moveTo>
                        <a:pt x="0" y="180975"/>
                      </a:moveTo>
                      <a:cubicBezTo>
                        <a:pt x="0" y="173260"/>
                        <a:pt x="6191" y="166973"/>
                        <a:pt x="14002" y="166973"/>
                      </a:cubicBezTo>
                      <a:lnTo>
                        <a:pt x="14002" y="166973"/>
                      </a:lnTo>
                      <a:cubicBezTo>
                        <a:pt x="21717" y="166973"/>
                        <a:pt x="28004" y="173164"/>
                        <a:pt x="28004" y="180975"/>
                      </a:cubicBezTo>
                      <a:lnTo>
                        <a:pt x="28004" y="180975"/>
                      </a:lnTo>
                      <a:cubicBezTo>
                        <a:pt x="28004" y="188690"/>
                        <a:pt x="21812" y="194977"/>
                        <a:pt x="14002" y="194977"/>
                      </a:cubicBezTo>
                      <a:lnTo>
                        <a:pt x="14002" y="194977"/>
                      </a:lnTo>
                      <a:cubicBezTo>
                        <a:pt x="6286" y="194977"/>
                        <a:pt x="0" y="188786"/>
                        <a:pt x="0" y="180975"/>
                      </a:cubicBezTo>
                      <a:close/>
                      <a:moveTo>
                        <a:pt x="0" y="125254"/>
                      </a:moveTo>
                      <a:cubicBezTo>
                        <a:pt x="0" y="117539"/>
                        <a:pt x="6191" y="111252"/>
                        <a:pt x="14002" y="111252"/>
                      </a:cubicBezTo>
                      <a:lnTo>
                        <a:pt x="14002" y="111252"/>
                      </a:lnTo>
                      <a:cubicBezTo>
                        <a:pt x="21717" y="111252"/>
                        <a:pt x="28004" y="117443"/>
                        <a:pt x="28004" y="125254"/>
                      </a:cubicBezTo>
                      <a:lnTo>
                        <a:pt x="28004" y="125254"/>
                      </a:lnTo>
                      <a:cubicBezTo>
                        <a:pt x="28004" y="132969"/>
                        <a:pt x="21812" y="139255"/>
                        <a:pt x="14002" y="139255"/>
                      </a:cubicBezTo>
                      <a:lnTo>
                        <a:pt x="14002" y="139255"/>
                      </a:lnTo>
                      <a:cubicBezTo>
                        <a:pt x="6286" y="139255"/>
                        <a:pt x="0" y="133064"/>
                        <a:pt x="0" y="125254"/>
                      </a:cubicBezTo>
                      <a:close/>
                      <a:moveTo>
                        <a:pt x="0" y="69628"/>
                      </a:moveTo>
                      <a:cubicBezTo>
                        <a:pt x="0" y="61913"/>
                        <a:pt x="6191" y="55626"/>
                        <a:pt x="14002" y="55626"/>
                      </a:cubicBezTo>
                      <a:lnTo>
                        <a:pt x="14002" y="55626"/>
                      </a:lnTo>
                      <a:cubicBezTo>
                        <a:pt x="21717" y="55626"/>
                        <a:pt x="28004" y="61817"/>
                        <a:pt x="28004" y="69628"/>
                      </a:cubicBezTo>
                      <a:lnTo>
                        <a:pt x="28004" y="69628"/>
                      </a:lnTo>
                      <a:cubicBezTo>
                        <a:pt x="28004" y="77343"/>
                        <a:pt x="21812" y="83629"/>
                        <a:pt x="14002" y="83629"/>
                      </a:cubicBezTo>
                      <a:lnTo>
                        <a:pt x="14002" y="83629"/>
                      </a:lnTo>
                      <a:cubicBezTo>
                        <a:pt x="6286" y="83629"/>
                        <a:pt x="0" y="77438"/>
                        <a:pt x="0" y="69628"/>
                      </a:cubicBezTo>
                      <a:close/>
                      <a:moveTo>
                        <a:pt x="0" y="14002"/>
                      </a:moveTo>
                      <a:cubicBezTo>
                        <a:pt x="0" y="6286"/>
                        <a:pt x="6191" y="0"/>
                        <a:pt x="14002" y="0"/>
                      </a:cubicBezTo>
                      <a:lnTo>
                        <a:pt x="14002" y="0"/>
                      </a:lnTo>
                      <a:cubicBezTo>
                        <a:pt x="21717" y="0"/>
                        <a:pt x="28004" y="6191"/>
                        <a:pt x="28004" y="14002"/>
                      </a:cubicBezTo>
                      <a:lnTo>
                        <a:pt x="28004" y="14002"/>
                      </a:lnTo>
                      <a:cubicBezTo>
                        <a:pt x="28004" y="21717"/>
                        <a:pt x="21812" y="28003"/>
                        <a:pt x="14002" y="28003"/>
                      </a:cubicBezTo>
                      <a:lnTo>
                        <a:pt x="14002" y="28003"/>
                      </a:lnTo>
                      <a:cubicBezTo>
                        <a:pt x="6286" y="28003"/>
                        <a:pt x="0" y="21812"/>
                        <a:pt x="0" y="14002"/>
                      </a:cubicBezTo>
                      <a:close/>
                    </a:path>
                  </a:pathLst>
                </a:custGeom>
                <a:solidFill>
                  <a:srgbClr val="44B6E5"/>
                </a:solidFill>
                <a:ln w="9525" cap="flat">
                  <a:solidFill>
                    <a:schemeClr val="tx2"/>
                  </a:solidFill>
                  <a:prstDash val="solid"/>
                  <a:miter/>
                </a:ln>
              </p:spPr>
              <p:txBody>
                <a:bodyPr rtlCol="0" anchor="ctr"/>
                <a:lstStyle/>
                <a:p>
                  <a:endParaRPr lang="en-IN"/>
                </a:p>
              </p:txBody>
            </p:sp>
            <p:sp>
              <p:nvSpPr>
                <p:cNvPr id="165" name="Freeform: Shape 164">
                  <a:extLst>
                    <a:ext uri="{FF2B5EF4-FFF2-40B4-BE49-F238E27FC236}">
                      <a16:creationId xmlns:a16="http://schemas.microsoft.com/office/drawing/2014/main" id="{C0E6A984-D7F4-656A-99C8-461C366E1804}"/>
                    </a:ext>
                  </a:extLst>
                </p:cNvPr>
                <p:cNvSpPr/>
                <p:nvPr/>
              </p:nvSpPr>
              <p:spPr>
                <a:xfrm>
                  <a:off x="11011284" y="2166627"/>
                  <a:ext cx="27908" cy="27863"/>
                </a:xfrm>
                <a:custGeom>
                  <a:avLst/>
                  <a:gdLst>
                    <a:gd name="connsiteX0" fmla="*/ 14192 w 27908"/>
                    <a:gd name="connsiteY0" fmla="*/ 27864 h 27863"/>
                    <a:gd name="connsiteX1" fmla="*/ 4096 w 27908"/>
                    <a:gd name="connsiteY1" fmla="*/ 23768 h 27863"/>
                    <a:gd name="connsiteX2" fmla="*/ 1048 w 27908"/>
                    <a:gd name="connsiteY2" fmla="*/ 19291 h 27863"/>
                    <a:gd name="connsiteX3" fmla="*/ 0 w 27908"/>
                    <a:gd name="connsiteY3" fmla="*/ 13957 h 27863"/>
                    <a:gd name="connsiteX4" fmla="*/ 4096 w 27908"/>
                    <a:gd name="connsiteY4" fmla="*/ 4242 h 27863"/>
                    <a:gd name="connsiteX5" fmla="*/ 19336 w 27908"/>
                    <a:gd name="connsiteY5" fmla="*/ 1003 h 27863"/>
                    <a:gd name="connsiteX6" fmla="*/ 23813 w 27908"/>
                    <a:gd name="connsiteY6" fmla="*/ 4242 h 27863"/>
                    <a:gd name="connsiteX7" fmla="*/ 27908 w 27908"/>
                    <a:gd name="connsiteY7" fmla="*/ 13957 h 27863"/>
                    <a:gd name="connsiteX8" fmla="*/ 26860 w 27908"/>
                    <a:gd name="connsiteY8" fmla="*/ 19291 h 27863"/>
                    <a:gd name="connsiteX9" fmla="*/ 23813 w 27908"/>
                    <a:gd name="connsiteY9" fmla="*/ 23768 h 27863"/>
                    <a:gd name="connsiteX10" fmla="*/ 19336 w 27908"/>
                    <a:gd name="connsiteY10" fmla="*/ 26816 h 27863"/>
                    <a:gd name="connsiteX11" fmla="*/ 14192 w 27908"/>
                    <a:gd name="connsiteY11" fmla="*/ 27864 h 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08" h="27863">
                      <a:moveTo>
                        <a:pt x="14192" y="27864"/>
                      </a:moveTo>
                      <a:cubicBezTo>
                        <a:pt x="10573" y="27864"/>
                        <a:pt x="6858" y="26340"/>
                        <a:pt x="4096" y="23768"/>
                      </a:cubicBezTo>
                      <a:cubicBezTo>
                        <a:pt x="2857" y="22434"/>
                        <a:pt x="2000" y="21006"/>
                        <a:pt x="1048" y="19291"/>
                      </a:cubicBezTo>
                      <a:cubicBezTo>
                        <a:pt x="381" y="17577"/>
                        <a:pt x="0" y="15862"/>
                        <a:pt x="0" y="13957"/>
                      </a:cubicBezTo>
                      <a:cubicBezTo>
                        <a:pt x="0" y="10338"/>
                        <a:pt x="1524" y="6623"/>
                        <a:pt x="4096" y="4242"/>
                      </a:cubicBezTo>
                      <a:cubicBezTo>
                        <a:pt x="8192" y="146"/>
                        <a:pt x="14192" y="-1092"/>
                        <a:pt x="19336" y="1003"/>
                      </a:cubicBezTo>
                      <a:cubicBezTo>
                        <a:pt x="21050" y="1860"/>
                        <a:pt x="22574" y="2908"/>
                        <a:pt x="23813" y="4242"/>
                      </a:cubicBezTo>
                      <a:cubicBezTo>
                        <a:pt x="26384" y="6623"/>
                        <a:pt x="27908" y="10242"/>
                        <a:pt x="27908" y="13957"/>
                      </a:cubicBezTo>
                      <a:cubicBezTo>
                        <a:pt x="27908" y="15862"/>
                        <a:pt x="27718" y="17577"/>
                        <a:pt x="26860" y="19291"/>
                      </a:cubicBezTo>
                      <a:cubicBezTo>
                        <a:pt x="26194" y="21006"/>
                        <a:pt x="25146" y="22530"/>
                        <a:pt x="23813" y="23768"/>
                      </a:cubicBezTo>
                      <a:cubicBezTo>
                        <a:pt x="22479" y="25006"/>
                        <a:pt x="21050" y="26149"/>
                        <a:pt x="19336" y="26816"/>
                      </a:cubicBezTo>
                      <a:cubicBezTo>
                        <a:pt x="17621" y="27673"/>
                        <a:pt x="15907" y="27864"/>
                        <a:pt x="14192" y="27864"/>
                      </a:cubicBezTo>
                      <a:close/>
                    </a:path>
                  </a:pathLst>
                </a:custGeom>
                <a:solidFill>
                  <a:srgbClr val="44B6E5"/>
                </a:solidFill>
                <a:ln w="9525" cap="flat">
                  <a:solidFill>
                    <a:schemeClr val="tx2"/>
                  </a:solidFill>
                  <a:prstDash val="solid"/>
                  <a:miter/>
                </a:ln>
              </p:spPr>
              <p:txBody>
                <a:bodyPr rtlCol="0" anchor="ctr"/>
                <a:lstStyle/>
                <a:p>
                  <a:endParaRPr lang="en-IN"/>
                </a:p>
              </p:txBody>
            </p:sp>
          </p:grpSp>
          <p:grpSp>
            <p:nvGrpSpPr>
              <p:cNvPr id="166" name="Graphic 97">
                <a:extLst>
                  <a:ext uri="{FF2B5EF4-FFF2-40B4-BE49-F238E27FC236}">
                    <a16:creationId xmlns:a16="http://schemas.microsoft.com/office/drawing/2014/main" id="{5C37476B-158D-2574-E439-7FF356777EC7}"/>
                  </a:ext>
                </a:extLst>
              </p:cNvPr>
              <p:cNvGrpSpPr/>
              <p:nvPr/>
            </p:nvGrpSpPr>
            <p:grpSpPr>
              <a:xfrm>
                <a:off x="10760681" y="2027327"/>
                <a:ext cx="529494" cy="174497"/>
                <a:chOff x="10760681" y="2027327"/>
                <a:chExt cx="529494" cy="174497"/>
              </a:xfrm>
              <a:solidFill>
                <a:srgbClr val="44B6E5"/>
              </a:solidFill>
            </p:grpSpPr>
            <p:sp>
              <p:nvSpPr>
                <p:cNvPr id="167" name="Freeform: Shape 166">
                  <a:extLst>
                    <a:ext uri="{FF2B5EF4-FFF2-40B4-BE49-F238E27FC236}">
                      <a16:creationId xmlns:a16="http://schemas.microsoft.com/office/drawing/2014/main" id="{62C37BF6-8CA3-4FC0-E976-8AADF1CAEFB8}"/>
                    </a:ext>
                  </a:extLst>
                </p:cNvPr>
                <p:cNvSpPr/>
                <p:nvPr/>
              </p:nvSpPr>
              <p:spPr>
                <a:xfrm>
                  <a:off x="10760681" y="2173733"/>
                  <a:ext cx="27908" cy="28091"/>
                </a:xfrm>
                <a:custGeom>
                  <a:avLst/>
                  <a:gdLst>
                    <a:gd name="connsiteX0" fmla="*/ 14002 w 27908"/>
                    <a:gd name="connsiteY0" fmla="*/ 28092 h 28091"/>
                    <a:gd name="connsiteX1" fmla="*/ 4096 w 27908"/>
                    <a:gd name="connsiteY1" fmla="*/ 23996 h 28091"/>
                    <a:gd name="connsiteX2" fmla="*/ 1048 w 27908"/>
                    <a:gd name="connsiteY2" fmla="*/ 19233 h 28091"/>
                    <a:gd name="connsiteX3" fmla="*/ 0 w 27908"/>
                    <a:gd name="connsiteY3" fmla="*/ 14090 h 28091"/>
                    <a:gd name="connsiteX4" fmla="*/ 4096 w 27908"/>
                    <a:gd name="connsiteY4" fmla="*/ 4184 h 28091"/>
                    <a:gd name="connsiteX5" fmla="*/ 19336 w 27908"/>
                    <a:gd name="connsiteY5" fmla="*/ 1136 h 28091"/>
                    <a:gd name="connsiteX6" fmla="*/ 23813 w 27908"/>
                    <a:gd name="connsiteY6" fmla="*/ 4184 h 28091"/>
                    <a:gd name="connsiteX7" fmla="*/ 27908 w 27908"/>
                    <a:gd name="connsiteY7" fmla="*/ 14090 h 28091"/>
                    <a:gd name="connsiteX8" fmla="*/ 26860 w 27908"/>
                    <a:gd name="connsiteY8" fmla="*/ 19233 h 28091"/>
                    <a:gd name="connsiteX9" fmla="*/ 23813 w 27908"/>
                    <a:gd name="connsiteY9" fmla="*/ 23996 h 28091"/>
                    <a:gd name="connsiteX10" fmla="*/ 13907 w 27908"/>
                    <a:gd name="connsiteY10" fmla="*/ 28092 h 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08" h="28091">
                      <a:moveTo>
                        <a:pt x="14002" y="28092"/>
                      </a:moveTo>
                      <a:cubicBezTo>
                        <a:pt x="10382" y="28092"/>
                        <a:pt x="6668" y="26568"/>
                        <a:pt x="4096" y="23996"/>
                      </a:cubicBezTo>
                      <a:cubicBezTo>
                        <a:pt x="2762" y="22662"/>
                        <a:pt x="1715" y="20948"/>
                        <a:pt x="1048" y="19233"/>
                      </a:cubicBezTo>
                      <a:cubicBezTo>
                        <a:pt x="381" y="17709"/>
                        <a:pt x="0" y="15804"/>
                        <a:pt x="0" y="14090"/>
                      </a:cubicBezTo>
                      <a:cubicBezTo>
                        <a:pt x="0" y="10185"/>
                        <a:pt x="1524" y="6756"/>
                        <a:pt x="4096" y="4184"/>
                      </a:cubicBezTo>
                      <a:cubicBezTo>
                        <a:pt x="8001" y="88"/>
                        <a:pt x="14192" y="-1150"/>
                        <a:pt x="19336" y="1136"/>
                      </a:cubicBezTo>
                      <a:cubicBezTo>
                        <a:pt x="21050" y="1803"/>
                        <a:pt x="22574" y="2850"/>
                        <a:pt x="23813" y="4184"/>
                      </a:cubicBezTo>
                      <a:cubicBezTo>
                        <a:pt x="26384" y="6756"/>
                        <a:pt x="27908" y="10185"/>
                        <a:pt x="27908" y="14090"/>
                      </a:cubicBezTo>
                      <a:cubicBezTo>
                        <a:pt x="27908" y="15804"/>
                        <a:pt x="27432" y="17709"/>
                        <a:pt x="26860" y="19233"/>
                      </a:cubicBezTo>
                      <a:cubicBezTo>
                        <a:pt x="26194" y="20948"/>
                        <a:pt x="25146" y="22662"/>
                        <a:pt x="23813" y="23996"/>
                      </a:cubicBezTo>
                      <a:cubicBezTo>
                        <a:pt x="21241" y="26568"/>
                        <a:pt x="17621" y="28092"/>
                        <a:pt x="13907" y="28092"/>
                      </a:cubicBezTo>
                      <a:close/>
                    </a:path>
                  </a:pathLst>
                </a:custGeom>
                <a:solidFill>
                  <a:srgbClr val="44B6E5"/>
                </a:solidFill>
                <a:ln w="9525" cap="flat">
                  <a:solidFill>
                    <a:schemeClr val="tx2"/>
                  </a:solidFill>
                  <a:prstDash val="solid"/>
                  <a:miter/>
                </a:ln>
              </p:spPr>
              <p:txBody>
                <a:bodyPr rtlCol="0" anchor="ctr"/>
                <a:lstStyle/>
                <a:p>
                  <a:endParaRPr lang="en-IN"/>
                </a:p>
              </p:txBody>
            </p:sp>
            <p:sp>
              <p:nvSpPr>
                <p:cNvPr id="168" name="Freeform: Shape 167">
                  <a:extLst>
                    <a:ext uri="{FF2B5EF4-FFF2-40B4-BE49-F238E27FC236}">
                      <a16:creationId xmlns:a16="http://schemas.microsoft.com/office/drawing/2014/main" id="{6E7A172E-3EEA-B0A2-6333-DF3CD9199805}"/>
                    </a:ext>
                  </a:extLst>
                </p:cNvPr>
                <p:cNvSpPr/>
                <p:nvPr/>
              </p:nvSpPr>
              <p:spPr>
                <a:xfrm>
                  <a:off x="10760776" y="2076094"/>
                  <a:ext cx="28003" cy="76962"/>
                </a:xfrm>
                <a:custGeom>
                  <a:avLst/>
                  <a:gdLst>
                    <a:gd name="connsiteX0" fmla="*/ 0 w 28003"/>
                    <a:gd name="connsiteY0" fmla="*/ 62960 h 76962"/>
                    <a:gd name="connsiteX1" fmla="*/ 14002 w 28003"/>
                    <a:gd name="connsiteY1" fmla="*/ 48768 h 76962"/>
                    <a:gd name="connsiteX2" fmla="*/ 14002 w 28003"/>
                    <a:gd name="connsiteY2" fmla="*/ 48768 h 76962"/>
                    <a:gd name="connsiteX3" fmla="*/ 28004 w 28003"/>
                    <a:gd name="connsiteY3" fmla="*/ 62960 h 76962"/>
                    <a:gd name="connsiteX4" fmla="*/ 28004 w 28003"/>
                    <a:gd name="connsiteY4" fmla="*/ 62960 h 76962"/>
                    <a:gd name="connsiteX5" fmla="*/ 14002 w 28003"/>
                    <a:gd name="connsiteY5" fmla="*/ 76962 h 76962"/>
                    <a:gd name="connsiteX6" fmla="*/ 14002 w 28003"/>
                    <a:gd name="connsiteY6" fmla="*/ 76962 h 76962"/>
                    <a:gd name="connsiteX7" fmla="*/ 0 w 28003"/>
                    <a:gd name="connsiteY7" fmla="*/ 62960 h 76962"/>
                    <a:gd name="connsiteX8" fmla="*/ 0 w 28003"/>
                    <a:gd name="connsiteY8" fmla="*/ 14002 h 76962"/>
                    <a:gd name="connsiteX9" fmla="*/ 14002 w 28003"/>
                    <a:gd name="connsiteY9" fmla="*/ 0 h 76962"/>
                    <a:gd name="connsiteX10" fmla="*/ 14002 w 28003"/>
                    <a:gd name="connsiteY10" fmla="*/ 0 h 76962"/>
                    <a:gd name="connsiteX11" fmla="*/ 28004 w 28003"/>
                    <a:gd name="connsiteY11" fmla="*/ 14002 h 76962"/>
                    <a:gd name="connsiteX12" fmla="*/ 28004 w 28003"/>
                    <a:gd name="connsiteY12" fmla="*/ 14002 h 76962"/>
                    <a:gd name="connsiteX13" fmla="*/ 14002 w 28003"/>
                    <a:gd name="connsiteY13" fmla="*/ 28004 h 76962"/>
                    <a:gd name="connsiteX14" fmla="*/ 14002 w 28003"/>
                    <a:gd name="connsiteY14" fmla="*/ 28004 h 76962"/>
                    <a:gd name="connsiteX15" fmla="*/ 0 w 28003"/>
                    <a:gd name="connsiteY15" fmla="*/ 14002 h 7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03" h="76962">
                      <a:moveTo>
                        <a:pt x="0" y="62960"/>
                      </a:moveTo>
                      <a:cubicBezTo>
                        <a:pt x="0" y="55245"/>
                        <a:pt x="6191" y="48768"/>
                        <a:pt x="14002" y="48768"/>
                      </a:cubicBezTo>
                      <a:lnTo>
                        <a:pt x="14002" y="48768"/>
                      </a:lnTo>
                      <a:cubicBezTo>
                        <a:pt x="21717" y="48768"/>
                        <a:pt x="28004" y="55245"/>
                        <a:pt x="28004" y="62960"/>
                      </a:cubicBezTo>
                      <a:lnTo>
                        <a:pt x="28004" y="62960"/>
                      </a:lnTo>
                      <a:cubicBezTo>
                        <a:pt x="28004" y="70485"/>
                        <a:pt x="21812" y="76962"/>
                        <a:pt x="14002" y="76962"/>
                      </a:cubicBezTo>
                      <a:lnTo>
                        <a:pt x="14002" y="76962"/>
                      </a:lnTo>
                      <a:cubicBezTo>
                        <a:pt x="6286" y="76962"/>
                        <a:pt x="0" y="70485"/>
                        <a:pt x="0" y="62960"/>
                      </a:cubicBezTo>
                      <a:close/>
                      <a:moveTo>
                        <a:pt x="0" y="14002"/>
                      </a:moveTo>
                      <a:cubicBezTo>
                        <a:pt x="0" y="6286"/>
                        <a:pt x="6191" y="0"/>
                        <a:pt x="14002" y="0"/>
                      </a:cubicBezTo>
                      <a:lnTo>
                        <a:pt x="14002" y="0"/>
                      </a:lnTo>
                      <a:cubicBezTo>
                        <a:pt x="21717" y="0"/>
                        <a:pt x="28004" y="6191"/>
                        <a:pt x="28004" y="14002"/>
                      </a:cubicBezTo>
                      <a:lnTo>
                        <a:pt x="28004" y="14002"/>
                      </a:lnTo>
                      <a:cubicBezTo>
                        <a:pt x="28004" y="21717"/>
                        <a:pt x="21812" y="28004"/>
                        <a:pt x="14002" y="28004"/>
                      </a:cubicBezTo>
                      <a:lnTo>
                        <a:pt x="14002" y="28004"/>
                      </a:lnTo>
                      <a:cubicBezTo>
                        <a:pt x="6286" y="28004"/>
                        <a:pt x="0" y="21812"/>
                        <a:pt x="0" y="14002"/>
                      </a:cubicBezTo>
                      <a:close/>
                    </a:path>
                  </a:pathLst>
                </a:custGeom>
                <a:solidFill>
                  <a:srgbClr val="44B6E5"/>
                </a:solidFill>
                <a:ln w="9525" cap="flat">
                  <a:solidFill>
                    <a:schemeClr val="tx2"/>
                  </a:solidFill>
                  <a:prstDash val="solid"/>
                  <a:miter/>
                </a:ln>
              </p:spPr>
              <p:txBody>
                <a:bodyPr rtlCol="0" anchor="ctr"/>
                <a:lstStyle/>
                <a:p>
                  <a:endParaRPr lang="en-IN"/>
                </a:p>
              </p:txBody>
            </p:sp>
            <p:sp>
              <p:nvSpPr>
                <p:cNvPr id="169" name="Freeform: Shape 168">
                  <a:extLst>
                    <a:ext uri="{FF2B5EF4-FFF2-40B4-BE49-F238E27FC236}">
                      <a16:creationId xmlns:a16="http://schemas.microsoft.com/office/drawing/2014/main" id="{74BFC9C3-F19E-D631-5F24-C598C1BA2A13}"/>
                    </a:ext>
                  </a:extLst>
                </p:cNvPr>
                <p:cNvSpPr/>
                <p:nvPr/>
              </p:nvSpPr>
              <p:spPr>
                <a:xfrm>
                  <a:off x="10760681" y="2027517"/>
                  <a:ext cx="28003" cy="27717"/>
                </a:xfrm>
                <a:custGeom>
                  <a:avLst/>
                  <a:gdLst>
                    <a:gd name="connsiteX0" fmla="*/ 14002 w 28003"/>
                    <a:gd name="connsiteY0" fmla="*/ 27718 h 27717"/>
                    <a:gd name="connsiteX1" fmla="*/ 4096 w 28003"/>
                    <a:gd name="connsiteY1" fmla="*/ 23622 h 27717"/>
                    <a:gd name="connsiteX2" fmla="*/ 0 w 28003"/>
                    <a:gd name="connsiteY2" fmla="*/ 13906 h 27717"/>
                    <a:gd name="connsiteX3" fmla="*/ 4096 w 28003"/>
                    <a:gd name="connsiteY3" fmla="*/ 4000 h 27717"/>
                    <a:gd name="connsiteX4" fmla="*/ 23908 w 28003"/>
                    <a:gd name="connsiteY4" fmla="*/ 4000 h 27717"/>
                    <a:gd name="connsiteX5" fmla="*/ 28004 w 28003"/>
                    <a:gd name="connsiteY5" fmla="*/ 13906 h 27717"/>
                    <a:gd name="connsiteX6" fmla="*/ 26956 w 28003"/>
                    <a:gd name="connsiteY6" fmla="*/ 19050 h 27717"/>
                    <a:gd name="connsiteX7" fmla="*/ 23908 w 28003"/>
                    <a:gd name="connsiteY7" fmla="*/ 23527 h 27717"/>
                    <a:gd name="connsiteX8" fmla="*/ 14002 w 28003"/>
                    <a:gd name="connsiteY8" fmla="*/ 27622 h 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03" h="27717">
                      <a:moveTo>
                        <a:pt x="14002" y="27718"/>
                      </a:moveTo>
                      <a:cubicBezTo>
                        <a:pt x="10382" y="27718"/>
                        <a:pt x="6668" y="26384"/>
                        <a:pt x="4096" y="23622"/>
                      </a:cubicBezTo>
                      <a:cubicBezTo>
                        <a:pt x="1524" y="21050"/>
                        <a:pt x="0" y="17621"/>
                        <a:pt x="0" y="13906"/>
                      </a:cubicBezTo>
                      <a:cubicBezTo>
                        <a:pt x="0" y="10001"/>
                        <a:pt x="1524" y="6572"/>
                        <a:pt x="4096" y="4000"/>
                      </a:cubicBezTo>
                      <a:cubicBezTo>
                        <a:pt x="9239" y="-1333"/>
                        <a:pt x="18669" y="-1333"/>
                        <a:pt x="23908" y="4000"/>
                      </a:cubicBezTo>
                      <a:cubicBezTo>
                        <a:pt x="26480" y="6572"/>
                        <a:pt x="28004" y="10192"/>
                        <a:pt x="28004" y="13906"/>
                      </a:cubicBezTo>
                      <a:cubicBezTo>
                        <a:pt x="28004" y="15621"/>
                        <a:pt x="27527" y="17335"/>
                        <a:pt x="26956" y="19050"/>
                      </a:cubicBezTo>
                      <a:cubicBezTo>
                        <a:pt x="26289" y="20765"/>
                        <a:pt x="25241" y="22289"/>
                        <a:pt x="23908" y="23527"/>
                      </a:cubicBezTo>
                      <a:cubicBezTo>
                        <a:pt x="21336" y="26289"/>
                        <a:pt x="17717" y="27622"/>
                        <a:pt x="14002" y="27622"/>
                      </a:cubicBezTo>
                      <a:close/>
                    </a:path>
                  </a:pathLst>
                </a:custGeom>
                <a:solidFill>
                  <a:srgbClr val="44B6E5"/>
                </a:solidFill>
                <a:ln w="9525" cap="flat">
                  <a:solidFill>
                    <a:schemeClr val="tx2"/>
                  </a:solidFill>
                  <a:prstDash val="solid"/>
                  <a:miter/>
                </a:ln>
              </p:spPr>
              <p:txBody>
                <a:bodyPr rtlCol="0" anchor="ctr"/>
                <a:lstStyle/>
                <a:p>
                  <a:endParaRPr lang="en-IN"/>
                </a:p>
              </p:txBody>
            </p:sp>
            <p:sp>
              <p:nvSpPr>
                <p:cNvPr id="170" name="Freeform: Shape 169">
                  <a:extLst>
                    <a:ext uri="{FF2B5EF4-FFF2-40B4-BE49-F238E27FC236}">
                      <a16:creationId xmlns:a16="http://schemas.microsoft.com/office/drawing/2014/main" id="{21ED92BF-293F-F3FA-DBA7-47122989A18D}"/>
                    </a:ext>
                  </a:extLst>
                </p:cNvPr>
                <p:cNvSpPr/>
                <p:nvPr/>
              </p:nvSpPr>
              <p:spPr>
                <a:xfrm>
                  <a:off x="10816593" y="2027327"/>
                  <a:ext cx="417671" cy="28003"/>
                </a:xfrm>
                <a:custGeom>
                  <a:avLst/>
                  <a:gdLst>
                    <a:gd name="connsiteX0" fmla="*/ 389668 w 417671"/>
                    <a:gd name="connsiteY0" fmla="*/ 14192 h 28003"/>
                    <a:gd name="connsiteX1" fmla="*/ 403670 w 417671"/>
                    <a:gd name="connsiteY1" fmla="*/ 0 h 28003"/>
                    <a:gd name="connsiteX2" fmla="*/ 403670 w 417671"/>
                    <a:gd name="connsiteY2" fmla="*/ 0 h 28003"/>
                    <a:gd name="connsiteX3" fmla="*/ 417671 w 417671"/>
                    <a:gd name="connsiteY3" fmla="*/ 14192 h 28003"/>
                    <a:gd name="connsiteX4" fmla="*/ 417671 w 417671"/>
                    <a:gd name="connsiteY4" fmla="*/ 14192 h 28003"/>
                    <a:gd name="connsiteX5" fmla="*/ 403670 w 417671"/>
                    <a:gd name="connsiteY5" fmla="*/ 28003 h 28003"/>
                    <a:gd name="connsiteX6" fmla="*/ 403670 w 417671"/>
                    <a:gd name="connsiteY6" fmla="*/ 28003 h 28003"/>
                    <a:gd name="connsiteX7" fmla="*/ 389668 w 417671"/>
                    <a:gd name="connsiteY7" fmla="*/ 14192 h 28003"/>
                    <a:gd name="connsiteX8" fmla="*/ 334042 w 417671"/>
                    <a:gd name="connsiteY8" fmla="*/ 14192 h 28003"/>
                    <a:gd name="connsiteX9" fmla="*/ 348044 w 417671"/>
                    <a:gd name="connsiteY9" fmla="*/ 0 h 28003"/>
                    <a:gd name="connsiteX10" fmla="*/ 348044 w 417671"/>
                    <a:gd name="connsiteY10" fmla="*/ 0 h 28003"/>
                    <a:gd name="connsiteX11" fmla="*/ 362045 w 417671"/>
                    <a:gd name="connsiteY11" fmla="*/ 14192 h 28003"/>
                    <a:gd name="connsiteX12" fmla="*/ 362045 w 417671"/>
                    <a:gd name="connsiteY12" fmla="*/ 14192 h 28003"/>
                    <a:gd name="connsiteX13" fmla="*/ 348044 w 417671"/>
                    <a:gd name="connsiteY13" fmla="*/ 28003 h 28003"/>
                    <a:gd name="connsiteX14" fmla="*/ 348044 w 417671"/>
                    <a:gd name="connsiteY14" fmla="*/ 28003 h 28003"/>
                    <a:gd name="connsiteX15" fmla="*/ 334042 w 417671"/>
                    <a:gd name="connsiteY15" fmla="*/ 14192 h 28003"/>
                    <a:gd name="connsiteX16" fmla="*/ 278416 w 417671"/>
                    <a:gd name="connsiteY16" fmla="*/ 14192 h 28003"/>
                    <a:gd name="connsiteX17" fmla="*/ 292418 w 417671"/>
                    <a:gd name="connsiteY17" fmla="*/ 0 h 28003"/>
                    <a:gd name="connsiteX18" fmla="*/ 292418 w 417671"/>
                    <a:gd name="connsiteY18" fmla="*/ 0 h 28003"/>
                    <a:gd name="connsiteX19" fmla="*/ 306419 w 417671"/>
                    <a:gd name="connsiteY19" fmla="*/ 14192 h 28003"/>
                    <a:gd name="connsiteX20" fmla="*/ 306419 w 417671"/>
                    <a:gd name="connsiteY20" fmla="*/ 14192 h 28003"/>
                    <a:gd name="connsiteX21" fmla="*/ 292418 w 417671"/>
                    <a:gd name="connsiteY21" fmla="*/ 28003 h 28003"/>
                    <a:gd name="connsiteX22" fmla="*/ 292418 w 417671"/>
                    <a:gd name="connsiteY22" fmla="*/ 28003 h 28003"/>
                    <a:gd name="connsiteX23" fmla="*/ 278416 w 417671"/>
                    <a:gd name="connsiteY23" fmla="*/ 14192 h 28003"/>
                    <a:gd name="connsiteX24" fmla="*/ 222790 w 417671"/>
                    <a:gd name="connsiteY24" fmla="*/ 14192 h 28003"/>
                    <a:gd name="connsiteX25" fmla="*/ 236791 w 417671"/>
                    <a:gd name="connsiteY25" fmla="*/ 0 h 28003"/>
                    <a:gd name="connsiteX26" fmla="*/ 236791 w 417671"/>
                    <a:gd name="connsiteY26" fmla="*/ 0 h 28003"/>
                    <a:gd name="connsiteX27" fmla="*/ 250793 w 417671"/>
                    <a:gd name="connsiteY27" fmla="*/ 14192 h 28003"/>
                    <a:gd name="connsiteX28" fmla="*/ 250793 w 417671"/>
                    <a:gd name="connsiteY28" fmla="*/ 14192 h 28003"/>
                    <a:gd name="connsiteX29" fmla="*/ 236791 w 417671"/>
                    <a:gd name="connsiteY29" fmla="*/ 28003 h 28003"/>
                    <a:gd name="connsiteX30" fmla="*/ 236791 w 417671"/>
                    <a:gd name="connsiteY30" fmla="*/ 28003 h 28003"/>
                    <a:gd name="connsiteX31" fmla="*/ 222790 w 417671"/>
                    <a:gd name="connsiteY31" fmla="*/ 14192 h 28003"/>
                    <a:gd name="connsiteX32" fmla="*/ 167164 w 417671"/>
                    <a:gd name="connsiteY32" fmla="*/ 14192 h 28003"/>
                    <a:gd name="connsiteX33" fmla="*/ 181165 w 417671"/>
                    <a:gd name="connsiteY33" fmla="*/ 0 h 28003"/>
                    <a:gd name="connsiteX34" fmla="*/ 181165 w 417671"/>
                    <a:gd name="connsiteY34" fmla="*/ 0 h 28003"/>
                    <a:gd name="connsiteX35" fmla="*/ 195167 w 417671"/>
                    <a:gd name="connsiteY35" fmla="*/ 14192 h 28003"/>
                    <a:gd name="connsiteX36" fmla="*/ 195167 w 417671"/>
                    <a:gd name="connsiteY36" fmla="*/ 14192 h 28003"/>
                    <a:gd name="connsiteX37" fmla="*/ 181165 w 417671"/>
                    <a:gd name="connsiteY37" fmla="*/ 28003 h 28003"/>
                    <a:gd name="connsiteX38" fmla="*/ 181165 w 417671"/>
                    <a:gd name="connsiteY38" fmla="*/ 28003 h 28003"/>
                    <a:gd name="connsiteX39" fmla="*/ 167164 w 417671"/>
                    <a:gd name="connsiteY39" fmla="*/ 14192 h 28003"/>
                    <a:gd name="connsiteX40" fmla="*/ 111252 w 417671"/>
                    <a:gd name="connsiteY40" fmla="*/ 14192 h 28003"/>
                    <a:gd name="connsiteX41" fmla="*/ 125444 w 417671"/>
                    <a:gd name="connsiteY41" fmla="*/ 0 h 28003"/>
                    <a:gd name="connsiteX42" fmla="*/ 125444 w 417671"/>
                    <a:gd name="connsiteY42" fmla="*/ 0 h 28003"/>
                    <a:gd name="connsiteX43" fmla="*/ 139446 w 417671"/>
                    <a:gd name="connsiteY43" fmla="*/ 14192 h 28003"/>
                    <a:gd name="connsiteX44" fmla="*/ 139446 w 417671"/>
                    <a:gd name="connsiteY44" fmla="*/ 14192 h 28003"/>
                    <a:gd name="connsiteX45" fmla="*/ 125444 w 417671"/>
                    <a:gd name="connsiteY45" fmla="*/ 28003 h 28003"/>
                    <a:gd name="connsiteX46" fmla="*/ 125444 w 417671"/>
                    <a:gd name="connsiteY46" fmla="*/ 28003 h 28003"/>
                    <a:gd name="connsiteX47" fmla="*/ 111252 w 417671"/>
                    <a:gd name="connsiteY47" fmla="*/ 14192 h 28003"/>
                    <a:gd name="connsiteX48" fmla="*/ 55626 w 417671"/>
                    <a:gd name="connsiteY48" fmla="*/ 14192 h 28003"/>
                    <a:gd name="connsiteX49" fmla="*/ 69628 w 417671"/>
                    <a:gd name="connsiteY49" fmla="*/ 0 h 28003"/>
                    <a:gd name="connsiteX50" fmla="*/ 69628 w 417671"/>
                    <a:gd name="connsiteY50" fmla="*/ 0 h 28003"/>
                    <a:gd name="connsiteX51" fmla="*/ 83630 w 417671"/>
                    <a:gd name="connsiteY51" fmla="*/ 14192 h 28003"/>
                    <a:gd name="connsiteX52" fmla="*/ 83630 w 417671"/>
                    <a:gd name="connsiteY52" fmla="*/ 14192 h 28003"/>
                    <a:gd name="connsiteX53" fmla="*/ 69628 w 417671"/>
                    <a:gd name="connsiteY53" fmla="*/ 28003 h 28003"/>
                    <a:gd name="connsiteX54" fmla="*/ 69628 w 417671"/>
                    <a:gd name="connsiteY54" fmla="*/ 28003 h 28003"/>
                    <a:gd name="connsiteX55" fmla="*/ 55626 w 417671"/>
                    <a:gd name="connsiteY55" fmla="*/ 14192 h 28003"/>
                    <a:gd name="connsiteX56" fmla="*/ 0 w 417671"/>
                    <a:gd name="connsiteY56" fmla="*/ 14192 h 28003"/>
                    <a:gd name="connsiteX57" fmla="*/ 14002 w 417671"/>
                    <a:gd name="connsiteY57" fmla="*/ 0 h 28003"/>
                    <a:gd name="connsiteX58" fmla="*/ 14002 w 417671"/>
                    <a:gd name="connsiteY58" fmla="*/ 0 h 28003"/>
                    <a:gd name="connsiteX59" fmla="*/ 28004 w 417671"/>
                    <a:gd name="connsiteY59" fmla="*/ 14192 h 28003"/>
                    <a:gd name="connsiteX60" fmla="*/ 28004 w 417671"/>
                    <a:gd name="connsiteY60" fmla="*/ 14192 h 28003"/>
                    <a:gd name="connsiteX61" fmla="*/ 14002 w 417671"/>
                    <a:gd name="connsiteY61" fmla="*/ 28003 h 28003"/>
                    <a:gd name="connsiteX62" fmla="*/ 14002 w 417671"/>
                    <a:gd name="connsiteY62" fmla="*/ 28003 h 28003"/>
                    <a:gd name="connsiteX63" fmla="*/ 0 w 417671"/>
                    <a:gd name="connsiteY63" fmla="*/ 14192 h 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17671" h="28003">
                      <a:moveTo>
                        <a:pt x="389668" y="14192"/>
                      </a:moveTo>
                      <a:cubicBezTo>
                        <a:pt x="389668" y="6477"/>
                        <a:pt x="395859" y="0"/>
                        <a:pt x="403670" y="0"/>
                      </a:cubicBezTo>
                      <a:lnTo>
                        <a:pt x="403670" y="0"/>
                      </a:lnTo>
                      <a:cubicBezTo>
                        <a:pt x="411385" y="0"/>
                        <a:pt x="417671" y="6477"/>
                        <a:pt x="417671" y="14192"/>
                      </a:cubicBezTo>
                      <a:lnTo>
                        <a:pt x="417671" y="14192"/>
                      </a:lnTo>
                      <a:cubicBezTo>
                        <a:pt x="417671" y="21717"/>
                        <a:pt x="411480" y="28003"/>
                        <a:pt x="403670" y="28003"/>
                      </a:cubicBezTo>
                      <a:lnTo>
                        <a:pt x="403670" y="28003"/>
                      </a:lnTo>
                      <a:cubicBezTo>
                        <a:pt x="395954" y="28003"/>
                        <a:pt x="389668" y="21812"/>
                        <a:pt x="389668" y="14192"/>
                      </a:cubicBezTo>
                      <a:close/>
                      <a:moveTo>
                        <a:pt x="334042" y="14192"/>
                      </a:moveTo>
                      <a:cubicBezTo>
                        <a:pt x="334042" y="6477"/>
                        <a:pt x="340233" y="0"/>
                        <a:pt x="348044" y="0"/>
                      </a:cubicBezTo>
                      <a:lnTo>
                        <a:pt x="348044" y="0"/>
                      </a:lnTo>
                      <a:cubicBezTo>
                        <a:pt x="355759" y="0"/>
                        <a:pt x="362045" y="6477"/>
                        <a:pt x="362045" y="14192"/>
                      </a:cubicBezTo>
                      <a:lnTo>
                        <a:pt x="362045" y="14192"/>
                      </a:lnTo>
                      <a:cubicBezTo>
                        <a:pt x="362045" y="21717"/>
                        <a:pt x="355854" y="28003"/>
                        <a:pt x="348044" y="28003"/>
                      </a:cubicBezTo>
                      <a:lnTo>
                        <a:pt x="348044" y="28003"/>
                      </a:lnTo>
                      <a:cubicBezTo>
                        <a:pt x="340328" y="28003"/>
                        <a:pt x="334042" y="21812"/>
                        <a:pt x="334042" y="14192"/>
                      </a:cubicBezTo>
                      <a:close/>
                      <a:moveTo>
                        <a:pt x="278416" y="14192"/>
                      </a:moveTo>
                      <a:cubicBezTo>
                        <a:pt x="278416" y="6477"/>
                        <a:pt x="284607" y="0"/>
                        <a:pt x="292418" y="0"/>
                      </a:cubicBezTo>
                      <a:lnTo>
                        <a:pt x="292418" y="0"/>
                      </a:lnTo>
                      <a:cubicBezTo>
                        <a:pt x="300133" y="0"/>
                        <a:pt x="306419" y="6477"/>
                        <a:pt x="306419" y="14192"/>
                      </a:cubicBezTo>
                      <a:lnTo>
                        <a:pt x="306419" y="14192"/>
                      </a:lnTo>
                      <a:cubicBezTo>
                        <a:pt x="306419" y="21717"/>
                        <a:pt x="300228" y="28003"/>
                        <a:pt x="292418" y="28003"/>
                      </a:cubicBezTo>
                      <a:lnTo>
                        <a:pt x="292418" y="28003"/>
                      </a:lnTo>
                      <a:cubicBezTo>
                        <a:pt x="284702" y="28003"/>
                        <a:pt x="278416" y="21812"/>
                        <a:pt x="278416" y="14192"/>
                      </a:cubicBezTo>
                      <a:close/>
                      <a:moveTo>
                        <a:pt x="222790" y="14192"/>
                      </a:moveTo>
                      <a:cubicBezTo>
                        <a:pt x="222790" y="6477"/>
                        <a:pt x="228981" y="0"/>
                        <a:pt x="236791" y="0"/>
                      </a:cubicBezTo>
                      <a:lnTo>
                        <a:pt x="236791" y="0"/>
                      </a:lnTo>
                      <a:cubicBezTo>
                        <a:pt x="244507" y="0"/>
                        <a:pt x="250793" y="6477"/>
                        <a:pt x="250793" y="14192"/>
                      </a:cubicBezTo>
                      <a:lnTo>
                        <a:pt x="250793" y="14192"/>
                      </a:lnTo>
                      <a:cubicBezTo>
                        <a:pt x="250793" y="21717"/>
                        <a:pt x="244602" y="28003"/>
                        <a:pt x="236791" y="28003"/>
                      </a:cubicBezTo>
                      <a:lnTo>
                        <a:pt x="236791" y="28003"/>
                      </a:lnTo>
                      <a:cubicBezTo>
                        <a:pt x="229076" y="28003"/>
                        <a:pt x="222790" y="21812"/>
                        <a:pt x="222790" y="14192"/>
                      </a:cubicBezTo>
                      <a:close/>
                      <a:moveTo>
                        <a:pt x="167164" y="14192"/>
                      </a:moveTo>
                      <a:cubicBezTo>
                        <a:pt x="167164" y="6477"/>
                        <a:pt x="173355" y="0"/>
                        <a:pt x="181165" y="0"/>
                      </a:cubicBezTo>
                      <a:lnTo>
                        <a:pt x="181165" y="0"/>
                      </a:lnTo>
                      <a:cubicBezTo>
                        <a:pt x="188881" y="0"/>
                        <a:pt x="195167" y="6477"/>
                        <a:pt x="195167" y="14192"/>
                      </a:cubicBezTo>
                      <a:lnTo>
                        <a:pt x="195167" y="14192"/>
                      </a:lnTo>
                      <a:cubicBezTo>
                        <a:pt x="195167" y="21717"/>
                        <a:pt x="188976" y="28003"/>
                        <a:pt x="181165" y="28003"/>
                      </a:cubicBezTo>
                      <a:lnTo>
                        <a:pt x="181165" y="28003"/>
                      </a:lnTo>
                      <a:cubicBezTo>
                        <a:pt x="173450" y="28003"/>
                        <a:pt x="167164" y="21812"/>
                        <a:pt x="167164" y="14192"/>
                      </a:cubicBezTo>
                      <a:close/>
                      <a:moveTo>
                        <a:pt x="111252" y="14192"/>
                      </a:moveTo>
                      <a:cubicBezTo>
                        <a:pt x="111252" y="6477"/>
                        <a:pt x="117729" y="0"/>
                        <a:pt x="125444" y="0"/>
                      </a:cubicBezTo>
                      <a:lnTo>
                        <a:pt x="125444" y="0"/>
                      </a:lnTo>
                      <a:cubicBezTo>
                        <a:pt x="132969" y="0"/>
                        <a:pt x="139446" y="6477"/>
                        <a:pt x="139446" y="14192"/>
                      </a:cubicBezTo>
                      <a:lnTo>
                        <a:pt x="139446" y="14192"/>
                      </a:lnTo>
                      <a:cubicBezTo>
                        <a:pt x="139446" y="21717"/>
                        <a:pt x="132969" y="28003"/>
                        <a:pt x="125444" y="28003"/>
                      </a:cubicBezTo>
                      <a:lnTo>
                        <a:pt x="125444" y="28003"/>
                      </a:lnTo>
                      <a:cubicBezTo>
                        <a:pt x="117729" y="28003"/>
                        <a:pt x="111252" y="21812"/>
                        <a:pt x="111252" y="14192"/>
                      </a:cubicBezTo>
                      <a:close/>
                      <a:moveTo>
                        <a:pt x="55626" y="14192"/>
                      </a:moveTo>
                      <a:cubicBezTo>
                        <a:pt x="55626" y="6477"/>
                        <a:pt x="62103" y="0"/>
                        <a:pt x="69628" y="0"/>
                      </a:cubicBezTo>
                      <a:lnTo>
                        <a:pt x="69628" y="0"/>
                      </a:lnTo>
                      <a:cubicBezTo>
                        <a:pt x="77343" y="0"/>
                        <a:pt x="83630" y="6477"/>
                        <a:pt x="83630" y="14192"/>
                      </a:cubicBezTo>
                      <a:lnTo>
                        <a:pt x="83630" y="14192"/>
                      </a:lnTo>
                      <a:cubicBezTo>
                        <a:pt x="83630" y="21717"/>
                        <a:pt x="77438" y="28003"/>
                        <a:pt x="69628" y="28003"/>
                      </a:cubicBezTo>
                      <a:lnTo>
                        <a:pt x="69628" y="28003"/>
                      </a:lnTo>
                      <a:cubicBezTo>
                        <a:pt x="62103" y="28003"/>
                        <a:pt x="55626" y="21812"/>
                        <a:pt x="55626" y="14192"/>
                      </a:cubicBezTo>
                      <a:close/>
                      <a:moveTo>
                        <a:pt x="0" y="14192"/>
                      </a:moveTo>
                      <a:cubicBezTo>
                        <a:pt x="0" y="6477"/>
                        <a:pt x="6191" y="0"/>
                        <a:pt x="14002" y="0"/>
                      </a:cubicBezTo>
                      <a:lnTo>
                        <a:pt x="14002" y="0"/>
                      </a:lnTo>
                      <a:cubicBezTo>
                        <a:pt x="21717" y="0"/>
                        <a:pt x="28004" y="6477"/>
                        <a:pt x="28004" y="14192"/>
                      </a:cubicBezTo>
                      <a:lnTo>
                        <a:pt x="28004" y="14192"/>
                      </a:lnTo>
                      <a:cubicBezTo>
                        <a:pt x="28004" y="21717"/>
                        <a:pt x="21812" y="28003"/>
                        <a:pt x="14002" y="28003"/>
                      </a:cubicBezTo>
                      <a:lnTo>
                        <a:pt x="14002" y="28003"/>
                      </a:lnTo>
                      <a:cubicBezTo>
                        <a:pt x="6286" y="28003"/>
                        <a:pt x="0" y="21812"/>
                        <a:pt x="0" y="14192"/>
                      </a:cubicBezTo>
                      <a:close/>
                    </a:path>
                  </a:pathLst>
                </a:custGeom>
                <a:solidFill>
                  <a:srgbClr val="44B6E5"/>
                </a:solidFill>
                <a:ln w="9525" cap="flat">
                  <a:solidFill>
                    <a:schemeClr val="tx2"/>
                  </a:solidFill>
                  <a:prstDash val="solid"/>
                  <a:miter/>
                </a:ln>
              </p:spPr>
              <p:txBody>
                <a:bodyPr rtlCol="0" anchor="ctr"/>
                <a:lstStyle/>
                <a:p>
                  <a:endParaRPr lang="en-IN"/>
                </a:p>
              </p:txBody>
            </p:sp>
            <p:sp>
              <p:nvSpPr>
                <p:cNvPr id="171" name="Freeform: Shape 170">
                  <a:extLst>
                    <a:ext uri="{FF2B5EF4-FFF2-40B4-BE49-F238E27FC236}">
                      <a16:creationId xmlns:a16="http://schemas.microsoft.com/office/drawing/2014/main" id="{3343680E-B6BB-78AD-5DF1-D4F962125773}"/>
                    </a:ext>
                  </a:extLst>
                </p:cNvPr>
                <p:cNvSpPr/>
                <p:nvPr/>
              </p:nvSpPr>
              <p:spPr>
                <a:xfrm>
                  <a:off x="11261791" y="2027612"/>
                  <a:ext cx="28193" cy="27717"/>
                </a:xfrm>
                <a:custGeom>
                  <a:avLst/>
                  <a:gdLst>
                    <a:gd name="connsiteX0" fmla="*/ 14288 w 28193"/>
                    <a:gd name="connsiteY0" fmla="*/ 27623 h 27717"/>
                    <a:gd name="connsiteX1" fmla="*/ 4381 w 28193"/>
                    <a:gd name="connsiteY1" fmla="*/ 23527 h 27717"/>
                    <a:gd name="connsiteX2" fmla="*/ 1333 w 28193"/>
                    <a:gd name="connsiteY2" fmla="*/ 19050 h 27717"/>
                    <a:gd name="connsiteX3" fmla="*/ 0 w 28193"/>
                    <a:gd name="connsiteY3" fmla="*/ 13907 h 27717"/>
                    <a:gd name="connsiteX4" fmla="*/ 4286 w 28193"/>
                    <a:gd name="connsiteY4" fmla="*/ 4001 h 27717"/>
                    <a:gd name="connsiteX5" fmla="*/ 24098 w 28193"/>
                    <a:gd name="connsiteY5" fmla="*/ 4001 h 27717"/>
                    <a:gd name="connsiteX6" fmla="*/ 28194 w 28193"/>
                    <a:gd name="connsiteY6" fmla="*/ 13907 h 27717"/>
                    <a:gd name="connsiteX7" fmla="*/ 24098 w 28193"/>
                    <a:gd name="connsiteY7" fmla="*/ 23622 h 27717"/>
                    <a:gd name="connsiteX8" fmla="*/ 14192 w 28193"/>
                    <a:gd name="connsiteY8" fmla="*/ 27718 h 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3" h="27717">
                      <a:moveTo>
                        <a:pt x="14288" y="27623"/>
                      </a:moveTo>
                      <a:cubicBezTo>
                        <a:pt x="10382" y="27623"/>
                        <a:pt x="6953" y="26289"/>
                        <a:pt x="4381" y="23527"/>
                      </a:cubicBezTo>
                      <a:cubicBezTo>
                        <a:pt x="3048" y="22288"/>
                        <a:pt x="2000" y="20764"/>
                        <a:pt x="1333" y="19050"/>
                      </a:cubicBezTo>
                      <a:cubicBezTo>
                        <a:pt x="476" y="17335"/>
                        <a:pt x="0" y="15621"/>
                        <a:pt x="0" y="13907"/>
                      </a:cubicBezTo>
                      <a:cubicBezTo>
                        <a:pt x="0" y="10287"/>
                        <a:pt x="1524" y="6572"/>
                        <a:pt x="4286" y="4001"/>
                      </a:cubicBezTo>
                      <a:cubicBezTo>
                        <a:pt x="9430" y="-1334"/>
                        <a:pt x="18669" y="-1334"/>
                        <a:pt x="24098" y="4001"/>
                      </a:cubicBezTo>
                      <a:cubicBezTo>
                        <a:pt x="26670" y="6572"/>
                        <a:pt x="28194" y="10001"/>
                        <a:pt x="28194" y="13907"/>
                      </a:cubicBezTo>
                      <a:cubicBezTo>
                        <a:pt x="28194" y="17526"/>
                        <a:pt x="26670" y="20955"/>
                        <a:pt x="24098" y="23622"/>
                      </a:cubicBezTo>
                      <a:cubicBezTo>
                        <a:pt x="21336" y="26384"/>
                        <a:pt x="17907" y="27718"/>
                        <a:pt x="14192" y="27718"/>
                      </a:cubicBezTo>
                      <a:close/>
                    </a:path>
                  </a:pathLst>
                </a:custGeom>
                <a:solidFill>
                  <a:srgbClr val="44B6E5"/>
                </a:solidFill>
                <a:ln w="9525" cap="flat">
                  <a:solidFill>
                    <a:schemeClr val="tx2"/>
                  </a:solidFill>
                  <a:prstDash val="solid"/>
                  <a:miter/>
                </a:ln>
              </p:spPr>
              <p:txBody>
                <a:bodyPr rtlCol="0" anchor="ctr"/>
                <a:lstStyle/>
                <a:p>
                  <a:endParaRPr lang="en-IN"/>
                </a:p>
              </p:txBody>
            </p:sp>
            <p:sp>
              <p:nvSpPr>
                <p:cNvPr id="172" name="Freeform: Shape 171">
                  <a:extLst>
                    <a:ext uri="{FF2B5EF4-FFF2-40B4-BE49-F238E27FC236}">
                      <a16:creationId xmlns:a16="http://schemas.microsoft.com/office/drawing/2014/main" id="{6D9E7280-A850-3AED-C1FF-706243192CFF}"/>
                    </a:ext>
                  </a:extLst>
                </p:cNvPr>
                <p:cNvSpPr/>
                <p:nvPr/>
              </p:nvSpPr>
              <p:spPr>
                <a:xfrm>
                  <a:off x="11261981" y="2076094"/>
                  <a:ext cx="28194" cy="76962"/>
                </a:xfrm>
                <a:custGeom>
                  <a:avLst/>
                  <a:gdLst>
                    <a:gd name="connsiteX0" fmla="*/ 0 w 28194"/>
                    <a:gd name="connsiteY0" fmla="*/ 62960 h 76962"/>
                    <a:gd name="connsiteX1" fmla="*/ 14192 w 28194"/>
                    <a:gd name="connsiteY1" fmla="*/ 48768 h 76962"/>
                    <a:gd name="connsiteX2" fmla="*/ 14192 w 28194"/>
                    <a:gd name="connsiteY2" fmla="*/ 48768 h 76962"/>
                    <a:gd name="connsiteX3" fmla="*/ 28194 w 28194"/>
                    <a:gd name="connsiteY3" fmla="*/ 62960 h 76962"/>
                    <a:gd name="connsiteX4" fmla="*/ 28194 w 28194"/>
                    <a:gd name="connsiteY4" fmla="*/ 62960 h 76962"/>
                    <a:gd name="connsiteX5" fmla="*/ 14192 w 28194"/>
                    <a:gd name="connsiteY5" fmla="*/ 76962 h 76962"/>
                    <a:gd name="connsiteX6" fmla="*/ 14192 w 28194"/>
                    <a:gd name="connsiteY6" fmla="*/ 76962 h 76962"/>
                    <a:gd name="connsiteX7" fmla="*/ 0 w 28194"/>
                    <a:gd name="connsiteY7" fmla="*/ 62960 h 76962"/>
                    <a:gd name="connsiteX8" fmla="*/ 0 w 28194"/>
                    <a:gd name="connsiteY8" fmla="*/ 14002 h 76962"/>
                    <a:gd name="connsiteX9" fmla="*/ 14192 w 28194"/>
                    <a:gd name="connsiteY9" fmla="*/ 0 h 76962"/>
                    <a:gd name="connsiteX10" fmla="*/ 14192 w 28194"/>
                    <a:gd name="connsiteY10" fmla="*/ 0 h 76962"/>
                    <a:gd name="connsiteX11" fmla="*/ 28194 w 28194"/>
                    <a:gd name="connsiteY11" fmla="*/ 14002 h 76962"/>
                    <a:gd name="connsiteX12" fmla="*/ 28194 w 28194"/>
                    <a:gd name="connsiteY12" fmla="*/ 14002 h 76962"/>
                    <a:gd name="connsiteX13" fmla="*/ 14192 w 28194"/>
                    <a:gd name="connsiteY13" fmla="*/ 28004 h 76962"/>
                    <a:gd name="connsiteX14" fmla="*/ 14192 w 28194"/>
                    <a:gd name="connsiteY14" fmla="*/ 28004 h 76962"/>
                    <a:gd name="connsiteX15" fmla="*/ 0 w 28194"/>
                    <a:gd name="connsiteY15" fmla="*/ 14002 h 7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94" h="76962">
                      <a:moveTo>
                        <a:pt x="0" y="62960"/>
                      </a:moveTo>
                      <a:cubicBezTo>
                        <a:pt x="0" y="55245"/>
                        <a:pt x="6477" y="48768"/>
                        <a:pt x="14192" y="48768"/>
                      </a:cubicBezTo>
                      <a:lnTo>
                        <a:pt x="14192" y="48768"/>
                      </a:lnTo>
                      <a:cubicBezTo>
                        <a:pt x="21717" y="48768"/>
                        <a:pt x="28194" y="55245"/>
                        <a:pt x="28194" y="62960"/>
                      </a:cubicBezTo>
                      <a:lnTo>
                        <a:pt x="28194" y="62960"/>
                      </a:lnTo>
                      <a:cubicBezTo>
                        <a:pt x="28194" y="70485"/>
                        <a:pt x="21717" y="76962"/>
                        <a:pt x="14192" y="76962"/>
                      </a:cubicBezTo>
                      <a:lnTo>
                        <a:pt x="14192" y="76962"/>
                      </a:lnTo>
                      <a:cubicBezTo>
                        <a:pt x="6477" y="76962"/>
                        <a:pt x="0" y="70485"/>
                        <a:pt x="0" y="62960"/>
                      </a:cubicBezTo>
                      <a:close/>
                      <a:moveTo>
                        <a:pt x="0" y="14002"/>
                      </a:moveTo>
                      <a:cubicBezTo>
                        <a:pt x="0" y="6477"/>
                        <a:pt x="6477" y="0"/>
                        <a:pt x="14192" y="0"/>
                      </a:cubicBezTo>
                      <a:lnTo>
                        <a:pt x="14192" y="0"/>
                      </a:lnTo>
                      <a:cubicBezTo>
                        <a:pt x="21717" y="0"/>
                        <a:pt x="28194" y="6477"/>
                        <a:pt x="28194" y="14002"/>
                      </a:cubicBezTo>
                      <a:lnTo>
                        <a:pt x="28194" y="14002"/>
                      </a:lnTo>
                      <a:cubicBezTo>
                        <a:pt x="28194" y="21717"/>
                        <a:pt x="21717" y="28004"/>
                        <a:pt x="14192" y="28004"/>
                      </a:cubicBezTo>
                      <a:lnTo>
                        <a:pt x="14192" y="28004"/>
                      </a:lnTo>
                      <a:cubicBezTo>
                        <a:pt x="6477" y="28004"/>
                        <a:pt x="0" y="21812"/>
                        <a:pt x="0" y="14002"/>
                      </a:cubicBezTo>
                      <a:close/>
                    </a:path>
                  </a:pathLst>
                </a:custGeom>
                <a:solidFill>
                  <a:srgbClr val="44B6E5"/>
                </a:solidFill>
                <a:ln w="9525" cap="flat">
                  <a:solidFill>
                    <a:schemeClr val="tx2"/>
                  </a:solidFill>
                  <a:prstDash val="solid"/>
                  <a:miter/>
                </a:ln>
              </p:spPr>
              <p:txBody>
                <a:bodyPr rtlCol="0" anchor="ctr"/>
                <a:lstStyle/>
                <a:p>
                  <a:endParaRPr lang="en-IN"/>
                </a:p>
              </p:txBody>
            </p:sp>
            <p:sp>
              <p:nvSpPr>
                <p:cNvPr id="173" name="Freeform: Shape 172">
                  <a:extLst>
                    <a:ext uri="{FF2B5EF4-FFF2-40B4-BE49-F238E27FC236}">
                      <a16:creationId xmlns:a16="http://schemas.microsoft.com/office/drawing/2014/main" id="{48CAE2D9-F4A9-7A79-C794-B748B6D4D16E}"/>
                    </a:ext>
                  </a:extLst>
                </p:cNvPr>
                <p:cNvSpPr/>
                <p:nvPr/>
              </p:nvSpPr>
              <p:spPr>
                <a:xfrm>
                  <a:off x="11261886" y="2173916"/>
                  <a:ext cx="28193" cy="27908"/>
                </a:xfrm>
                <a:custGeom>
                  <a:avLst/>
                  <a:gdLst>
                    <a:gd name="connsiteX0" fmla="*/ 14192 w 28193"/>
                    <a:gd name="connsiteY0" fmla="*/ 27908 h 27908"/>
                    <a:gd name="connsiteX1" fmla="*/ 4286 w 28193"/>
                    <a:gd name="connsiteY1" fmla="*/ 23812 h 27908"/>
                    <a:gd name="connsiteX2" fmla="*/ 0 w 28193"/>
                    <a:gd name="connsiteY2" fmla="*/ 13906 h 27908"/>
                    <a:gd name="connsiteX3" fmla="*/ 4286 w 28193"/>
                    <a:gd name="connsiteY3" fmla="*/ 4001 h 27908"/>
                    <a:gd name="connsiteX4" fmla="*/ 24098 w 28193"/>
                    <a:gd name="connsiteY4" fmla="*/ 4001 h 27908"/>
                    <a:gd name="connsiteX5" fmla="*/ 28194 w 28193"/>
                    <a:gd name="connsiteY5" fmla="*/ 13906 h 27908"/>
                    <a:gd name="connsiteX6" fmla="*/ 24098 w 28193"/>
                    <a:gd name="connsiteY6" fmla="*/ 23812 h 27908"/>
                    <a:gd name="connsiteX7" fmla="*/ 14192 w 28193"/>
                    <a:gd name="connsiteY7" fmla="*/ 27908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3" h="27908">
                      <a:moveTo>
                        <a:pt x="14192" y="27908"/>
                      </a:moveTo>
                      <a:cubicBezTo>
                        <a:pt x="10573" y="27908"/>
                        <a:pt x="6858" y="26384"/>
                        <a:pt x="4286" y="23812"/>
                      </a:cubicBezTo>
                      <a:cubicBezTo>
                        <a:pt x="1524" y="21050"/>
                        <a:pt x="0" y="17621"/>
                        <a:pt x="0" y="13906"/>
                      </a:cubicBezTo>
                      <a:cubicBezTo>
                        <a:pt x="0" y="10001"/>
                        <a:pt x="1524" y="6572"/>
                        <a:pt x="4286" y="4001"/>
                      </a:cubicBezTo>
                      <a:cubicBezTo>
                        <a:pt x="9430" y="-1334"/>
                        <a:pt x="18669" y="-1334"/>
                        <a:pt x="24098" y="4001"/>
                      </a:cubicBezTo>
                      <a:cubicBezTo>
                        <a:pt x="26670" y="6572"/>
                        <a:pt x="28194" y="10001"/>
                        <a:pt x="28194" y="13906"/>
                      </a:cubicBezTo>
                      <a:cubicBezTo>
                        <a:pt x="28194" y="17526"/>
                        <a:pt x="26670" y="20955"/>
                        <a:pt x="24098" y="23812"/>
                      </a:cubicBezTo>
                      <a:cubicBezTo>
                        <a:pt x="21336" y="26384"/>
                        <a:pt x="17621" y="27908"/>
                        <a:pt x="14192" y="27908"/>
                      </a:cubicBezTo>
                      <a:close/>
                    </a:path>
                  </a:pathLst>
                </a:custGeom>
                <a:solidFill>
                  <a:srgbClr val="44B6E5"/>
                </a:solidFill>
                <a:ln w="9525" cap="flat">
                  <a:solidFill>
                    <a:schemeClr val="tx2"/>
                  </a:solidFill>
                  <a:prstDash val="solid"/>
                  <a:miter/>
                </a:ln>
              </p:spPr>
              <p:txBody>
                <a:bodyPr rtlCol="0" anchor="ctr"/>
                <a:lstStyle/>
                <a:p>
                  <a:endParaRPr lang="en-IN"/>
                </a:p>
              </p:txBody>
            </p:sp>
          </p:grpSp>
        </p:grpSp>
      </p:grpSp>
      <p:grpSp>
        <p:nvGrpSpPr>
          <p:cNvPr id="201" name="Group 200">
            <a:extLst>
              <a:ext uri="{FF2B5EF4-FFF2-40B4-BE49-F238E27FC236}">
                <a16:creationId xmlns:a16="http://schemas.microsoft.com/office/drawing/2014/main" id="{E6A209D5-ABD1-2263-6518-43727C6278D6}"/>
              </a:ext>
            </a:extLst>
          </p:cNvPr>
          <p:cNvGrpSpPr/>
          <p:nvPr/>
        </p:nvGrpSpPr>
        <p:grpSpPr>
          <a:xfrm>
            <a:off x="674393" y="5707608"/>
            <a:ext cx="372392" cy="372393"/>
            <a:chOff x="-139526" y="4604300"/>
            <a:chExt cx="461104" cy="461105"/>
          </a:xfrm>
        </p:grpSpPr>
        <p:sp>
          <p:nvSpPr>
            <p:cNvPr id="186" name="Freeform: Shape 185">
              <a:extLst>
                <a:ext uri="{FF2B5EF4-FFF2-40B4-BE49-F238E27FC236}">
                  <a16:creationId xmlns:a16="http://schemas.microsoft.com/office/drawing/2014/main" id="{EE5D0220-E147-EC55-5A9D-8D831B7A97CC}"/>
                </a:ext>
              </a:extLst>
            </p:cNvPr>
            <p:cNvSpPr/>
            <p:nvPr/>
          </p:nvSpPr>
          <p:spPr>
            <a:xfrm>
              <a:off x="872" y="4864904"/>
              <a:ext cx="100202" cy="9525"/>
            </a:xfrm>
            <a:custGeom>
              <a:avLst/>
              <a:gdLst>
                <a:gd name="connsiteX0" fmla="*/ 0 w 100202"/>
                <a:gd name="connsiteY0" fmla="*/ 0 h 9525"/>
                <a:gd name="connsiteX1" fmla="*/ 100203 w 100202"/>
                <a:gd name="connsiteY1" fmla="*/ 0 h 9525"/>
              </a:gdLst>
              <a:ahLst/>
              <a:cxnLst>
                <a:cxn ang="0">
                  <a:pos x="connsiteX0" y="connsiteY0"/>
                </a:cxn>
                <a:cxn ang="0">
                  <a:pos x="connsiteX1" y="connsiteY1"/>
                </a:cxn>
              </a:cxnLst>
              <a:rect l="l" t="t" r="r" b="b"/>
              <a:pathLst>
                <a:path w="100202" h="9525">
                  <a:moveTo>
                    <a:pt x="0" y="0"/>
                  </a:moveTo>
                  <a:lnTo>
                    <a:pt x="100203" y="0"/>
                  </a:lnTo>
                </a:path>
              </a:pathLst>
            </a:custGeom>
            <a:ln w="14288" cap="flat">
              <a:solidFill>
                <a:srgbClr val="0A1264"/>
              </a:solidFill>
              <a:prstDash val="solid"/>
              <a:miter/>
            </a:ln>
          </p:spPr>
          <p:txBody>
            <a:bodyPr rtlCol="0" anchor="ctr"/>
            <a:lstStyle/>
            <a:p>
              <a:endParaRPr lang="en-IN"/>
            </a:p>
          </p:txBody>
        </p:sp>
        <p:sp>
          <p:nvSpPr>
            <p:cNvPr id="187" name="Freeform: Shape 186">
              <a:extLst>
                <a:ext uri="{FF2B5EF4-FFF2-40B4-BE49-F238E27FC236}">
                  <a16:creationId xmlns:a16="http://schemas.microsoft.com/office/drawing/2014/main" id="{11FDF480-3CB5-E626-657F-0539D64C403D}"/>
                </a:ext>
              </a:extLst>
            </p:cNvPr>
            <p:cNvSpPr/>
            <p:nvPr/>
          </p:nvSpPr>
          <p:spPr>
            <a:xfrm>
              <a:off x="872" y="4824804"/>
              <a:ext cx="200406" cy="9525"/>
            </a:xfrm>
            <a:custGeom>
              <a:avLst/>
              <a:gdLst>
                <a:gd name="connsiteX0" fmla="*/ 0 w 200406"/>
                <a:gd name="connsiteY0" fmla="*/ 0 h 9525"/>
                <a:gd name="connsiteX1" fmla="*/ 200406 w 200406"/>
                <a:gd name="connsiteY1" fmla="*/ 0 h 9525"/>
              </a:gdLst>
              <a:ahLst/>
              <a:cxnLst>
                <a:cxn ang="0">
                  <a:pos x="connsiteX0" y="connsiteY0"/>
                </a:cxn>
                <a:cxn ang="0">
                  <a:pos x="connsiteX1" y="connsiteY1"/>
                </a:cxn>
              </a:cxnLst>
              <a:rect l="l" t="t" r="r" b="b"/>
              <a:pathLst>
                <a:path w="200406" h="9525">
                  <a:moveTo>
                    <a:pt x="0" y="0"/>
                  </a:moveTo>
                  <a:lnTo>
                    <a:pt x="200406" y="0"/>
                  </a:lnTo>
                </a:path>
              </a:pathLst>
            </a:custGeom>
            <a:ln w="14288" cap="flat">
              <a:solidFill>
                <a:srgbClr val="0A1264"/>
              </a:solidFill>
              <a:prstDash val="solid"/>
              <a:miter/>
            </a:ln>
          </p:spPr>
          <p:txBody>
            <a:bodyPr rtlCol="0" anchor="ctr"/>
            <a:lstStyle/>
            <a:p>
              <a:endParaRPr lang="en-IN"/>
            </a:p>
          </p:txBody>
        </p:sp>
        <p:sp>
          <p:nvSpPr>
            <p:cNvPr id="188" name="Freeform: Shape 187">
              <a:extLst>
                <a:ext uri="{FF2B5EF4-FFF2-40B4-BE49-F238E27FC236}">
                  <a16:creationId xmlns:a16="http://schemas.microsoft.com/office/drawing/2014/main" id="{22053564-59F2-C04F-F09C-870AEB4A6819}"/>
                </a:ext>
              </a:extLst>
            </p:cNvPr>
            <p:cNvSpPr/>
            <p:nvPr/>
          </p:nvSpPr>
          <p:spPr>
            <a:xfrm>
              <a:off x="872" y="4784704"/>
              <a:ext cx="200406" cy="9525"/>
            </a:xfrm>
            <a:custGeom>
              <a:avLst/>
              <a:gdLst>
                <a:gd name="connsiteX0" fmla="*/ 0 w 200406"/>
                <a:gd name="connsiteY0" fmla="*/ 0 h 9525"/>
                <a:gd name="connsiteX1" fmla="*/ 200406 w 200406"/>
                <a:gd name="connsiteY1" fmla="*/ 0 h 9525"/>
              </a:gdLst>
              <a:ahLst/>
              <a:cxnLst>
                <a:cxn ang="0">
                  <a:pos x="connsiteX0" y="connsiteY0"/>
                </a:cxn>
                <a:cxn ang="0">
                  <a:pos x="connsiteX1" y="connsiteY1"/>
                </a:cxn>
              </a:cxnLst>
              <a:rect l="l" t="t" r="r" b="b"/>
              <a:pathLst>
                <a:path w="200406" h="9525">
                  <a:moveTo>
                    <a:pt x="0" y="0"/>
                  </a:moveTo>
                  <a:lnTo>
                    <a:pt x="200406" y="0"/>
                  </a:lnTo>
                </a:path>
              </a:pathLst>
            </a:custGeom>
            <a:ln w="14288" cap="flat">
              <a:solidFill>
                <a:srgbClr val="0A1264"/>
              </a:solidFill>
              <a:prstDash val="solid"/>
              <a:miter/>
            </a:ln>
          </p:spPr>
          <p:txBody>
            <a:bodyPr rtlCol="0" anchor="ctr"/>
            <a:lstStyle/>
            <a:p>
              <a:endParaRPr lang="en-IN"/>
            </a:p>
          </p:txBody>
        </p:sp>
        <p:sp>
          <p:nvSpPr>
            <p:cNvPr id="189" name="Freeform: Shape 188">
              <a:extLst>
                <a:ext uri="{FF2B5EF4-FFF2-40B4-BE49-F238E27FC236}">
                  <a16:creationId xmlns:a16="http://schemas.microsoft.com/office/drawing/2014/main" id="{9DB2D520-BDA3-6128-284F-33AA37E73540}"/>
                </a:ext>
              </a:extLst>
            </p:cNvPr>
            <p:cNvSpPr/>
            <p:nvPr/>
          </p:nvSpPr>
          <p:spPr>
            <a:xfrm>
              <a:off x="872" y="4744603"/>
              <a:ext cx="200406" cy="9525"/>
            </a:xfrm>
            <a:custGeom>
              <a:avLst/>
              <a:gdLst>
                <a:gd name="connsiteX0" fmla="*/ 0 w 200406"/>
                <a:gd name="connsiteY0" fmla="*/ 0 h 9525"/>
                <a:gd name="connsiteX1" fmla="*/ 200406 w 200406"/>
                <a:gd name="connsiteY1" fmla="*/ 0 h 9525"/>
              </a:gdLst>
              <a:ahLst/>
              <a:cxnLst>
                <a:cxn ang="0">
                  <a:pos x="connsiteX0" y="connsiteY0"/>
                </a:cxn>
                <a:cxn ang="0">
                  <a:pos x="connsiteX1" y="connsiteY1"/>
                </a:cxn>
              </a:cxnLst>
              <a:rect l="l" t="t" r="r" b="b"/>
              <a:pathLst>
                <a:path w="200406" h="9525">
                  <a:moveTo>
                    <a:pt x="0" y="0"/>
                  </a:moveTo>
                  <a:lnTo>
                    <a:pt x="200406" y="0"/>
                  </a:lnTo>
                </a:path>
              </a:pathLst>
            </a:custGeom>
            <a:ln w="14288" cap="flat">
              <a:solidFill>
                <a:srgbClr val="0A1264"/>
              </a:solidFill>
              <a:prstDash val="solid"/>
              <a:miter/>
            </a:ln>
          </p:spPr>
          <p:txBody>
            <a:bodyPr rtlCol="0" anchor="ctr"/>
            <a:lstStyle/>
            <a:p>
              <a:endParaRPr lang="en-IN"/>
            </a:p>
          </p:txBody>
        </p:sp>
        <p:sp>
          <p:nvSpPr>
            <p:cNvPr id="190" name="Freeform: Shape 189">
              <a:extLst>
                <a:ext uri="{FF2B5EF4-FFF2-40B4-BE49-F238E27FC236}">
                  <a16:creationId xmlns:a16="http://schemas.microsoft.com/office/drawing/2014/main" id="{AE8B41D3-6C03-ED74-7755-86DB3F772144}"/>
                </a:ext>
              </a:extLst>
            </p:cNvPr>
            <p:cNvSpPr/>
            <p:nvPr/>
          </p:nvSpPr>
          <p:spPr>
            <a:xfrm>
              <a:off x="-99426" y="4604300"/>
              <a:ext cx="320801" cy="461010"/>
            </a:xfrm>
            <a:custGeom>
              <a:avLst/>
              <a:gdLst>
                <a:gd name="connsiteX0" fmla="*/ 320802 w 320801"/>
                <a:gd name="connsiteY0" fmla="*/ 436055 h 461010"/>
                <a:gd name="connsiteX1" fmla="*/ 320802 w 320801"/>
                <a:gd name="connsiteY1" fmla="*/ 461010 h 461010"/>
                <a:gd name="connsiteX2" fmla="*/ 0 w 320801"/>
                <a:gd name="connsiteY2" fmla="*/ 461010 h 461010"/>
                <a:gd name="connsiteX3" fmla="*/ 0 w 320801"/>
                <a:gd name="connsiteY3" fmla="*/ 0 h 461010"/>
                <a:gd name="connsiteX4" fmla="*/ 300704 w 320801"/>
                <a:gd name="connsiteY4" fmla="*/ 0 h 461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01" h="461010">
                  <a:moveTo>
                    <a:pt x="320802" y="436055"/>
                  </a:moveTo>
                  <a:lnTo>
                    <a:pt x="320802" y="461010"/>
                  </a:lnTo>
                  <a:lnTo>
                    <a:pt x="0" y="461010"/>
                  </a:lnTo>
                  <a:lnTo>
                    <a:pt x="0" y="0"/>
                  </a:lnTo>
                  <a:lnTo>
                    <a:pt x="300704" y="0"/>
                  </a:lnTo>
                </a:path>
              </a:pathLst>
            </a:custGeom>
            <a:noFill/>
            <a:ln w="14288" cap="flat">
              <a:solidFill>
                <a:schemeClr val="accent1"/>
              </a:solidFill>
              <a:prstDash val="solid"/>
              <a:miter/>
            </a:ln>
          </p:spPr>
          <p:txBody>
            <a:bodyPr rtlCol="0" anchor="ctr"/>
            <a:lstStyle/>
            <a:p>
              <a:endParaRPr lang="en-IN"/>
            </a:p>
          </p:txBody>
        </p:sp>
        <p:sp>
          <p:nvSpPr>
            <p:cNvPr id="191" name="Freeform: Shape 190">
              <a:extLst>
                <a:ext uri="{FF2B5EF4-FFF2-40B4-BE49-F238E27FC236}">
                  <a16:creationId xmlns:a16="http://schemas.microsoft.com/office/drawing/2014/main" id="{BFF24619-BD21-A68D-8331-C107515224C3}"/>
                </a:ext>
              </a:extLst>
            </p:cNvPr>
            <p:cNvSpPr/>
            <p:nvPr/>
          </p:nvSpPr>
          <p:spPr>
            <a:xfrm>
              <a:off x="-59326" y="4604300"/>
              <a:ext cx="320801" cy="360807"/>
            </a:xfrm>
            <a:custGeom>
              <a:avLst/>
              <a:gdLst>
                <a:gd name="connsiteX0" fmla="*/ 0 w 320801"/>
                <a:gd name="connsiteY0" fmla="*/ 360807 h 360807"/>
                <a:gd name="connsiteX1" fmla="*/ 0 w 320801"/>
                <a:gd name="connsiteY1" fmla="*/ 0 h 360807"/>
                <a:gd name="connsiteX2" fmla="*/ 320802 w 320801"/>
                <a:gd name="connsiteY2" fmla="*/ 0 h 360807"/>
                <a:gd name="connsiteX3" fmla="*/ 320802 w 320801"/>
                <a:gd name="connsiteY3" fmla="*/ 360807 h 360807"/>
              </a:gdLst>
              <a:ahLst/>
              <a:cxnLst>
                <a:cxn ang="0">
                  <a:pos x="connsiteX0" y="connsiteY0"/>
                </a:cxn>
                <a:cxn ang="0">
                  <a:pos x="connsiteX1" y="connsiteY1"/>
                </a:cxn>
                <a:cxn ang="0">
                  <a:pos x="connsiteX2" y="connsiteY2"/>
                </a:cxn>
                <a:cxn ang="0">
                  <a:pos x="connsiteX3" y="connsiteY3"/>
                </a:cxn>
              </a:cxnLst>
              <a:rect l="l" t="t" r="r" b="b"/>
              <a:pathLst>
                <a:path w="320801" h="360807">
                  <a:moveTo>
                    <a:pt x="0" y="360807"/>
                  </a:moveTo>
                  <a:lnTo>
                    <a:pt x="0" y="0"/>
                  </a:lnTo>
                  <a:lnTo>
                    <a:pt x="320802" y="0"/>
                  </a:lnTo>
                  <a:lnTo>
                    <a:pt x="320802" y="360807"/>
                  </a:lnTo>
                </a:path>
              </a:pathLst>
            </a:custGeom>
            <a:noFill/>
            <a:ln w="14288" cap="flat">
              <a:solidFill>
                <a:srgbClr val="0A1264"/>
              </a:solidFill>
              <a:prstDash val="solid"/>
              <a:miter/>
            </a:ln>
          </p:spPr>
          <p:txBody>
            <a:bodyPr rtlCol="0" anchor="ctr"/>
            <a:lstStyle/>
            <a:p>
              <a:endParaRPr lang="en-IN"/>
            </a:p>
          </p:txBody>
        </p:sp>
        <p:sp>
          <p:nvSpPr>
            <p:cNvPr id="192" name="Freeform: Shape 191">
              <a:extLst>
                <a:ext uri="{FF2B5EF4-FFF2-40B4-BE49-F238E27FC236}">
                  <a16:creationId xmlns:a16="http://schemas.microsoft.com/office/drawing/2014/main" id="{DABCD3EB-293E-B51E-81E5-C83C16997C15}"/>
                </a:ext>
              </a:extLst>
            </p:cNvPr>
            <p:cNvSpPr/>
            <p:nvPr/>
          </p:nvSpPr>
          <p:spPr>
            <a:xfrm>
              <a:off x="-139526" y="4604300"/>
              <a:ext cx="40100" cy="461105"/>
            </a:xfrm>
            <a:custGeom>
              <a:avLst/>
              <a:gdLst>
                <a:gd name="connsiteX0" fmla="*/ 0 w 40100"/>
                <a:gd name="connsiteY0" fmla="*/ 0 h 461105"/>
                <a:gd name="connsiteX1" fmla="*/ 40100 w 40100"/>
                <a:gd name="connsiteY1" fmla="*/ 0 h 461105"/>
                <a:gd name="connsiteX2" fmla="*/ 40100 w 40100"/>
                <a:gd name="connsiteY2" fmla="*/ 461105 h 461105"/>
                <a:gd name="connsiteX3" fmla="*/ 0 w 40100"/>
                <a:gd name="connsiteY3" fmla="*/ 461105 h 461105"/>
              </a:gdLst>
              <a:ahLst/>
              <a:cxnLst>
                <a:cxn ang="0">
                  <a:pos x="connsiteX0" y="connsiteY0"/>
                </a:cxn>
                <a:cxn ang="0">
                  <a:pos x="connsiteX1" y="connsiteY1"/>
                </a:cxn>
                <a:cxn ang="0">
                  <a:pos x="connsiteX2" y="connsiteY2"/>
                </a:cxn>
                <a:cxn ang="0">
                  <a:pos x="connsiteX3" y="connsiteY3"/>
                </a:cxn>
              </a:cxnLst>
              <a:rect l="l" t="t" r="r" b="b"/>
              <a:pathLst>
                <a:path w="40100" h="461105">
                  <a:moveTo>
                    <a:pt x="0" y="0"/>
                  </a:moveTo>
                  <a:lnTo>
                    <a:pt x="40100" y="0"/>
                  </a:lnTo>
                  <a:lnTo>
                    <a:pt x="40100" y="461105"/>
                  </a:lnTo>
                  <a:lnTo>
                    <a:pt x="0" y="461105"/>
                  </a:lnTo>
                  <a:close/>
                </a:path>
              </a:pathLst>
            </a:custGeom>
            <a:noFill/>
            <a:ln w="14288" cap="flat">
              <a:solidFill>
                <a:schemeClr val="accent1"/>
              </a:solidFill>
              <a:prstDash val="solid"/>
              <a:miter/>
            </a:ln>
          </p:spPr>
          <p:txBody>
            <a:bodyPr rtlCol="0" anchor="ctr"/>
            <a:lstStyle/>
            <a:p>
              <a:endParaRPr lang="en-IN"/>
            </a:p>
          </p:txBody>
        </p:sp>
        <p:sp>
          <p:nvSpPr>
            <p:cNvPr id="193" name="Freeform: Shape 192">
              <a:extLst>
                <a:ext uri="{FF2B5EF4-FFF2-40B4-BE49-F238E27FC236}">
                  <a16:creationId xmlns:a16="http://schemas.microsoft.com/office/drawing/2014/main" id="{61B61433-C66E-8035-7F42-D138CAF26188}"/>
                </a:ext>
              </a:extLst>
            </p:cNvPr>
            <p:cNvSpPr/>
            <p:nvPr/>
          </p:nvSpPr>
          <p:spPr>
            <a:xfrm>
              <a:off x="-59326" y="4965107"/>
              <a:ext cx="380904" cy="40100"/>
            </a:xfrm>
            <a:custGeom>
              <a:avLst/>
              <a:gdLst>
                <a:gd name="connsiteX0" fmla="*/ 40100 w 380904"/>
                <a:gd name="connsiteY0" fmla="*/ 40100 h 40100"/>
                <a:gd name="connsiteX1" fmla="*/ 340805 w 380904"/>
                <a:gd name="connsiteY1" fmla="*/ 40100 h 40100"/>
                <a:gd name="connsiteX2" fmla="*/ 380905 w 380904"/>
                <a:gd name="connsiteY2" fmla="*/ 0 h 40100"/>
                <a:gd name="connsiteX3" fmla="*/ 80200 w 380904"/>
                <a:gd name="connsiteY3" fmla="*/ 0 h 40100"/>
                <a:gd name="connsiteX4" fmla="*/ 40100 w 380904"/>
                <a:gd name="connsiteY4" fmla="*/ 40100 h 40100"/>
                <a:gd name="connsiteX5" fmla="*/ 0 w 380904"/>
                <a:gd name="connsiteY5" fmla="*/ 0 h 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04" h="40100">
                  <a:moveTo>
                    <a:pt x="40100" y="40100"/>
                  </a:moveTo>
                  <a:lnTo>
                    <a:pt x="340805" y="40100"/>
                  </a:lnTo>
                  <a:cubicBezTo>
                    <a:pt x="362903" y="40100"/>
                    <a:pt x="380905" y="22193"/>
                    <a:pt x="380905" y="0"/>
                  </a:cubicBezTo>
                  <a:lnTo>
                    <a:pt x="80200" y="0"/>
                  </a:lnTo>
                  <a:cubicBezTo>
                    <a:pt x="80200" y="22098"/>
                    <a:pt x="62294" y="40100"/>
                    <a:pt x="40100" y="40100"/>
                  </a:cubicBezTo>
                  <a:cubicBezTo>
                    <a:pt x="17907" y="40100"/>
                    <a:pt x="0" y="22193"/>
                    <a:pt x="0" y="0"/>
                  </a:cubicBezTo>
                </a:path>
              </a:pathLst>
            </a:custGeom>
            <a:noFill/>
            <a:ln w="14288" cap="flat">
              <a:solidFill>
                <a:srgbClr val="0A1264"/>
              </a:solidFill>
              <a:prstDash val="solid"/>
              <a:miter/>
            </a:ln>
          </p:spPr>
          <p:txBody>
            <a:bodyPr rtlCol="0" anchor="ctr"/>
            <a:lstStyle/>
            <a:p>
              <a:endParaRPr lang="en-IN"/>
            </a:p>
          </p:txBody>
        </p:sp>
        <p:grpSp>
          <p:nvGrpSpPr>
            <p:cNvPr id="194" name="Graphic 91">
              <a:extLst>
                <a:ext uri="{FF2B5EF4-FFF2-40B4-BE49-F238E27FC236}">
                  <a16:creationId xmlns:a16="http://schemas.microsoft.com/office/drawing/2014/main" id="{5AB1B7E7-09D3-C114-960B-4B29CE063A27}"/>
                </a:ext>
              </a:extLst>
            </p:cNvPr>
            <p:cNvGrpSpPr/>
            <p:nvPr/>
          </p:nvGrpSpPr>
          <p:grpSpPr>
            <a:xfrm>
              <a:off x="-4462" y="4651163"/>
              <a:ext cx="219456" cy="19240"/>
              <a:chOff x="7174999" y="4435776"/>
              <a:chExt cx="219456" cy="19240"/>
            </a:xfrm>
            <a:solidFill>
              <a:srgbClr val="78BE43"/>
            </a:solidFill>
          </p:grpSpPr>
          <p:sp>
            <p:nvSpPr>
              <p:cNvPr id="195" name="Freeform: Shape 194">
                <a:extLst>
                  <a:ext uri="{FF2B5EF4-FFF2-40B4-BE49-F238E27FC236}">
                    <a16:creationId xmlns:a16="http://schemas.microsoft.com/office/drawing/2014/main" id="{317E34C5-952A-A269-0E04-D0E3CC018CD1}"/>
                  </a:ext>
                </a:extLst>
              </p:cNvPr>
              <p:cNvSpPr/>
              <p:nvPr/>
            </p:nvSpPr>
            <p:spPr>
              <a:xfrm>
                <a:off x="7174999"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764"/>
                      <a:pt x="19050" y="9525"/>
                    </a:cubicBezTo>
                    <a:cubicBezTo>
                      <a:pt x="19050" y="4286"/>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sp>
            <p:nvSpPr>
              <p:cNvPr id="196" name="Freeform: Shape 195">
                <a:extLst>
                  <a:ext uri="{FF2B5EF4-FFF2-40B4-BE49-F238E27FC236}">
                    <a16:creationId xmlns:a16="http://schemas.microsoft.com/office/drawing/2014/main" id="{A557D10F-2F84-A4AF-5FC2-8D91ADB46A4B}"/>
                  </a:ext>
                </a:extLst>
              </p:cNvPr>
              <p:cNvSpPr/>
              <p:nvPr/>
            </p:nvSpPr>
            <p:spPr>
              <a:xfrm>
                <a:off x="7215099"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764"/>
                      <a:pt x="19050" y="9525"/>
                    </a:cubicBezTo>
                    <a:cubicBezTo>
                      <a:pt x="19050" y="4286"/>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sp>
            <p:nvSpPr>
              <p:cNvPr id="197" name="Freeform: Shape 196">
                <a:extLst>
                  <a:ext uri="{FF2B5EF4-FFF2-40B4-BE49-F238E27FC236}">
                    <a16:creationId xmlns:a16="http://schemas.microsoft.com/office/drawing/2014/main" id="{D47A6292-3A7E-2F9C-8A7B-120270DAF723}"/>
                  </a:ext>
                </a:extLst>
              </p:cNvPr>
              <p:cNvSpPr/>
              <p:nvPr/>
            </p:nvSpPr>
            <p:spPr>
              <a:xfrm>
                <a:off x="7255104"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859"/>
                      <a:pt x="19050" y="9525"/>
                    </a:cubicBezTo>
                    <a:cubicBezTo>
                      <a:pt x="19050" y="4191"/>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sp>
            <p:nvSpPr>
              <p:cNvPr id="198" name="Freeform: Shape 197">
                <a:extLst>
                  <a:ext uri="{FF2B5EF4-FFF2-40B4-BE49-F238E27FC236}">
                    <a16:creationId xmlns:a16="http://schemas.microsoft.com/office/drawing/2014/main" id="{B1092F87-4BF2-F4AB-BA27-CA32C0C47966}"/>
                  </a:ext>
                </a:extLst>
              </p:cNvPr>
              <p:cNvSpPr/>
              <p:nvPr/>
            </p:nvSpPr>
            <p:spPr>
              <a:xfrm>
                <a:off x="7295205"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859"/>
                      <a:pt x="19050" y="9525"/>
                    </a:cubicBezTo>
                    <a:cubicBezTo>
                      <a:pt x="19050" y="4191"/>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sp>
            <p:nvSpPr>
              <p:cNvPr id="199" name="Freeform: Shape 198">
                <a:extLst>
                  <a:ext uri="{FF2B5EF4-FFF2-40B4-BE49-F238E27FC236}">
                    <a16:creationId xmlns:a16="http://schemas.microsoft.com/office/drawing/2014/main" id="{046E3713-6883-335E-9123-BBC10D07F8F9}"/>
                  </a:ext>
                </a:extLst>
              </p:cNvPr>
              <p:cNvSpPr/>
              <p:nvPr/>
            </p:nvSpPr>
            <p:spPr>
              <a:xfrm>
                <a:off x="7335305"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764"/>
                      <a:pt x="19050" y="9525"/>
                    </a:cubicBezTo>
                    <a:cubicBezTo>
                      <a:pt x="19050" y="4286"/>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sp>
            <p:nvSpPr>
              <p:cNvPr id="200" name="Freeform: Shape 199">
                <a:extLst>
                  <a:ext uri="{FF2B5EF4-FFF2-40B4-BE49-F238E27FC236}">
                    <a16:creationId xmlns:a16="http://schemas.microsoft.com/office/drawing/2014/main" id="{EBB10F74-C46B-A760-BAB5-EAC0147B30F5}"/>
                  </a:ext>
                </a:extLst>
              </p:cNvPr>
              <p:cNvSpPr/>
              <p:nvPr/>
            </p:nvSpPr>
            <p:spPr>
              <a:xfrm>
                <a:off x="7375405" y="4435776"/>
                <a:ext cx="19050" cy="19240"/>
              </a:xfrm>
              <a:custGeom>
                <a:avLst/>
                <a:gdLst>
                  <a:gd name="connsiteX0" fmla="*/ 9525 w 19050"/>
                  <a:gd name="connsiteY0" fmla="*/ 95 h 19240"/>
                  <a:gd name="connsiteX1" fmla="*/ 0 w 19050"/>
                  <a:gd name="connsiteY1" fmla="*/ 9620 h 19240"/>
                  <a:gd name="connsiteX2" fmla="*/ 0 w 19050"/>
                  <a:gd name="connsiteY2" fmla="*/ 10001 h 19240"/>
                  <a:gd name="connsiteX3" fmla="*/ 9525 w 19050"/>
                  <a:gd name="connsiteY3" fmla="*/ 19241 h 19240"/>
                  <a:gd name="connsiteX4" fmla="*/ 19050 w 19050"/>
                  <a:gd name="connsiteY4" fmla="*/ 9525 h 19240"/>
                  <a:gd name="connsiteX5" fmla="*/ 9525 w 19050"/>
                  <a:gd name="connsiteY5" fmla="*/ 0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19240">
                    <a:moveTo>
                      <a:pt x="9525" y="95"/>
                    </a:moveTo>
                    <a:cubicBezTo>
                      <a:pt x="4286" y="95"/>
                      <a:pt x="0" y="4381"/>
                      <a:pt x="0" y="9620"/>
                    </a:cubicBezTo>
                    <a:lnTo>
                      <a:pt x="0" y="10001"/>
                    </a:lnTo>
                    <a:cubicBezTo>
                      <a:pt x="0" y="15240"/>
                      <a:pt x="4191" y="19241"/>
                      <a:pt x="9525" y="19241"/>
                    </a:cubicBezTo>
                    <a:cubicBezTo>
                      <a:pt x="14859" y="19241"/>
                      <a:pt x="19050" y="14764"/>
                      <a:pt x="19050" y="9525"/>
                    </a:cubicBezTo>
                    <a:cubicBezTo>
                      <a:pt x="19050" y="4286"/>
                      <a:pt x="14764" y="0"/>
                      <a:pt x="9525" y="0"/>
                    </a:cubicBezTo>
                    <a:close/>
                  </a:path>
                </a:pathLst>
              </a:custGeom>
              <a:solidFill>
                <a:srgbClr val="78BE43"/>
              </a:solidFill>
              <a:ln w="9525" cap="flat">
                <a:solidFill>
                  <a:srgbClr val="0A1264"/>
                </a:solidFill>
                <a:prstDash val="solid"/>
                <a:miter/>
              </a:ln>
            </p:spPr>
            <p:txBody>
              <a:bodyPr rtlCol="0" anchor="ctr"/>
              <a:lstStyle/>
              <a:p>
                <a:endParaRPr lang="en-IN"/>
              </a:p>
            </p:txBody>
          </p:sp>
        </p:grpSp>
      </p:grpSp>
      <p:grpSp>
        <p:nvGrpSpPr>
          <p:cNvPr id="107" name="Graphic 86">
            <a:extLst>
              <a:ext uri="{FF2B5EF4-FFF2-40B4-BE49-F238E27FC236}">
                <a16:creationId xmlns:a16="http://schemas.microsoft.com/office/drawing/2014/main" id="{5D9C075A-BEC5-38AC-864E-FF9748CC1C43}"/>
              </a:ext>
            </a:extLst>
          </p:cNvPr>
          <p:cNvGrpSpPr/>
          <p:nvPr/>
        </p:nvGrpSpPr>
        <p:grpSpPr>
          <a:xfrm>
            <a:off x="551525" y="2227618"/>
            <a:ext cx="447596" cy="447674"/>
            <a:chOff x="3095652" y="1796726"/>
            <a:chExt cx="541067" cy="541162"/>
          </a:xfrm>
          <a:noFill/>
        </p:grpSpPr>
        <p:sp>
          <p:nvSpPr>
            <p:cNvPr id="108" name="Freeform: Shape 107">
              <a:extLst>
                <a:ext uri="{FF2B5EF4-FFF2-40B4-BE49-F238E27FC236}">
                  <a16:creationId xmlns:a16="http://schemas.microsoft.com/office/drawing/2014/main" id="{019082A7-4C2B-5FA5-34FA-03D47D7F8846}"/>
                </a:ext>
              </a:extLst>
            </p:cNvPr>
            <p:cNvSpPr/>
            <p:nvPr/>
          </p:nvSpPr>
          <p:spPr>
            <a:xfrm>
              <a:off x="3381306" y="1935887"/>
              <a:ext cx="42100" cy="42100"/>
            </a:xfrm>
            <a:custGeom>
              <a:avLst/>
              <a:gdLst>
                <a:gd name="connsiteX0" fmla="*/ 21050 w 42100"/>
                <a:gd name="connsiteY0" fmla="*/ 42100 h 42100"/>
                <a:gd name="connsiteX1" fmla="*/ 42101 w 42100"/>
                <a:gd name="connsiteY1" fmla="*/ 21050 h 42100"/>
                <a:gd name="connsiteX2" fmla="*/ 21050 w 42100"/>
                <a:gd name="connsiteY2" fmla="*/ 0 h 42100"/>
                <a:gd name="connsiteX3" fmla="*/ 0 w 42100"/>
                <a:gd name="connsiteY3" fmla="*/ 21050 h 42100"/>
                <a:gd name="connsiteX4" fmla="*/ 21050 w 42100"/>
                <a:gd name="connsiteY4" fmla="*/ 4210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100">
                  <a:moveTo>
                    <a:pt x="21050" y="42100"/>
                  </a:moveTo>
                  <a:cubicBezTo>
                    <a:pt x="32671" y="42100"/>
                    <a:pt x="42101" y="32671"/>
                    <a:pt x="42101" y="21050"/>
                  </a:cubicBezTo>
                  <a:cubicBezTo>
                    <a:pt x="42101" y="9430"/>
                    <a:pt x="32671" y="0"/>
                    <a:pt x="21050" y="0"/>
                  </a:cubicBezTo>
                  <a:cubicBezTo>
                    <a:pt x="9430" y="0"/>
                    <a:pt x="0" y="9430"/>
                    <a:pt x="0" y="21050"/>
                  </a:cubicBezTo>
                  <a:cubicBezTo>
                    <a:pt x="0" y="32671"/>
                    <a:pt x="9430" y="42100"/>
                    <a:pt x="21050" y="42100"/>
                  </a:cubicBezTo>
                  <a:close/>
                </a:path>
              </a:pathLst>
            </a:custGeom>
            <a:noFill/>
            <a:ln w="14288" cap="rnd">
              <a:solidFill>
                <a:srgbClr val="263B93"/>
              </a:solidFill>
              <a:prstDash val="solid"/>
              <a:round/>
            </a:ln>
          </p:spPr>
          <p:txBody>
            <a:bodyPr rtlCol="0" anchor="ctr"/>
            <a:lstStyle/>
            <a:p>
              <a:endParaRPr lang="en-IN"/>
            </a:p>
          </p:txBody>
        </p:sp>
        <p:sp>
          <p:nvSpPr>
            <p:cNvPr id="109" name="Freeform: Shape 108">
              <a:extLst>
                <a:ext uri="{FF2B5EF4-FFF2-40B4-BE49-F238E27FC236}">
                  <a16:creationId xmlns:a16="http://schemas.microsoft.com/office/drawing/2014/main" id="{144F8FD1-A49F-BC33-19E6-CE236A5E4301}"/>
                </a:ext>
              </a:extLst>
            </p:cNvPr>
            <p:cNvSpPr/>
            <p:nvPr/>
          </p:nvSpPr>
          <p:spPr>
            <a:xfrm>
              <a:off x="3281580" y="2079047"/>
              <a:ext cx="42100" cy="42100"/>
            </a:xfrm>
            <a:custGeom>
              <a:avLst/>
              <a:gdLst>
                <a:gd name="connsiteX0" fmla="*/ 21050 w 42100"/>
                <a:gd name="connsiteY0" fmla="*/ 42100 h 42100"/>
                <a:gd name="connsiteX1" fmla="*/ 42100 w 42100"/>
                <a:gd name="connsiteY1" fmla="*/ 21050 h 42100"/>
                <a:gd name="connsiteX2" fmla="*/ 21050 w 42100"/>
                <a:gd name="connsiteY2" fmla="*/ 0 h 42100"/>
                <a:gd name="connsiteX3" fmla="*/ 0 w 42100"/>
                <a:gd name="connsiteY3" fmla="*/ 21050 h 42100"/>
                <a:gd name="connsiteX4" fmla="*/ 21050 w 42100"/>
                <a:gd name="connsiteY4" fmla="*/ 4210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100">
                  <a:moveTo>
                    <a:pt x="21050" y="42100"/>
                  </a:moveTo>
                  <a:cubicBezTo>
                    <a:pt x="32671" y="42100"/>
                    <a:pt x="42100" y="32671"/>
                    <a:pt x="42100" y="21050"/>
                  </a:cubicBezTo>
                  <a:cubicBezTo>
                    <a:pt x="42100" y="9430"/>
                    <a:pt x="32671" y="0"/>
                    <a:pt x="21050" y="0"/>
                  </a:cubicBezTo>
                  <a:cubicBezTo>
                    <a:pt x="9430" y="0"/>
                    <a:pt x="0" y="9430"/>
                    <a:pt x="0" y="21050"/>
                  </a:cubicBezTo>
                  <a:cubicBezTo>
                    <a:pt x="0" y="32671"/>
                    <a:pt x="9430" y="42100"/>
                    <a:pt x="21050" y="42100"/>
                  </a:cubicBezTo>
                  <a:close/>
                </a:path>
              </a:pathLst>
            </a:custGeom>
            <a:noFill/>
            <a:ln w="14288" cap="rnd">
              <a:solidFill>
                <a:srgbClr val="263B93"/>
              </a:solidFill>
              <a:prstDash val="solid"/>
              <a:round/>
            </a:ln>
          </p:spPr>
          <p:txBody>
            <a:bodyPr rtlCol="0" anchor="ctr"/>
            <a:lstStyle/>
            <a:p>
              <a:endParaRPr lang="en-IN"/>
            </a:p>
          </p:txBody>
        </p:sp>
        <p:sp>
          <p:nvSpPr>
            <p:cNvPr id="110" name="Freeform: Shape 109">
              <a:extLst>
                <a:ext uri="{FF2B5EF4-FFF2-40B4-BE49-F238E27FC236}">
                  <a16:creationId xmlns:a16="http://schemas.microsoft.com/office/drawing/2014/main" id="{EF142DCF-688B-081F-B89C-9ACFEAF109C6}"/>
                </a:ext>
              </a:extLst>
            </p:cNvPr>
            <p:cNvSpPr/>
            <p:nvPr/>
          </p:nvSpPr>
          <p:spPr>
            <a:xfrm>
              <a:off x="3181948" y="1968081"/>
              <a:ext cx="42100" cy="42100"/>
            </a:xfrm>
            <a:custGeom>
              <a:avLst/>
              <a:gdLst>
                <a:gd name="connsiteX0" fmla="*/ 21050 w 42100"/>
                <a:gd name="connsiteY0" fmla="*/ 42101 h 42100"/>
                <a:gd name="connsiteX1" fmla="*/ 42101 w 42100"/>
                <a:gd name="connsiteY1" fmla="*/ 21050 h 42100"/>
                <a:gd name="connsiteX2" fmla="*/ 21050 w 42100"/>
                <a:gd name="connsiteY2" fmla="*/ 0 h 42100"/>
                <a:gd name="connsiteX3" fmla="*/ 0 w 42100"/>
                <a:gd name="connsiteY3" fmla="*/ 21050 h 42100"/>
                <a:gd name="connsiteX4" fmla="*/ 21050 w 42100"/>
                <a:gd name="connsiteY4" fmla="*/ 4210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100">
                  <a:moveTo>
                    <a:pt x="21050" y="42101"/>
                  </a:moveTo>
                  <a:cubicBezTo>
                    <a:pt x="32671" y="42101"/>
                    <a:pt x="42101" y="32671"/>
                    <a:pt x="42101" y="21050"/>
                  </a:cubicBezTo>
                  <a:cubicBezTo>
                    <a:pt x="42101" y="9430"/>
                    <a:pt x="32671" y="0"/>
                    <a:pt x="21050" y="0"/>
                  </a:cubicBezTo>
                  <a:cubicBezTo>
                    <a:pt x="9430" y="0"/>
                    <a:pt x="0" y="9430"/>
                    <a:pt x="0" y="21050"/>
                  </a:cubicBezTo>
                  <a:cubicBezTo>
                    <a:pt x="0" y="32671"/>
                    <a:pt x="9430" y="42101"/>
                    <a:pt x="21050" y="42101"/>
                  </a:cubicBezTo>
                  <a:close/>
                </a:path>
              </a:pathLst>
            </a:custGeom>
            <a:noFill/>
            <a:ln w="14288" cap="rnd">
              <a:solidFill>
                <a:srgbClr val="263B93"/>
              </a:solidFill>
              <a:prstDash val="solid"/>
              <a:round/>
            </a:ln>
          </p:spPr>
          <p:txBody>
            <a:bodyPr rtlCol="0" anchor="ctr"/>
            <a:lstStyle/>
            <a:p>
              <a:endParaRPr lang="en-IN"/>
            </a:p>
          </p:txBody>
        </p:sp>
        <p:sp>
          <p:nvSpPr>
            <p:cNvPr id="111" name="Freeform: Shape 110">
              <a:extLst>
                <a:ext uri="{FF2B5EF4-FFF2-40B4-BE49-F238E27FC236}">
                  <a16:creationId xmlns:a16="http://schemas.microsoft.com/office/drawing/2014/main" id="{6FCF5772-540B-E845-D26C-F516485AE883}"/>
                </a:ext>
              </a:extLst>
            </p:cNvPr>
            <p:cNvSpPr/>
            <p:nvPr/>
          </p:nvSpPr>
          <p:spPr>
            <a:xfrm>
              <a:off x="3419883" y="1968653"/>
              <a:ext cx="41052" cy="30479"/>
            </a:xfrm>
            <a:custGeom>
              <a:avLst/>
              <a:gdLst>
                <a:gd name="connsiteX0" fmla="*/ 0 w 41052"/>
                <a:gd name="connsiteY0" fmla="*/ 0 h 30479"/>
                <a:gd name="connsiteX1" fmla="*/ 41053 w 41052"/>
                <a:gd name="connsiteY1" fmla="*/ 30480 h 30479"/>
              </a:gdLst>
              <a:ahLst/>
              <a:cxnLst>
                <a:cxn ang="0">
                  <a:pos x="connsiteX0" y="connsiteY0"/>
                </a:cxn>
                <a:cxn ang="0">
                  <a:pos x="connsiteX1" y="connsiteY1"/>
                </a:cxn>
              </a:cxnLst>
              <a:rect l="l" t="t" r="r" b="b"/>
              <a:pathLst>
                <a:path w="41052" h="30479">
                  <a:moveTo>
                    <a:pt x="0" y="0"/>
                  </a:moveTo>
                  <a:lnTo>
                    <a:pt x="41053" y="30480"/>
                  </a:lnTo>
                </a:path>
              </a:pathLst>
            </a:custGeom>
            <a:ln w="14288" cap="rnd">
              <a:solidFill>
                <a:srgbClr val="263B93"/>
              </a:solidFill>
              <a:prstDash val="solid"/>
              <a:round/>
            </a:ln>
          </p:spPr>
          <p:txBody>
            <a:bodyPr rtlCol="0" anchor="ctr"/>
            <a:lstStyle/>
            <a:p>
              <a:endParaRPr lang="en-IN"/>
            </a:p>
          </p:txBody>
        </p:sp>
        <p:sp>
          <p:nvSpPr>
            <p:cNvPr id="112" name="Freeform: Shape 111">
              <a:extLst>
                <a:ext uri="{FF2B5EF4-FFF2-40B4-BE49-F238E27FC236}">
                  <a16:creationId xmlns:a16="http://schemas.microsoft.com/office/drawing/2014/main" id="{EBB16943-D39B-0C24-7D3A-EA079CA71B05}"/>
                </a:ext>
              </a:extLst>
            </p:cNvPr>
            <p:cNvSpPr/>
            <p:nvPr/>
          </p:nvSpPr>
          <p:spPr>
            <a:xfrm>
              <a:off x="3314060" y="1974653"/>
              <a:ext cx="76866" cy="107823"/>
            </a:xfrm>
            <a:custGeom>
              <a:avLst/>
              <a:gdLst>
                <a:gd name="connsiteX0" fmla="*/ 76867 w 76866"/>
                <a:gd name="connsiteY0" fmla="*/ 0 h 107823"/>
                <a:gd name="connsiteX1" fmla="*/ 0 w 76866"/>
                <a:gd name="connsiteY1" fmla="*/ 107823 h 107823"/>
              </a:gdLst>
              <a:ahLst/>
              <a:cxnLst>
                <a:cxn ang="0">
                  <a:pos x="connsiteX0" y="connsiteY0"/>
                </a:cxn>
                <a:cxn ang="0">
                  <a:pos x="connsiteX1" y="connsiteY1"/>
                </a:cxn>
              </a:cxnLst>
              <a:rect l="l" t="t" r="r" b="b"/>
              <a:pathLst>
                <a:path w="76866" h="107823">
                  <a:moveTo>
                    <a:pt x="76867" y="0"/>
                  </a:moveTo>
                  <a:lnTo>
                    <a:pt x="0" y="107823"/>
                  </a:lnTo>
                </a:path>
              </a:pathLst>
            </a:custGeom>
            <a:ln w="14288" cap="rnd">
              <a:solidFill>
                <a:srgbClr val="263B93"/>
              </a:solidFill>
              <a:prstDash val="solid"/>
              <a:round/>
            </a:ln>
          </p:spPr>
          <p:txBody>
            <a:bodyPr rtlCol="0" anchor="ctr"/>
            <a:lstStyle/>
            <a:p>
              <a:endParaRPr lang="en-IN"/>
            </a:p>
          </p:txBody>
        </p:sp>
        <p:sp>
          <p:nvSpPr>
            <p:cNvPr id="113" name="Freeform: Shape 112">
              <a:extLst>
                <a:ext uri="{FF2B5EF4-FFF2-40B4-BE49-F238E27FC236}">
                  <a16:creationId xmlns:a16="http://schemas.microsoft.com/office/drawing/2014/main" id="{87DA1B60-4943-38DC-39EA-C3C1873A3551}"/>
                </a:ext>
              </a:extLst>
            </p:cNvPr>
            <p:cNvSpPr/>
            <p:nvPr/>
          </p:nvSpPr>
          <p:spPr>
            <a:xfrm>
              <a:off x="3217477" y="2004943"/>
              <a:ext cx="70961" cy="79629"/>
            </a:xfrm>
            <a:custGeom>
              <a:avLst/>
              <a:gdLst>
                <a:gd name="connsiteX0" fmla="*/ 70961 w 70961"/>
                <a:gd name="connsiteY0" fmla="*/ 79629 h 79629"/>
                <a:gd name="connsiteX1" fmla="*/ 0 w 70961"/>
                <a:gd name="connsiteY1" fmla="*/ 0 h 79629"/>
              </a:gdLst>
              <a:ahLst/>
              <a:cxnLst>
                <a:cxn ang="0">
                  <a:pos x="connsiteX0" y="connsiteY0"/>
                </a:cxn>
                <a:cxn ang="0">
                  <a:pos x="connsiteX1" y="connsiteY1"/>
                </a:cxn>
              </a:cxnLst>
              <a:rect l="l" t="t" r="r" b="b"/>
              <a:pathLst>
                <a:path w="70961" h="79629">
                  <a:moveTo>
                    <a:pt x="70961" y="79629"/>
                  </a:moveTo>
                  <a:lnTo>
                    <a:pt x="0" y="0"/>
                  </a:lnTo>
                </a:path>
              </a:pathLst>
            </a:custGeom>
            <a:ln w="14288" cap="rnd">
              <a:solidFill>
                <a:srgbClr val="263B93"/>
              </a:solidFill>
              <a:prstDash val="solid"/>
              <a:round/>
            </a:ln>
          </p:spPr>
          <p:txBody>
            <a:bodyPr rtlCol="0" anchor="ctr"/>
            <a:lstStyle/>
            <a:p>
              <a:endParaRPr lang="en-IN"/>
            </a:p>
          </p:txBody>
        </p:sp>
        <p:sp>
          <p:nvSpPr>
            <p:cNvPr id="114" name="Freeform: Shape 113">
              <a:extLst>
                <a:ext uri="{FF2B5EF4-FFF2-40B4-BE49-F238E27FC236}">
                  <a16:creationId xmlns:a16="http://schemas.microsoft.com/office/drawing/2014/main" id="{9345B6EF-844E-E726-DE4E-D77B59571F4C}"/>
                </a:ext>
              </a:extLst>
            </p:cNvPr>
            <p:cNvSpPr/>
            <p:nvPr/>
          </p:nvSpPr>
          <p:spPr>
            <a:xfrm>
              <a:off x="3432837" y="2134007"/>
              <a:ext cx="203882" cy="203882"/>
            </a:xfrm>
            <a:custGeom>
              <a:avLst/>
              <a:gdLst>
                <a:gd name="connsiteX0" fmla="*/ 40767 w 203882"/>
                <a:gd name="connsiteY0" fmla="*/ 0 h 203882"/>
                <a:gd name="connsiteX1" fmla="*/ 195453 w 203882"/>
                <a:gd name="connsiteY1" fmla="*/ 154686 h 203882"/>
                <a:gd name="connsiteX2" fmla="*/ 195453 w 203882"/>
                <a:gd name="connsiteY2" fmla="*/ 195453 h 203882"/>
                <a:gd name="connsiteX3" fmla="*/ 195453 w 203882"/>
                <a:gd name="connsiteY3" fmla="*/ 195453 h 203882"/>
                <a:gd name="connsiteX4" fmla="*/ 154686 w 203882"/>
                <a:gd name="connsiteY4" fmla="*/ 195453 h 203882"/>
                <a:gd name="connsiteX5" fmla="*/ 0 w 203882"/>
                <a:gd name="connsiteY5" fmla="*/ 40767 h 20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882" h="203882">
                  <a:moveTo>
                    <a:pt x="40767" y="0"/>
                  </a:moveTo>
                  <a:lnTo>
                    <a:pt x="195453" y="154686"/>
                  </a:lnTo>
                  <a:cubicBezTo>
                    <a:pt x="206693" y="165926"/>
                    <a:pt x="206693" y="184214"/>
                    <a:pt x="195453" y="195453"/>
                  </a:cubicBezTo>
                  <a:lnTo>
                    <a:pt x="195453" y="195453"/>
                  </a:lnTo>
                  <a:cubicBezTo>
                    <a:pt x="184214" y="206693"/>
                    <a:pt x="165925" y="206693"/>
                    <a:pt x="154686" y="195453"/>
                  </a:cubicBezTo>
                  <a:lnTo>
                    <a:pt x="0" y="40767"/>
                  </a:lnTo>
                </a:path>
              </a:pathLst>
            </a:custGeom>
            <a:noFill/>
            <a:ln w="14288" cap="rnd">
              <a:solidFill>
                <a:srgbClr val="263B93"/>
              </a:solidFill>
              <a:prstDash val="solid"/>
              <a:round/>
            </a:ln>
          </p:spPr>
          <p:txBody>
            <a:bodyPr rtlCol="0" anchor="ctr"/>
            <a:lstStyle/>
            <a:p>
              <a:endParaRPr lang="en-IN"/>
            </a:p>
          </p:txBody>
        </p:sp>
        <p:sp>
          <p:nvSpPr>
            <p:cNvPr id="115" name="Freeform: Shape 114">
              <a:extLst>
                <a:ext uri="{FF2B5EF4-FFF2-40B4-BE49-F238E27FC236}">
                  <a16:creationId xmlns:a16="http://schemas.microsoft.com/office/drawing/2014/main" id="{80EE02B3-82AE-6B2A-D2E3-92C281059ED2}"/>
                </a:ext>
              </a:extLst>
            </p:cNvPr>
            <p:cNvSpPr/>
            <p:nvPr/>
          </p:nvSpPr>
          <p:spPr>
            <a:xfrm>
              <a:off x="3095652" y="1796726"/>
              <a:ext cx="420623" cy="420623"/>
            </a:xfrm>
            <a:custGeom>
              <a:avLst/>
              <a:gdLst>
                <a:gd name="connsiteX0" fmla="*/ 420624 w 420623"/>
                <a:gd name="connsiteY0" fmla="*/ 210312 h 420623"/>
                <a:gd name="connsiteX1" fmla="*/ 210312 w 420623"/>
                <a:gd name="connsiteY1" fmla="*/ 420624 h 420623"/>
                <a:gd name="connsiteX2" fmla="*/ 0 w 420623"/>
                <a:gd name="connsiteY2" fmla="*/ 210312 h 420623"/>
                <a:gd name="connsiteX3" fmla="*/ 210312 w 420623"/>
                <a:gd name="connsiteY3" fmla="*/ 0 h 420623"/>
                <a:gd name="connsiteX4" fmla="*/ 420624 w 420623"/>
                <a:gd name="connsiteY4" fmla="*/ 210312 h 42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623" h="420623">
                  <a:moveTo>
                    <a:pt x="420624" y="210312"/>
                  </a:moveTo>
                  <a:cubicBezTo>
                    <a:pt x="420624" y="326464"/>
                    <a:pt x="326464" y="420624"/>
                    <a:pt x="210312" y="420624"/>
                  </a:cubicBezTo>
                  <a:cubicBezTo>
                    <a:pt x="94160" y="420624"/>
                    <a:pt x="0" y="326464"/>
                    <a:pt x="0" y="210312"/>
                  </a:cubicBezTo>
                  <a:cubicBezTo>
                    <a:pt x="0" y="94160"/>
                    <a:pt x="94160" y="0"/>
                    <a:pt x="210312" y="0"/>
                  </a:cubicBezTo>
                  <a:cubicBezTo>
                    <a:pt x="326464" y="0"/>
                    <a:pt x="420624" y="94160"/>
                    <a:pt x="420624" y="210312"/>
                  </a:cubicBezTo>
                  <a:close/>
                </a:path>
              </a:pathLst>
            </a:custGeom>
            <a:noFill/>
            <a:ln w="14288" cap="rnd">
              <a:solidFill>
                <a:schemeClr val="accent1"/>
              </a:solidFill>
              <a:prstDash val="solid"/>
              <a:round/>
            </a:ln>
          </p:spPr>
          <p:txBody>
            <a:bodyPr rtlCol="0" anchor="ctr"/>
            <a:lstStyle/>
            <a:p>
              <a:endParaRPr lang="en-IN"/>
            </a:p>
          </p:txBody>
        </p:sp>
        <p:sp>
          <p:nvSpPr>
            <p:cNvPr id="116" name="Freeform: Shape 115">
              <a:extLst>
                <a:ext uri="{FF2B5EF4-FFF2-40B4-BE49-F238E27FC236}">
                  <a16:creationId xmlns:a16="http://schemas.microsoft.com/office/drawing/2014/main" id="{79E2BB10-32AE-C16B-D79C-1A19F7E6AF5F}"/>
                </a:ext>
              </a:extLst>
            </p:cNvPr>
            <p:cNvSpPr/>
            <p:nvPr/>
          </p:nvSpPr>
          <p:spPr>
            <a:xfrm>
              <a:off x="3148897" y="1999133"/>
              <a:ext cx="35718" cy="17335"/>
            </a:xfrm>
            <a:custGeom>
              <a:avLst/>
              <a:gdLst>
                <a:gd name="connsiteX0" fmla="*/ 35719 w 35718"/>
                <a:gd name="connsiteY0" fmla="*/ 0 h 17335"/>
                <a:gd name="connsiteX1" fmla="*/ 0 w 35718"/>
                <a:gd name="connsiteY1" fmla="*/ 17336 h 17335"/>
              </a:gdLst>
              <a:ahLst/>
              <a:cxnLst>
                <a:cxn ang="0">
                  <a:pos x="connsiteX0" y="connsiteY0"/>
                </a:cxn>
                <a:cxn ang="0">
                  <a:pos x="connsiteX1" y="connsiteY1"/>
                </a:cxn>
              </a:cxnLst>
              <a:rect l="l" t="t" r="r" b="b"/>
              <a:pathLst>
                <a:path w="35718" h="17335">
                  <a:moveTo>
                    <a:pt x="35719" y="0"/>
                  </a:moveTo>
                  <a:lnTo>
                    <a:pt x="0" y="17336"/>
                  </a:lnTo>
                </a:path>
              </a:pathLst>
            </a:custGeom>
            <a:ln w="14288" cap="rnd">
              <a:solidFill>
                <a:srgbClr val="263B93"/>
              </a:solidFill>
              <a:prstDash val="solid"/>
              <a:round/>
            </a:ln>
          </p:spPr>
          <p:txBody>
            <a:bodyPr rtlCol="0" anchor="ctr"/>
            <a:lstStyle/>
            <a:p>
              <a:endParaRPr lang="en-IN"/>
            </a:p>
          </p:txBody>
        </p:sp>
      </p:grpSp>
      <p:sp>
        <p:nvSpPr>
          <p:cNvPr id="204" name="Footer Placeholder 11">
            <a:extLst>
              <a:ext uri="{FF2B5EF4-FFF2-40B4-BE49-F238E27FC236}">
                <a16:creationId xmlns:a16="http://schemas.microsoft.com/office/drawing/2014/main" id="{3F3C3013-9BF1-877F-B2C8-C94D20A1FB61}"/>
              </a:ext>
            </a:extLst>
          </p:cNvPr>
          <p:cNvSpPr>
            <a:spLocks noGrp="1"/>
          </p:cNvSpPr>
          <p:nvPr>
            <p:ph type="ftr" sz="quarter" idx="11"/>
          </p:nvPr>
        </p:nvSpPr>
        <p:spPr>
          <a:xfrm>
            <a:off x="4781550" y="6311900"/>
            <a:ext cx="5448300" cy="269875"/>
          </a:xfrm>
        </p:spPr>
        <p:txBody>
          <a:bodyPr/>
          <a:lstStyle/>
          <a:p>
            <a:r>
              <a:rPr lang="en-US" dirty="0"/>
              <a:t>ESG 2024</a:t>
            </a:r>
          </a:p>
        </p:txBody>
      </p:sp>
    </p:spTree>
    <p:extLst>
      <p:ext uri="{BB962C8B-B14F-4D97-AF65-F5344CB8AC3E}">
        <p14:creationId xmlns:p14="http://schemas.microsoft.com/office/powerpoint/2010/main" val="3099326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0774ADE-2E81-9527-052C-1C476D8CD2F5}"/>
              </a:ext>
            </a:extLst>
          </p:cNvPr>
          <p:cNvSpPr>
            <a:spLocks noGrp="1"/>
          </p:cNvSpPr>
          <p:nvPr>
            <p:ph sz="quarter" idx="18"/>
          </p:nvPr>
        </p:nvSpPr>
        <p:spPr>
          <a:xfrm>
            <a:off x="4794250" y="550863"/>
            <a:ext cx="6843713" cy="5616575"/>
          </a:xfrm>
        </p:spPr>
        <p:txBody>
          <a:bodyPr/>
          <a:lstStyle/>
          <a:p>
            <a:r>
              <a:rPr lang="en-US" dirty="0"/>
              <a:t>Reference ESG reports</a:t>
            </a:r>
          </a:p>
          <a:p>
            <a:pPr>
              <a:spcBef>
                <a:spcPts val="600"/>
              </a:spcBef>
            </a:pPr>
            <a:endParaRPr lang="en-US" dirty="0"/>
          </a:p>
          <a:p>
            <a:pPr lvl="1">
              <a:spcBef>
                <a:spcPts val="600"/>
              </a:spcBef>
            </a:pPr>
            <a:r>
              <a:rPr lang="en-US" dirty="0">
                <a:hlinkClick r:id="rId2"/>
              </a:rPr>
              <a:t>General principles for assessing Environmental, Social and Governance risks methodology</a:t>
            </a:r>
            <a:endParaRPr lang="en-US" dirty="0"/>
          </a:p>
          <a:p>
            <a:pPr lvl="1">
              <a:spcBef>
                <a:spcPts val="600"/>
              </a:spcBef>
            </a:pPr>
            <a:r>
              <a:rPr lang="en-US" dirty="0"/>
              <a:t>(E) Environmental</a:t>
            </a:r>
          </a:p>
          <a:p>
            <a:pPr lvl="2">
              <a:spcBef>
                <a:spcPts val="600"/>
              </a:spcBef>
            </a:pPr>
            <a:r>
              <a:rPr lang="en-US" dirty="0">
                <a:hlinkClick r:id="rId3"/>
              </a:rPr>
              <a:t>Environmental classification</a:t>
            </a:r>
            <a:endParaRPr lang="en-US" dirty="0"/>
          </a:p>
          <a:p>
            <a:pPr lvl="2">
              <a:spcBef>
                <a:spcPts val="600"/>
              </a:spcBef>
            </a:pPr>
            <a:r>
              <a:rPr lang="en-US" dirty="0">
                <a:hlinkClick r:id="rId4"/>
              </a:rPr>
              <a:t>Environmental risk heatmap</a:t>
            </a:r>
            <a:endParaRPr lang="en-US" dirty="0"/>
          </a:p>
          <a:p>
            <a:pPr lvl="1">
              <a:spcBef>
                <a:spcPts val="600"/>
              </a:spcBef>
            </a:pPr>
            <a:r>
              <a:rPr lang="en-US" dirty="0"/>
              <a:t>(S) Social</a:t>
            </a:r>
          </a:p>
          <a:p>
            <a:pPr lvl="2">
              <a:spcBef>
                <a:spcPts val="600"/>
              </a:spcBef>
            </a:pPr>
            <a:r>
              <a:rPr lang="en-US" dirty="0">
                <a:hlinkClick r:id="rId5"/>
              </a:rPr>
              <a:t>Social risk classification (Private sector)</a:t>
            </a:r>
            <a:endParaRPr lang="en-US" dirty="0"/>
          </a:p>
          <a:p>
            <a:pPr lvl="2">
              <a:spcBef>
                <a:spcPts val="600"/>
              </a:spcBef>
            </a:pPr>
            <a:r>
              <a:rPr lang="en-US" dirty="0">
                <a:hlinkClick r:id="rId6"/>
              </a:rPr>
              <a:t>Social risk classification (Public sector)</a:t>
            </a:r>
            <a:endParaRPr lang="en-US" dirty="0"/>
          </a:p>
          <a:p>
            <a:pPr lvl="2">
              <a:spcBef>
                <a:spcPts val="600"/>
              </a:spcBef>
            </a:pPr>
            <a:r>
              <a:rPr lang="en-US" dirty="0">
                <a:hlinkClick r:id="rId7"/>
              </a:rPr>
              <a:t>Social risk heatmap</a:t>
            </a:r>
            <a:endParaRPr lang="en-US" dirty="0"/>
          </a:p>
          <a:p>
            <a:pPr lvl="1">
              <a:spcBef>
                <a:spcPts val="600"/>
              </a:spcBef>
            </a:pPr>
            <a:r>
              <a:rPr lang="en-US" dirty="0"/>
              <a:t>(G) Governance</a:t>
            </a:r>
          </a:p>
          <a:p>
            <a:pPr lvl="2">
              <a:spcBef>
                <a:spcPts val="600"/>
              </a:spcBef>
            </a:pPr>
            <a:r>
              <a:rPr lang="en-US" dirty="0">
                <a:hlinkClick r:id="rId8"/>
              </a:rPr>
              <a:t>Governance risk classification (Private and Public sector)</a:t>
            </a:r>
            <a:endParaRPr lang="en-US" dirty="0"/>
          </a:p>
          <a:p>
            <a:pPr lvl="1">
              <a:spcBef>
                <a:spcPts val="600"/>
              </a:spcBef>
            </a:pPr>
            <a:endParaRPr lang="en-US" dirty="0"/>
          </a:p>
        </p:txBody>
      </p:sp>
      <p:sp>
        <p:nvSpPr>
          <p:cNvPr id="5" name="Slide Number Placeholder 4">
            <a:extLst>
              <a:ext uri="{FF2B5EF4-FFF2-40B4-BE49-F238E27FC236}">
                <a16:creationId xmlns:a16="http://schemas.microsoft.com/office/drawing/2014/main" id="{2EF29A73-9332-B2EA-0D32-7BA7B5B9B581}"/>
              </a:ext>
            </a:extLst>
          </p:cNvPr>
          <p:cNvSpPr>
            <a:spLocks noGrp="1"/>
          </p:cNvSpPr>
          <p:nvPr>
            <p:ph type="sldNum" sz="quarter" idx="12"/>
          </p:nvPr>
        </p:nvSpPr>
        <p:spPr/>
        <p:txBody>
          <a:bodyPr/>
          <a:lstStyle/>
          <a:p>
            <a:fld id="{862A5111-985B-C14D-9115-5787026182A8}" type="slidenum">
              <a:rPr lang="en-US" sz="1100" smtClean="0">
                <a:solidFill>
                  <a:schemeClr val="accent1">
                    <a:lumMod val="60000"/>
                    <a:lumOff val="40000"/>
                  </a:schemeClr>
                </a:solidFill>
              </a:rPr>
              <a:t>27</a:t>
            </a:fld>
            <a:endParaRPr lang="en-US" sz="1100" dirty="0">
              <a:solidFill>
                <a:schemeClr val="accent1">
                  <a:lumMod val="60000"/>
                  <a:lumOff val="40000"/>
                </a:schemeClr>
              </a:solidFill>
            </a:endParaRPr>
          </a:p>
        </p:txBody>
      </p:sp>
      <p:sp>
        <p:nvSpPr>
          <p:cNvPr id="2" name="Footer Placeholder 11">
            <a:extLst>
              <a:ext uri="{FF2B5EF4-FFF2-40B4-BE49-F238E27FC236}">
                <a16:creationId xmlns:a16="http://schemas.microsoft.com/office/drawing/2014/main" id="{C3C1300E-35DF-8891-5733-7F9301E6EED3}"/>
              </a:ext>
            </a:extLst>
          </p:cNvPr>
          <p:cNvSpPr>
            <a:spLocks noGrp="1"/>
          </p:cNvSpPr>
          <p:nvPr>
            <p:ph type="ftr" sz="quarter" idx="11"/>
          </p:nvPr>
        </p:nvSpPr>
        <p:spPr>
          <a:xfrm>
            <a:off x="4781550" y="6311900"/>
            <a:ext cx="5448300" cy="269875"/>
          </a:xfrm>
        </p:spPr>
        <p:txBody>
          <a:bodyPr/>
          <a:lstStyle/>
          <a:p>
            <a:r>
              <a:rPr lang="en-US" dirty="0"/>
              <a:t>ESG 2024</a:t>
            </a:r>
          </a:p>
        </p:txBody>
      </p:sp>
    </p:spTree>
    <p:extLst>
      <p:ext uri="{BB962C8B-B14F-4D97-AF65-F5344CB8AC3E}">
        <p14:creationId xmlns:p14="http://schemas.microsoft.com/office/powerpoint/2010/main" val="869094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DC5EE75C-71A8-9804-BB19-CCA0C6ACA3D1}"/>
              </a:ext>
            </a:extLst>
          </p:cNvPr>
          <p:cNvSpPr txBox="1">
            <a:spLocks/>
          </p:cNvSpPr>
          <p:nvPr/>
        </p:nvSpPr>
        <p:spPr>
          <a:xfrm>
            <a:off x="685489" y="5204924"/>
            <a:ext cx="3215392" cy="759648"/>
          </a:xfrm>
          <a:prstGeom prst="rect">
            <a:avLst/>
          </a:prstGeom>
        </p:spPr>
        <p:txBody>
          <a:bodyPr/>
          <a:lstStyle>
            <a:lvl1pPr marL="0" indent="0" algn="l" defTabSz="914400" rtl="0" eaLnBrk="1" latinLnBrk="0" hangingPunct="1">
              <a:lnSpc>
                <a:spcPct val="101000"/>
              </a:lnSpc>
              <a:spcBef>
                <a:spcPts val="0"/>
              </a:spcBef>
              <a:spcAft>
                <a:spcPts val="600"/>
              </a:spcAft>
              <a:buFont typeface="GT America Regular"/>
              <a:buNone/>
              <a:defRPr sz="1400" b="0" i="0" kern="1200">
                <a:solidFill>
                  <a:schemeClr val="tx1"/>
                </a:solidFill>
                <a:latin typeface="+mn-lt"/>
                <a:ea typeface="GT America Regular" charset="0"/>
                <a:cs typeface="GT America Regular" charset="0"/>
              </a:defRPr>
            </a:lvl1pPr>
            <a:lvl2pPr marL="285750" indent="-285750" algn="l" defTabSz="914400" rtl="0" eaLnBrk="1" latinLnBrk="0" hangingPunct="1">
              <a:lnSpc>
                <a:spcPct val="101000"/>
              </a:lnSpc>
              <a:spcBef>
                <a:spcPts val="0"/>
              </a:spcBef>
              <a:spcAft>
                <a:spcPts val="600"/>
              </a:spcAft>
              <a:buFont typeface="GT America Regular" charset="0"/>
              <a:buChar char="→"/>
              <a:defRPr sz="1400" b="0" i="0" kern="1200">
                <a:solidFill>
                  <a:schemeClr val="tx1"/>
                </a:solidFill>
                <a:latin typeface="+mn-lt"/>
                <a:ea typeface="GT America Regular"/>
                <a:cs typeface="GT America Regular"/>
              </a:defRPr>
            </a:lvl2pPr>
            <a:lvl3pPr marL="458788" indent="-171450" algn="l" defTabSz="914400" rtl="0" eaLnBrk="1" latinLnBrk="0" hangingPunct="1">
              <a:lnSpc>
                <a:spcPct val="101000"/>
              </a:lnSpc>
              <a:spcBef>
                <a:spcPts val="0"/>
              </a:spcBef>
              <a:spcAft>
                <a:spcPts val="600"/>
              </a:spcAft>
              <a:buClr>
                <a:schemeClr val="accent1"/>
              </a:buClr>
              <a:buFont typeface="GT America Regular" pitchFamily="50" charset="0"/>
              <a:buChar char="•"/>
              <a:defRPr sz="1400" b="0" i="0" kern="1200">
                <a:solidFill>
                  <a:schemeClr val="tx1"/>
                </a:solidFill>
                <a:latin typeface="+mn-lt"/>
                <a:ea typeface="GT America Regular" pitchFamily="2" charset="77"/>
                <a:cs typeface="GT America Regular" pitchFamily="2" charset="77"/>
              </a:defRPr>
            </a:lvl3pPr>
            <a:lvl4pPr marL="628650" indent="-171450" algn="l" defTabSz="914400" rtl="0" eaLnBrk="1" latinLnBrk="0" hangingPunct="1">
              <a:lnSpc>
                <a:spcPct val="101000"/>
              </a:lnSpc>
              <a:spcBef>
                <a:spcPts val="0"/>
              </a:spcBef>
              <a:spcAft>
                <a:spcPts val="600"/>
              </a:spcAft>
              <a:buClrTx/>
              <a:buFont typeface="GT America Regular" pitchFamily="50" charset="0"/>
              <a:buChar char="–"/>
              <a:defRPr sz="1300" b="0" i="0" kern="1200">
                <a:solidFill>
                  <a:schemeClr val="tx1"/>
                </a:solidFill>
                <a:latin typeface="+mn-lt"/>
                <a:ea typeface="GT America Regular" pitchFamily="2" charset="77"/>
                <a:cs typeface="GT America Regular" pitchFamily="2" charset="77"/>
              </a:defRPr>
            </a:lvl4pPr>
            <a:lvl5pPr marL="801688" indent="-171450" algn="l" defTabSz="914400" rtl="0" eaLnBrk="1" latinLnBrk="0" hangingPunct="1">
              <a:lnSpc>
                <a:spcPct val="101000"/>
              </a:lnSpc>
              <a:spcBef>
                <a:spcPts val="0"/>
              </a:spcBef>
              <a:spcAft>
                <a:spcPts val="600"/>
              </a:spcAft>
              <a:buClr>
                <a:schemeClr val="accent1"/>
              </a:buClr>
              <a:buFont typeface="GT America Regular" charset="0"/>
              <a:buChar char="–"/>
              <a:tabLst/>
              <a:defRPr sz="1200" b="0" i="0" kern="1200">
                <a:solidFill>
                  <a:schemeClr val="tx1"/>
                </a:solidFill>
                <a:latin typeface="+mn-lt"/>
                <a:ea typeface="GT America Regular" pitchFamily="2" charset="77"/>
                <a:cs typeface="GT America Regular" pitchFamily="2" charset="77"/>
              </a:defRPr>
            </a:lvl5pPr>
            <a:lvl6pPr marL="971550" indent="-171450" algn="l" defTabSz="914400" rtl="0" eaLnBrk="1" latinLnBrk="0" hangingPunct="1">
              <a:lnSpc>
                <a:spcPct val="101000"/>
              </a:lnSpc>
              <a:spcBef>
                <a:spcPts val="0"/>
              </a:spcBef>
              <a:spcAft>
                <a:spcPts val="600"/>
              </a:spcAft>
              <a:buClrTx/>
              <a:buFont typeface="GT America Regular" pitchFamily="50" charset="0"/>
              <a:buChar char="»"/>
              <a:defRPr sz="1200" b="0" i="0" kern="1200">
                <a:solidFill>
                  <a:schemeClr val="tx1"/>
                </a:solidFill>
                <a:latin typeface="+mn-lt"/>
                <a:ea typeface="GT America Regular" pitchFamily="2" charset="77"/>
                <a:cs typeface="GT America Regular" pitchFamily="2" charset="77"/>
              </a:defRPr>
            </a:lvl6pPr>
            <a:lvl7pPr marL="1144588"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7pPr>
            <a:lvl8pPr marL="1312863" indent="-171450" algn="l" defTabSz="914400" rtl="0" eaLnBrk="1" latinLnBrk="0" hangingPunct="1">
              <a:lnSpc>
                <a:spcPct val="101000"/>
              </a:lnSpc>
              <a:spcBef>
                <a:spcPts val="0"/>
              </a:spcBef>
              <a:spcAft>
                <a:spcPts val="600"/>
              </a:spcAft>
              <a:buClrTx/>
              <a:buFont typeface="GT America Regular" pitchFamily="50" charset="0"/>
              <a:buChar char="›"/>
              <a:defRPr sz="1100" kern="1200">
                <a:solidFill>
                  <a:schemeClr val="tx1"/>
                </a:solidFill>
                <a:latin typeface="+mn-lt"/>
                <a:ea typeface="GT America Regular" pitchFamily="2" charset="77"/>
                <a:cs typeface="GT America Regular" pitchFamily="2" charset="77"/>
              </a:defRPr>
            </a:lvl8pPr>
            <a:lvl9pPr marL="1485900" indent="-171450" algn="l" defTabSz="914400" rtl="0" eaLnBrk="1" latinLnBrk="0" hangingPunct="1">
              <a:lnSpc>
                <a:spcPct val="101000"/>
              </a:lnSpc>
              <a:spcBef>
                <a:spcPts val="0"/>
              </a:spcBef>
              <a:spcAft>
                <a:spcPts val="600"/>
              </a:spcAft>
              <a:buClr>
                <a:schemeClr val="accent1"/>
              </a:buClr>
              <a:buFont typeface="GT America Regular" charset="0"/>
              <a:buChar char="›"/>
              <a:defRPr sz="1100" kern="1200">
                <a:solidFill>
                  <a:schemeClr val="tx1"/>
                </a:solidFill>
                <a:latin typeface="+mn-lt"/>
                <a:ea typeface="GT America Regular" pitchFamily="2" charset="77"/>
                <a:cs typeface="GT America Regular" pitchFamily="2" charset="77"/>
              </a:defRPr>
            </a:lvl9pPr>
          </a:lstStyle>
          <a:p>
            <a:r>
              <a:rPr lang="en-US" dirty="0"/>
              <a:t>Helen Cregger</a:t>
            </a:r>
          </a:p>
          <a:p>
            <a:r>
              <a:rPr lang="en-US" dirty="0"/>
              <a:t>Vice President, Senior Credit Officer</a:t>
            </a:r>
          </a:p>
          <a:p>
            <a:pPr marL="0" lvl="1" indent="0">
              <a:buNone/>
            </a:pPr>
            <a:r>
              <a:rPr lang="en-US" dirty="0"/>
              <a:t>Helen.Cregger@moodys.com</a:t>
            </a:r>
          </a:p>
          <a:p>
            <a:pPr marL="0" lvl="1" indent="0">
              <a:buNone/>
            </a:pPr>
            <a:r>
              <a:rPr lang="en-US" dirty="0"/>
              <a:t>(415) 274-1720</a:t>
            </a:r>
          </a:p>
        </p:txBody>
      </p:sp>
    </p:spTree>
    <p:extLst>
      <p:ext uri="{BB962C8B-B14F-4D97-AF65-F5344CB8AC3E}">
        <p14:creationId xmlns:p14="http://schemas.microsoft.com/office/powerpoint/2010/main" val="1467861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D5429-A2A1-3A84-2F6D-1423C9F90FA7}"/>
              </a:ext>
            </a:extLst>
          </p:cNvPr>
          <p:cNvSpPr>
            <a:spLocks noGrp="1"/>
          </p:cNvSpPr>
          <p:nvPr>
            <p:ph type="sldNum" sz="quarter" idx="12"/>
          </p:nvPr>
        </p:nvSpPr>
        <p:spPr/>
        <p:txBody>
          <a:bodyPr/>
          <a:lstStyle/>
          <a:p>
            <a:fld id="{862A5111-985B-C14D-9115-5787026182A8}" type="slidenum">
              <a:rPr lang="en-US" sz="1100" smtClean="0">
                <a:solidFill>
                  <a:schemeClr val="accent1">
                    <a:lumMod val="60000"/>
                    <a:lumOff val="40000"/>
                  </a:schemeClr>
                </a:solidFill>
              </a:rPr>
              <a:pPr/>
              <a:t>29</a:t>
            </a:fld>
            <a:endParaRPr lang="en-US" sz="1100" dirty="0">
              <a:solidFill>
                <a:schemeClr val="accent1">
                  <a:lumMod val="60000"/>
                  <a:lumOff val="40000"/>
                </a:schemeClr>
              </a:solidFill>
            </a:endParaRPr>
          </a:p>
        </p:txBody>
      </p:sp>
      <p:sp>
        <p:nvSpPr>
          <p:cNvPr id="2" name="Footer Placeholder 1">
            <a:extLst>
              <a:ext uri="{FF2B5EF4-FFF2-40B4-BE49-F238E27FC236}">
                <a16:creationId xmlns:a16="http://schemas.microsoft.com/office/drawing/2014/main" id="{5DE3F993-1DCC-EC7D-1742-E8CDAAD71315}"/>
              </a:ext>
            </a:extLst>
          </p:cNvPr>
          <p:cNvSpPr>
            <a:spLocks noGrp="1"/>
          </p:cNvSpPr>
          <p:nvPr>
            <p:ph type="ftr" sz="quarter" idx="11"/>
          </p:nvPr>
        </p:nvSpPr>
        <p:spPr/>
        <p:txBody>
          <a:bodyPr/>
          <a:lstStyle/>
          <a:p>
            <a:r>
              <a:rPr lang="en-US"/>
              <a:t>ESG 2024</a:t>
            </a:r>
            <a:endParaRPr lang="en-US" dirty="0"/>
          </a:p>
        </p:txBody>
      </p:sp>
    </p:spTree>
    <p:extLst>
      <p:ext uri="{BB962C8B-B14F-4D97-AF65-F5344CB8AC3E}">
        <p14:creationId xmlns:p14="http://schemas.microsoft.com/office/powerpoint/2010/main" val="2025805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E9276-6F91-439E-5F13-4BF7E1E148F6}"/>
              </a:ext>
            </a:extLst>
          </p:cNvPr>
          <p:cNvSpPr>
            <a:spLocks noGrp="1"/>
          </p:cNvSpPr>
          <p:nvPr>
            <p:ph type="title"/>
          </p:nvPr>
        </p:nvSpPr>
        <p:spPr/>
        <p:txBody>
          <a:bodyPr/>
          <a:lstStyle/>
          <a:p>
            <a:r>
              <a:rPr lang="en-US"/>
              <a:t>Climate Finance Workgroup Introduction and Purpose</a:t>
            </a:r>
          </a:p>
        </p:txBody>
      </p:sp>
      <p:sp>
        <p:nvSpPr>
          <p:cNvPr id="3" name="Text Placeholder 2">
            <a:extLst>
              <a:ext uri="{FF2B5EF4-FFF2-40B4-BE49-F238E27FC236}">
                <a16:creationId xmlns:a16="http://schemas.microsoft.com/office/drawing/2014/main" id="{8F1AAFDB-CFAB-F5FB-F6FD-96B45A8F9905}"/>
              </a:ext>
            </a:extLst>
          </p:cNvPr>
          <p:cNvSpPr>
            <a:spLocks noGrp="1"/>
          </p:cNvSpPr>
          <p:nvPr>
            <p:ph type="body" sz="quarter" idx="10"/>
          </p:nvPr>
        </p:nvSpPr>
        <p:spPr/>
        <p:txBody>
          <a:bodyPr/>
          <a:lstStyle/>
          <a:p>
            <a:r>
              <a:rPr lang="en-US"/>
              <a:t>Formed in 2022 to investigate the impacts of climate change on water utility bond ratings, credit worthiness, and access to insurance</a:t>
            </a:r>
          </a:p>
          <a:p>
            <a:r>
              <a:rPr lang="en-US"/>
              <a:t>Consists of experts from credit rating agencies, investment analysts, insurance companies, academic organizations, and water sector utilities</a:t>
            </a:r>
          </a:p>
          <a:p>
            <a:r>
              <a:rPr lang="en-US"/>
              <a:t>Primary goal is to share information to foster a cross-disciplinary understanding of:</a:t>
            </a:r>
          </a:p>
          <a:p>
            <a:pPr lvl="1"/>
            <a:r>
              <a:rPr lang="en-US"/>
              <a:t>The effects of climate risks on financial strength and credit worthiness</a:t>
            </a:r>
          </a:p>
          <a:p>
            <a:pPr lvl="1"/>
            <a:r>
              <a:rPr lang="en-US"/>
              <a:t>How financial, insurance, and investment industries utilize this information when assessing water sector utility credit worthiness, insurability and investment ratings</a:t>
            </a:r>
          </a:p>
        </p:txBody>
      </p:sp>
    </p:spTree>
    <p:extLst>
      <p:ext uri="{BB962C8B-B14F-4D97-AF65-F5344CB8AC3E}">
        <p14:creationId xmlns:p14="http://schemas.microsoft.com/office/powerpoint/2010/main" val="19112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ody of water with mountains in the back&#10;&#10;Description automatically generated with low confidence">
            <a:extLst>
              <a:ext uri="{FF2B5EF4-FFF2-40B4-BE49-F238E27FC236}">
                <a16:creationId xmlns:a16="http://schemas.microsoft.com/office/drawing/2014/main" id="{71D7EE8D-2483-B3E8-BE4B-4B7660096A19}"/>
              </a:ext>
            </a:extLst>
          </p:cNvPr>
          <p:cNvPicPr>
            <a:picLocks noChangeAspect="1"/>
          </p:cNvPicPr>
          <p:nvPr/>
        </p:nvPicPr>
        <p:blipFill rotWithShape="1">
          <a:blip r:embed="rId2">
            <a:extLst>
              <a:ext uri="{28A0092B-C50C-407E-A947-70E740481C1C}">
                <a14:useLocalDpi xmlns:a14="http://schemas.microsoft.com/office/drawing/2010/main" val="0"/>
              </a:ext>
            </a:extLst>
          </a:blip>
          <a:srcRect r="16370"/>
          <a:stretch/>
        </p:blipFill>
        <p:spPr>
          <a:xfrm>
            <a:off x="-2680" y="-2037876"/>
            <a:ext cx="12192001" cy="9118170"/>
          </a:xfrm>
          <a:prstGeom prst="rect">
            <a:avLst/>
          </a:prstGeom>
        </p:spPr>
      </p:pic>
      <p:sp>
        <p:nvSpPr>
          <p:cNvPr id="4" name="Slide Number Placeholder 3">
            <a:extLst>
              <a:ext uri="{FF2B5EF4-FFF2-40B4-BE49-F238E27FC236}">
                <a16:creationId xmlns:a16="http://schemas.microsoft.com/office/drawing/2014/main" id="{A15CA76A-CCE8-4696-8C59-0BDC593DA7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32BDC-C6AF-4341-9017-E1E71B936587}"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grpSp>
        <p:nvGrpSpPr>
          <p:cNvPr id="6" name="Group 5">
            <a:extLst>
              <a:ext uri="{FF2B5EF4-FFF2-40B4-BE49-F238E27FC236}">
                <a16:creationId xmlns:a16="http://schemas.microsoft.com/office/drawing/2014/main" id="{3945408D-76CA-4821-BE9A-AA343142AB4C}"/>
              </a:ext>
            </a:extLst>
          </p:cNvPr>
          <p:cNvGrpSpPr/>
          <p:nvPr/>
        </p:nvGrpSpPr>
        <p:grpSpPr>
          <a:xfrm>
            <a:off x="-2557" y="4467163"/>
            <a:ext cx="12192001" cy="2390837"/>
            <a:chOff x="-156228" y="2779177"/>
            <a:chExt cx="10741672" cy="3930936"/>
          </a:xfrm>
        </p:grpSpPr>
        <p:pic>
          <p:nvPicPr>
            <p:cNvPr id="7" name="Picture 6">
              <a:extLst>
                <a:ext uri="{FF2B5EF4-FFF2-40B4-BE49-F238E27FC236}">
                  <a16:creationId xmlns:a16="http://schemas.microsoft.com/office/drawing/2014/main" id="{7569D4B4-CF81-44CD-A6B5-7287264ABDA3}"/>
                </a:ext>
              </a:extLst>
            </p:cNvPr>
            <p:cNvPicPr>
              <a:picLocks noChangeAspect="1"/>
            </p:cNvPicPr>
            <p:nvPr/>
          </p:nvPicPr>
          <p:blipFill>
            <a:blip r:embed="rId3" cstate="email">
              <a:alphaModFix amt="90000"/>
              <a:extLst>
                <a:ext uri="{28A0092B-C50C-407E-A947-70E740481C1C}">
                  <a14:useLocalDpi xmlns:a14="http://schemas.microsoft.com/office/drawing/2010/main"/>
                </a:ext>
              </a:extLst>
            </a:blip>
            <a:stretch>
              <a:fillRect/>
            </a:stretch>
          </p:blipFill>
          <p:spPr>
            <a:xfrm>
              <a:off x="-156228" y="3250841"/>
              <a:ext cx="10741672" cy="3459272"/>
            </a:xfrm>
            <a:prstGeom prst="rect">
              <a:avLst/>
            </a:prstGeom>
          </p:spPr>
        </p:pic>
        <p:sp>
          <p:nvSpPr>
            <p:cNvPr id="8" name="Text Placeholder 3">
              <a:extLst>
                <a:ext uri="{FF2B5EF4-FFF2-40B4-BE49-F238E27FC236}">
                  <a16:creationId xmlns:a16="http://schemas.microsoft.com/office/drawing/2014/main" id="{9C5BCCBC-95E9-477E-BED3-DEDD5CAC73D5}"/>
                </a:ext>
              </a:extLst>
            </p:cNvPr>
            <p:cNvSpPr txBox="1">
              <a:spLocks/>
            </p:cNvSpPr>
            <p:nvPr/>
          </p:nvSpPr>
          <p:spPr>
            <a:xfrm>
              <a:off x="1429180" y="2779177"/>
              <a:ext cx="7694705" cy="762001"/>
            </a:xfrm>
            <a:prstGeom prst="rect">
              <a:avLst/>
            </a:prstGeom>
          </p:spPr>
          <p:txBody>
            <a:bodyPr lIns="91440" tIns="45720" rIns="91440" bIns="45720" anchor="t"/>
            <a:lstStyle>
              <a:lvl1pPr marL="342900" indent="-342900" algn="l" defTabSz="457200" rtl="0" eaLnBrk="0" fontAlgn="base" hangingPunct="0">
                <a:spcBef>
                  <a:spcPct val="20000"/>
                </a:spcBef>
                <a:spcAft>
                  <a:spcPct val="0"/>
                </a:spcAft>
                <a:buClr>
                  <a:srgbClr val="76A835"/>
                </a:buClr>
                <a:buFont typeface="Arial" pitchFamily="34" charset="0"/>
                <a:buChar char="•"/>
                <a:defRPr sz="3200" kern="1200" baseline="0">
                  <a:solidFill>
                    <a:srgbClr val="3C3C3B"/>
                  </a:solidFill>
                  <a:latin typeface="Arial"/>
                  <a:ea typeface="+mn-ea"/>
                  <a:cs typeface="Arial"/>
                </a:defRPr>
              </a:lvl1pPr>
              <a:lvl2pPr marL="742950" indent="-285750" algn="l" defTabSz="457200" rtl="0" eaLnBrk="0" fontAlgn="base" hangingPunct="0">
                <a:spcBef>
                  <a:spcPct val="20000"/>
                </a:spcBef>
                <a:spcAft>
                  <a:spcPct val="0"/>
                </a:spcAft>
                <a:buClr>
                  <a:srgbClr val="76A835"/>
                </a:buClr>
                <a:buFont typeface="Arial" pitchFamily="34" charset="0"/>
                <a:buChar char="•"/>
                <a:defRPr sz="2800" kern="1200">
                  <a:solidFill>
                    <a:srgbClr val="3C3C3B"/>
                  </a:solidFill>
                  <a:latin typeface="Arial"/>
                  <a:ea typeface="+mn-ea"/>
                  <a:cs typeface="Arial"/>
                </a:defRPr>
              </a:lvl2pPr>
              <a:lvl3pPr marL="1143000" indent="-228600" algn="l" defTabSz="457200" rtl="0" eaLnBrk="0" fontAlgn="base" hangingPunct="0">
                <a:spcBef>
                  <a:spcPct val="20000"/>
                </a:spcBef>
                <a:spcAft>
                  <a:spcPct val="0"/>
                </a:spcAft>
                <a:buClr>
                  <a:srgbClr val="76A835"/>
                </a:buClr>
                <a:buFont typeface="Arial" pitchFamily="34" charset="0"/>
                <a:buChar char="•"/>
                <a:defRPr sz="2400" kern="1200">
                  <a:solidFill>
                    <a:srgbClr val="3C3C3B"/>
                  </a:solidFill>
                  <a:latin typeface="Arial"/>
                  <a:ea typeface="+mn-ea"/>
                  <a:cs typeface="Arial"/>
                </a:defRPr>
              </a:lvl3pPr>
              <a:lvl4pPr marL="1600200" indent="-228600" algn="l" defTabSz="457200" rtl="0" eaLnBrk="0" fontAlgn="base" hangingPunct="0">
                <a:spcBef>
                  <a:spcPct val="20000"/>
                </a:spcBef>
                <a:spcAft>
                  <a:spcPct val="0"/>
                </a:spcAft>
                <a:buClr>
                  <a:srgbClr val="76A835"/>
                </a:buClr>
                <a:buFont typeface="Arial" pitchFamily="34" charset="0"/>
                <a:buChar char="•"/>
                <a:defRPr sz="1800" kern="1200">
                  <a:solidFill>
                    <a:srgbClr val="3C3C3B"/>
                  </a:solidFill>
                  <a:latin typeface="Arial"/>
                  <a:ea typeface="+mn-ea"/>
                  <a:cs typeface="Arial"/>
                </a:defRPr>
              </a:lvl4pPr>
              <a:lvl5pPr marL="2057400" indent="-228600" algn="l" defTabSz="457200" rtl="0" eaLnBrk="0" fontAlgn="base" hangingPunct="0">
                <a:spcBef>
                  <a:spcPct val="20000"/>
                </a:spcBef>
                <a:spcAft>
                  <a:spcPct val="0"/>
                </a:spcAft>
                <a:buClr>
                  <a:srgbClr val="76A835"/>
                </a:buClr>
                <a:buFont typeface="Arial" pitchFamily="34" charset="0"/>
                <a:buChar char="•"/>
                <a:defRPr sz="12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
                  <a:srgbClr val="76A835"/>
                </a:buClr>
                <a:buSzTx/>
                <a:buFont typeface="Arial" pitchFamily="34" charset="0"/>
                <a:buNone/>
                <a:tabLst/>
                <a:defRPr/>
              </a:pPr>
              <a:br>
                <a:rPr kumimoji="0" lang="en-US" sz="2400" b="0" i="0" u="none" strike="noStrike" kern="1200" cap="none" spc="0" normalizeH="0" baseline="0" noProof="0">
                  <a:ln>
                    <a:noFill/>
                  </a:ln>
                  <a:solidFill>
                    <a:srgbClr val="FFFFFF"/>
                  </a:solidFill>
                  <a:effectLst/>
                  <a:uLnTx/>
                  <a:uFillTx/>
                  <a:latin typeface="Arial MT"/>
                  <a:ea typeface="+mn-ea"/>
                  <a:cs typeface="Arial"/>
                </a:rPr>
              </a:br>
              <a:endParaRPr kumimoji="0" lang="en-US" sz="2400" b="0" i="0" u="none" strike="noStrike" kern="1200" cap="none" spc="0" normalizeH="0" baseline="0" noProof="0">
                <a:ln>
                  <a:noFill/>
                </a:ln>
                <a:solidFill>
                  <a:srgbClr val="FFFFFF"/>
                </a:solidFill>
                <a:effectLst/>
                <a:uLnTx/>
                <a:uFillTx/>
                <a:latin typeface="Arial MT"/>
                <a:ea typeface="+mn-ea"/>
                <a:cs typeface="Arial"/>
              </a:endParaRPr>
            </a:p>
            <a:p>
              <a:pPr marL="0" marR="0" lvl="0" indent="0" algn="ctr" defTabSz="457200" rtl="0" eaLnBrk="0" fontAlgn="base" latinLnBrk="0" hangingPunct="0">
                <a:lnSpc>
                  <a:spcPct val="100000"/>
                </a:lnSpc>
                <a:spcBef>
                  <a:spcPct val="20000"/>
                </a:spcBef>
                <a:spcAft>
                  <a:spcPct val="0"/>
                </a:spcAft>
                <a:buClr>
                  <a:srgbClr val="76A835"/>
                </a:buClr>
                <a:buSzTx/>
                <a:buFont typeface="Arial" pitchFamily="34" charset="0"/>
                <a:buNone/>
                <a:tabLst/>
                <a:defRPr/>
              </a:pPr>
              <a:r>
                <a:rPr kumimoji="0" lang="en-US" sz="2800" b="0" i="0" u="none" strike="noStrike" kern="1200" cap="none" spc="0" normalizeH="0" baseline="0" noProof="0">
                  <a:ln>
                    <a:noFill/>
                  </a:ln>
                  <a:solidFill>
                    <a:srgbClr val="FFFFFF"/>
                  </a:solidFill>
                  <a:effectLst/>
                  <a:uLnTx/>
                  <a:uFillTx/>
                  <a:latin typeface="Arial MT"/>
                  <a:ea typeface="+mn-ea"/>
                  <a:cs typeface="Arial"/>
                </a:rPr>
                <a:t>Nikolai J. Sklaroff, </a:t>
              </a:r>
              <a:r>
                <a:rPr kumimoji="0" lang="en-US" sz="2800" b="0" i="1" u="none" strike="noStrike" kern="1200" cap="none" spc="0" normalizeH="0" baseline="0" noProof="0">
                  <a:ln>
                    <a:noFill/>
                  </a:ln>
                  <a:solidFill>
                    <a:srgbClr val="FFFFFF"/>
                  </a:solidFill>
                  <a:effectLst/>
                  <a:uLnTx/>
                  <a:uFillTx/>
                  <a:latin typeface="Arial MT"/>
                  <a:ea typeface="+mn-ea"/>
                  <a:cs typeface="Arial"/>
                </a:rPr>
                <a:t>Capital Finance Director, </a:t>
              </a:r>
              <a:endParaRPr kumimoji="0" lang="en-US" sz="2800" b="0" i="0" u="none" strike="noStrike" kern="1200" cap="none" spc="0" normalizeH="0" baseline="0" noProof="0">
                <a:ln>
                  <a:noFill/>
                </a:ln>
                <a:solidFill>
                  <a:srgbClr val="3C3C3B"/>
                </a:solidFill>
                <a:effectLst/>
                <a:uLnTx/>
                <a:uFillTx/>
                <a:latin typeface="Arial"/>
                <a:ea typeface="+mn-ea"/>
                <a:cs typeface="Arial"/>
              </a:endParaRPr>
            </a:p>
            <a:p>
              <a:pPr marL="0" marR="0" lvl="0" indent="0" algn="ctr" defTabSz="457200" rtl="0" eaLnBrk="0" fontAlgn="base" latinLnBrk="0" hangingPunct="0">
                <a:lnSpc>
                  <a:spcPct val="100000"/>
                </a:lnSpc>
                <a:spcBef>
                  <a:spcPct val="20000"/>
                </a:spcBef>
                <a:spcAft>
                  <a:spcPct val="0"/>
                </a:spcAft>
                <a:buClr>
                  <a:srgbClr val="76A835"/>
                </a:buClr>
                <a:buSzTx/>
                <a:buFont typeface="Arial" pitchFamily="34" charset="0"/>
                <a:buNone/>
                <a:tabLst/>
                <a:defRPr/>
              </a:pPr>
              <a:r>
                <a:rPr kumimoji="0" lang="en-US" sz="2800" b="0" i="1" u="none" strike="noStrike" kern="1200" cap="none" spc="0" normalizeH="0" baseline="0" noProof="0">
                  <a:ln>
                    <a:noFill/>
                  </a:ln>
                  <a:solidFill>
                    <a:srgbClr val="FFFFFF"/>
                  </a:solidFill>
                  <a:effectLst/>
                  <a:uLnTx/>
                  <a:uFillTx/>
                  <a:latin typeface="Arial MT"/>
                  <a:ea typeface="+mn-ea"/>
                  <a:cs typeface="Arial"/>
                </a:rPr>
                <a:t>San Francisco Public Utilities Commission</a:t>
              </a:r>
              <a:endParaRPr kumimoji="0" lang="en-US" sz="2800" b="0" i="0" u="none" strike="noStrike" kern="1200" cap="none" spc="0" normalizeH="0" baseline="0" noProof="0">
                <a:ln>
                  <a:noFill/>
                </a:ln>
                <a:solidFill>
                  <a:srgbClr val="3C3C3B"/>
                </a:solidFill>
                <a:effectLst/>
                <a:uLnTx/>
                <a:uFillTx/>
                <a:latin typeface="Arial"/>
                <a:ea typeface="+mn-ea"/>
                <a:cs typeface="Arial"/>
              </a:endParaRPr>
            </a:p>
          </p:txBody>
        </p:sp>
      </p:grpSp>
      <p:sp>
        <p:nvSpPr>
          <p:cNvPr id="9" name="TextBox 8">
            <a:extLst>
              <a:ext uri="{FF2B5EF4-FFF2-40B4-BE49-F238E27FC236}">
                <a16:creationId xmlns:a16="http://schemas.microsoft.com/office/drawing/2014/main" id="{6182E3F3-92D5-46D8-B93F-F6B82972B02D}"/>
              </a:ext>
            </a:extLst>
          </p:cNvPr>
          <p:cNvSpPr txBox="1"/>
          <p:nvPr/>
        </p:nvSpPr>
        <p:spPr>
          <a:xfrm>
            <a:off x="1739238" y="455552"/>
            <a:ext cx="8696079" cy="37856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Arial" charset="0"/>
                <a:ea typeface="+mn-ea"/>
                <a:cs typeface="Arial" charset="0"/>
              </a:rPr>
              <a:t>Climate and Financial Resiliency</a:t>
            </a:r>
            <a:endParaRPr kumimoji="0" lang="en-US" sz="8000" b="0"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Arial"/>
              <a:ea typeface="+mn-ea"/>
              <a:cs typeface="Arial"/>
            </a:endParaRPr>
          </a:p>
        </p:txBody>
      </p:sp>
      <p:pic>
        <p:nvPicPr>
          <p:cNvPr id="10" name="Picture 9">
            <a:extLst>
              <a:ext uri="{FF2B5EF4-FFF2-40B4-BE49-F238E27FC236}">
                <a16:creationId xmlns:a16="http://schemas.microsoft.com/office/drawing/2014/main" id="{195E0FBE-549A-49C0-8C32-4225FD30E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8286" y="60831"/>
            <a:ext cx="1395869" cy="841179"/>
          </a:xfrm>
          <a:prstGeom prst="rect">
            <a:avLst/>
          </a:prstGeom>
        </p:spPr>
      </p:pic>
    </p:spTree>
    <p:extLst>
      <p:ext uri="{BB962C8B-B14F-4D97-AF65-F5344CB8AC3E}">
        <p14:creationId xmlns:p14="http://schemas.microsoft.com/office/powerpoint/2010/main" val="417715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8056-A00B-4C7F-A395-ACA7311CC3BC}"/>
              </a:ext>
            </a:extLst>
          </p:cNvPr>
          <p:cNvSpPr>
            <a:spLocks noGrp="1"/>
          </p:cNvSpPr>
          <p:nvPr>
            <p:ph type="title"/>
          </p:nvPr>
        </p:nvSpPr>
        <p:spPr>
          <a:xfrm>
            <a:off x="2292597" y="278208"/>
            <a:ext cx="9199659" cy="838200"/>
          </a:xfrm>
        </p:spPr>
        <p:txBody>
          <a:bodyPr/>
          <a:lstStyle/>
          <a:p>
            <a:pPr algn="ctr"/>
            <a:r>
              <a:rPr lang="en-US" sz="3200">
                <a:effectLst>
                  <a:outerShdw blurRad="38100" dist="38100" dir="2700000" algn="tl">
                    <a:srgbClr val="000000">
                      <a:alpha val="43137"/>
                    </a:srgbClr>
                  </a:outerShdw>
                </a:effectLst>
              </a:rPr>
              <a:t>San Francisco Public Utilities Commission</a:t>
            </a:r>
          </a:p>
        </p:txBody>
      </p:sp>
      <p:sp>
        <p:nvSpPr>
          <p:cNvPr id="4" name="Slide Number Placeholder 3">
            <a:extLst>
              <a:ext uri="{FF2B5EF4-FFF2-40B4-BE49-F238E27FC236}">
                <a16:creationId xmlns:a16="http://schemas.microsoft.com/office/drawing/2014/main" id="{388B065C-3432-4349-90DD-D5B5C2DC65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pic>
        <p:nvPicPr>
          <p:cNvPr id="6" name="Picture 5">
            <a:extLst>
              <a:ext uri="{FF2B5EF4-FFF2-40B4-BE49-F238E27FC236}">
                <a16:creationId xmlns:a16="http://schemas.microsoft.com/office/drawing/2014/main" id="{C52CEDDE-12E1-AFDE-962C-86A2B624BE90}"/>
              </a:ext>
            </a:extLst>
          </p:cNvPr>
          <p:cNvPicPr>
            <a:picLocks noChangeAspect="1"/>
          </p:cNvPicPr>
          <p:nvPr/>
        </p:nvPicPr>
        <p:blipFill>
          <a:blip r:embed="rId3"/>
          <a:stretch>
            <a:fillRect/>
          </a:stretch>
        </p:blipFill>
        <p:spPr>
          <a:xfrm>
            <a:off x="1524000" y="1646547"/>
            <a:ext cx="9144000" cy="3854975"/>
          </a:xfrm>
          <a:prstGeom prst="rect">
            <a:avLst/>
          </a:prstGeom>
        </p:spPr>
      </p:pic>
      <p:sp>
        <p:nvSpPr>
          <p:cNvPr id="7" name="Oval 6">
            <a:extLst>
              <a:ext uri="{FF2B5EF4-FFF2-40B4-BE49-F238E27FC236}">
                <a16:creationId xmlns:a16="http://schemas.microsoft.com/office/drawing/2014/main" id="{1D04FE86-394F-D0BC-281D-E35735EDCEE7}"/>
              </a:ext>
            </a:extLst>
          </p:cNvPr>
          <p:cNvSpPr/>
          <p:nvPr/>
        </p:nvSpPr>
        <p:spPr bwMode="auto">
          <a:xfrm>
            <a:off x="2068220" y="3545025"/>
            <a:ext cx="2399264" cy="914400"/>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itchFamily="34" charset="0"/>
              <a:ea typeface="+mn-ea"/>
              <a:cs typeface="+mn-cs"/>
            </a:endParaRPr>
          </a:p>
        </p:txBody>
      </p:sp>
    </p:spTree>
    <p:extLst>
      <p:ext uri="{BB962C8B-B14F-4D97-AF65-F5344CB8AC3E}">
        <p14:creationId xmlns:p14="http://schemas.microsoft.com/office/powerpoint/2010/main" val="653880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8056-A00B-4C7F-A395-ACA7311CC3BC}"/>
              </a:ext>
            </a:extLst>
          </p:cNvPr>
          <p:cNvSpPr>
            <a:spLocks noGrp="1"/>
          </p:cNvSpPr>
          <p:nvPr>
            <p:ph type="title"/>
          </p:nvPr>
        </p:nvSpPr>
        <p:spPr>
          <a:xfrm>
            <a:off x="2146169" y="278208"/>
            <a:ext cx="9144000" cy="838200"/>
          </a:xfrm>
        </p:spPr>
        <p:txBody>
          <a:bodyPr/>
          <a:lstStyle/>
          <a:p>
            <a:pPr algn="ctr"/>
            <a:r>
              <a:rPr lang="en-US" sz="3200">
                <a:effectLst>
                  <a:outerShdw blurRad="38100" dist="38100" dir="2700000" algn="tl">
                    <a:srgbClr val="000000">
                      <a:alpha val="43137"/>
                    </a:srgbClr>
                  </a:outerShdw>
                </a:effectLst>
              </a:rPr>
              <a:t>San Francisco Public Utilities Commission</a:t>
            </a:r>
          </a:p>
        </p:txBody>
      </p:sp>
      <p:sp>
        <p:nvSpPr>
          <p:cNvPr id="4" name="Slide Number Placeholder 3">
            <a:extLst>
              <a:ext uri="{FF2B5EF4-FFF2-40B4-BE49-F238E27FC236}">
                <a16:creationId xmlns:a16="http://schemas.microsoft.com/office/drawing/2014/main" id="{388B065C-3432-4349-90DD-D5B5C2DC65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pic>
        <p:nvPicPr>
          <p:cNvPr id="6" name="Picture 5">
            <a:extLst>
              <a:ext uri="{FF2B5EF4-FFF2-40B4-BE49-F238E27FC236}">
                <a16:creationId xmlns:a16="http://schemas.microsoft.com/office/drawing/2014/main" id="{C52CEDDE-12E1-AFDE-962C-86A2B624BE90}"/>
              </a:ext>
            </a:extLst>
          </p:cNvPr>
          <p:cNvPicPr>
            <a:picLocks noChangeAspect="1"/>
          </p:cNvPicPr>
          <p:nvPr/>
        </p:nvPicPr>
        <p:blipFill>
          <a:blip r:embed="rId3"/>
          <a:stretch>
            <a:fillRect/>
          </a:stretch>
        </p:blipFill>
        <p:spPr>
          <a:xfrm>
            <a:off x="1524000" y="1646547"/>
            <a:ext cx="9144000" cy="3854975"/>
          </a:xfrm>
          <a:prstGeom prst="rect">
            <a:avLst/>
          </a:prstGeom>
        </p:spPr>
      </p:pic>
      <p:sp>
        <p:nvSpPr>
          <p:cNvPr id="7" name="Oval 6">
            <a:extLst>
              <a:ext uri="{FF2B5EF4-FFF2-40B4-BE49-F238E27FC236}">
                <a16:creationId xmlns:a16="http://schemas.microsoft.com/office/drawing/2014/main" id="{1D04FE86-394F-D0BC-281D-E35735EDCEE7}"/>
              </a:ext>
            </a:extLst>
          </p:cNvPr>
          <p:cNvSpPr/>
          <p:nvPr/>
        </p:nvSpPr>
        <p:spPr bwMode="auto">
          <a:xfrm>
            <a:off x="2068220" y="3545025"/>
            <a:ext cx="2399264" cy="914400"/>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itchFamily="34" charset="0"/>
              <a:ea typeface="+mn-ea"/>
              <a:cs typeface="+mn-cs"/>
            </a:endParaRPr>
          </a:p>
        </p:txBody>
      </p:sp>
      <p:sp>
        <p:nvSpPr>
          <p:cNvPr id="10" name="Oval 9">
            <a:extLst>
              <a:ext uri="{FF2B5EF4-FFF2-40B4-BE49-F238E27FC236}">
                <a16:creationId xmlns:a16="http://schemas.microsoft.com/office/drawing/2014/main" id="{1DDB7FAC-61CE-341B-1836-F8495DC5623D}"/>
              </a:ext>
            </a:extLst>
          </p:cNvPr>
          <p:cNvSpPr/>
          <p:nvPr/>
        </p:nvSpPr>
        <p:spPr bwMode="auto">
          <a:xfrm>
            <a:off x="6923380" y="3545025"/>
            <a:ext cx="2399264" cy="914400"/>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itchFamily="34" charset="0"/>
              <a:ea typeface="+mn-ea"/>
              <a:cs typeface="+mn-cs"/>
            </a:endParaRPr>
          </a:p>
        </p:txBody>
      </p:sp>
    </p:spTree>
    <p:extLst>
      <p:ext uri="{BB962C8B-B14F-4D97-AF65-F5344CB8AC3E}">
        <p14:creationId xmlns:p14="http://schemas.microsoft.com/office/powerpoint/2010/main" val="149162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8056-A00B-4C7F-A395-ACA7311CC3BC}"/>
              </a:ext>
            </a:extLst>
          </p:cNvPr>
          <p:cNvSpPr>
            <a:spLocks noGrp="1"/>
          </p:cNvSpPr>
          <p:nvPr>
            <p:ph type="title"/>
          </p:nvPr>
        </p:nvSpPr>
        <p:spPr>
          <a:xfrm>
            <a:off x="1492195" y="228600"/>
            <a:ext cx="9207610" cy="838200"/>
          </a:xfrm>
        </p:spPr>
        <p:txBody>
          <a:bodyPr/>
          <a:lstStyle/>
          <a:p>
            <a:pPr algn="ctr"/>
            <a:r>
              <a:rPr lang="en-US" sz="3200">
                <a:effectLst>
                  <a:outerShdw blurRad="38100" dist="38100" dir="2700000" algn="tl">
                    <a:srgbClr val="000000">
                      <a:alpha val="43137"/>
                    </a:srgbClr>
                  </a:outerShdw>
                </a:effectLst>
              </a:rPr>
              <a:t>SFPUC Regional Water System</a:t>
            </a:r>
            <a:endParaRPr lang="en-US" sz="3200"/>
          </a:p>
        </p:txBody>
      </p:sp>
      <p:sp>
        <p:nvSpPr>
          <p:cNvPr id="3" name="Content Placeholder 2">
            <a:extLst>
              <a:ext uri="{FF2B5EF4-FFF2-40B4-BE49-F238E27FC236}">
                <a16:creationId xmlns:a16="http://schemas.microsoft.com/office/drawing/2014/main" id="{8411F34C-191B-4248-8763-D37C70037EE3}"/>
              </a:ext>
            </a:extLst>
          </p:cNvPr>
          <p:cNvSpPr>
            <a:spLocks noGrp="1"/>
          </p:cNvSpPr>
          <p:nvPr>
            <p:ph idx="1"/>
          </p:nvPr>
        </p:nvSpPr>
        <p:spPr>
          <a:xfrm>
            <a:off x="2042164" y="1264772"/>
            <a:ext cx="8244839" cy="3706724"/>
          </a:xfrm>
        </p:spPr>
        <p:txBody>
          <a:bodyPr/>
          <a:lstStyle/>
          <a:p>
            <a:pPr marL="0" indent="0">
              <a:buNone/>
            </a:pPr>
            <a:endParaRPr lang="en-US" sz="2400"/>
          </a:p>
          <a:p>
            <a:pPr marL="342265" indent="-342265"/>
            <a:endParaRPr lang="en-US" sz="2400"/>
          </a:p>
          <a:p>
            <a:pPr marL="342265" indent="-342265"/>
            <a:endParaRPr lang="en-US" sz="2400"/>
          </a:p>
          <a:p>
            <a:pPr marL="342265" indent="-342265"/>
            <a:endParaRPr lang="en-US" sz="2400"/>
          </a:p>
          <a:p>
            <a:pPr marL="342265" indent="-342265"/>
            <a:endParaRPr lang="en-US" sz="2400"/>
          </a:p>
          <a:p>
            <a:pPr marL="342265" indent="-342265"/>
            <a:endParaRPr lang="en-US" sz="2400"/>
          </a:p>
          <a:p>
            <a:pPr marL="342265" indent="-342265"/>
            <a:endParaRPr lang="en-US" sz="2400"/>
          </a:p>
          <a:p>
            <a:pPr marL="342265" indent="-342265"/>
            <a:endParaRPr lang="en-US" sz="2400"/>
          </a:p>
        </p:txBody>
      </p:sp>
      <p:sp>
        <p:nvSpPr>
          <p:cNvPr id="4" name="Slide Number Placeholder 3">
            <a:extLst>
              <a:ext uri="{FF2B5EF4-FFF2-40B4-BE49-F238E27FC236}">
                <a16:creationId xmlns:a16="http://schemas.microsoft.com/office/drawing/2014/main" id="{388B065C-3432-4349-90DD-D5B5C2DC65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pic>
        <p:nvPicPr>
          <p:cNvPr id="5" name="Picture 4">
            <a:extLst>
              <a:ext uri="{FF2B5EF4-FFF2-40B4-BE49-F238E27FC236}">
                <a16:creationId xmlns:a16="http://schemas.microsoft.com/office/drawing/2014/main" id="{CA22CBE4-1898-D306-8287-23DD6353E154}"/>
              </a:ext>
            </a:extLst>
          </p:cNvPr>
          <p:cNvPicPr>
            <a:picLocks noChangeAspect="1"/>
          </p:cNvPicPr>
          <p:nvPr/>
        </p:nvPicPr>
        <p:blipFill>
          <a:blip r:embed="rId3"/>
          <a:stretch>
            <a:fillRect/>
          </a:stretch>
        </p:blipFill>
        <p:spPr>
          <a:xfrm>
            <a:off x="174929" y="1079824"/>
            <a:ext cx="12112086" cy="4668974"/>
          </a:xfrm>
          <a:prstGeom prst="rect">
            <a:avLst/>
          </a:prstGeom>
        </p:spPr>
      </p:pic>
    </p:spTree>
    <p:extLst>
      <p:ext uri="{BB962C8B-B14F-4D97-AF65-F5344CB8AC3E}">
        <p14:creationId xmlns:p14="http://schemas.microsoft.com/office/powerpoint/2010/main" val="238027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E5880-48B5-8D1B-4B53-2B81A9B2A4D4}"/>
              </a:ext>
            </a:extLst>
          </p:cNvPr>
          <p:cNvSpPr>
            <a:spLocks noGrp="1"/>
          </p:cNvSpPr>
          <p:nvPr>
            <p:ph type="title"/>
          </p:nvPr>
        </p:nvSpPr>
        <p:spPr>
          <a:xfrm>
            <a:off x="3677501" y="219173"/>
            <a:ext cx="4985732" cy="838200"/>
          </a:xfrm>
        </p:spPr>
        <p:txBody>
          <a:bodyPr/>
          <a:lstStyle/>
          <a:p>
            <a:r>
              <a:rPr lang="en-US" sz="3200"/>
              <a:t>SFPUC Power Facilities </a:t>
            </a:r>
          </a:p>
        </p:txBody>
      </p:sp>
      <p:sp>
        <p:nvSpPr>
          <p:cNvPr id="4" name="Slide Number Placeholder 3">
            <a:extLst>
              <a:ext uri="{FF2B5EF4-FFF2-40B4-BE49-F238E27FC236}">
                <a16:creationId xmlns:a16="http://schemas.microsoft.com/office/drawing/2014/main" id="{0F292ED6-18D9-987C-CB84-195844BEBC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pic>
        <p:nvPicPr>
          <p:cNvPr id="6" name="Picture 5">
            <a:extLst>
              <a:ext uri="{FF2B5EF4-FFF2-40B4-BE49-F238E27FC236}">
                <a16:creationId xmlns:a16="http://schemas.microsoft.com/office/drawing/2014/main" id="{29421726-A482-18AB-6573-591B978F2DB1}"/>
              </a:ext>
            </a:extLst>
          </p:cNvPr>
          <p:cNvPicPr>
            <a:picLocks noChangeAspect="1"/>
          </p:cNvPicPr>
          <p:nvPr/>
        </p:nvPicPr>
        <p:blipFill>
          <a:blip r:embed="rId3"/>
          <a:stretch>
            <a:fillRect/>
          </a:stretch>
        </p:blipFill>
        <p:spPr>
          <a:xfrm>
            <a:off x="2566987" y="1419225"/>
            <a:ext cx="7058025" cy="4019550"/>
          </a:xfrm>
          <a:prstGeom prst="rect">
            <a:avLst/>
          </a:prstGeom>
        </p:spPr>
      </p:pic>
    </p:spTree>
    <p:extLst>
      <p:ext uri="{BB962C8B-B14F-4D97-AF65-F5344CB8AC3E}">
        <p14:creationId xmlns:p14="http://schemas.microsoft.com/office/powerpoint/2010/main" val="3901515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84981" y="6575162"/>
            <a:ext cx="90768" cy="174309"/>
          </a:xfrm>
          <a:prstGeom prst="rect">
            <a:avLst/>
          </a:prstGeom>
        </p:spPr>
        <p:txBody>
          <a:bodyPr vert="horz" wrap="square" lIns="0" tIns="11206" rIns="0" bIns="0" rtlCol="0">
            <a:spAutoFit/>
          </a:bodyPr>
          <a:lstStyle/>
          <a:p>
            <a:pPr marL="11206" marR="0" lvl="0" indent="0" algn="l" defTabSz="914400" rtl="0" eaLnBrk="1" fontAlgn="auto" latinLnBrk="0" hangingPunct="1">
              <a:lnSpc>
                <a:spcPct val="100000"/>
              </a:lnSpc>
              <a:spcBef>
                <a:spcPts val="88"/>
              </a:spcBef>
              <a:spcAft>
                <a:spcPts val="0"/>
              </a:spcAft>
              <a:buClrTx/>
              <a:buSzTx/>
              <a:buFontTx/>
              <a:buNone/>
              <a:tabLst/>
              <a:defRPr/>
            </a:pPr>
            <a:r>
              <a:rPr kumimoji="0" sz="1059" b="0" i="0" u="none" strike="noStrike" kern="1200" cap="none" spc="-44" normalizeH="0" baseline="0" noProof="0">
                <a:ln>
                  <a:noFill/>
                </a:ln>
                <a:solidFill>
                  <a:srgbClr val="898989"/>
                </a:solidFill>
                <a:effectLst/>
                <a:uLnTx/>
                <a:uFillTx/>
                <a:latin typeface="Calibri"/>
                <a:ea typeface="+mn-ea"/>
                <a:cs typeface="Calibri"/>
              </a:rPr>
              <a:t>6</a:t>
            </a:r>
            <a:endParaRPr kumimoji="0" sz="1059" b="0" i="0" u="none" strike="noStrike" kern="1200" cap="none" spc="0" normalizeH="0" baseline="0" noProof="0">
              <a:ln>
                <a:noFill/>
              </a:ln>
              <a:solidFill>
                <a:srgbClr val="003366"/>
              </a:solidFill>
              <a:effectLst/>
              <a:uLnTx/>
              <a:uFillTx/>
              <a:latin typeface="Calibri"/>
              <a:ea typeface="+mn-ea"/>
              <a:cs typeface="Calibri"/>
            </a:endParaRPr>
          </a:p>
        </p:txBody>
      </p:sp>
      <p:pic>
        <p:nvPicPr>
          <p:cNvPr id="3" name="object 3"/>
          <p:cNvPicPr/>
          <p:nvPr/>
        </p:nvPicPr>
        <p:blipFill>
          <a:blip r:embed="rId3" cstate="print"/>
          <a:stretch>
            <a:fillRect/>
          </a:stretch>
        </p:blipFill>
        <p:spPr>
          <a:xfrm>
            <a:off x="1963047" y="865989"/>
            <a:ext cx="8167071" cy="5104504"/>
          </a:xfrm>
          <a:prstGeom prst="rect">
            <a:avLst/>
          </a:prstGeom>
        </p:spPr>
      </p:pic>
      <p:sp>
        <p:nvSpPr>
          <p:cNvPr id="4" name="object 4"/>
          <p:cNvSpPr txBox="1"/>
          <p:nvPr/>
        </p:nvSpPr>
        <p:spPr>
          <a:xfrm>
            <a:off x="1753945" y="882127"/>
            <a:ext cx="2457450" cy="1655702"/>
          </a:xfrm>
          <a:prstGeom prst="rect">
            <a:avLst/>
          </a:prstGeom>
          <a:solidFill>
            <a:srgbClr val="009BDD"/>
          </a:solidFill>
        </p:spPr>
        <p:txBody>
          <a:bodyPr vert="horz" wrap="square" lIns="0" tIns="25773" rIns="0" bIns="0" rtlCol="0">
            <a:spAutoFit/>
          </a:bodyPr>
          <a:lstStyle/>
          <a:p>
            <a:pPr marL="81247" marR="810229" lvl="0" indent="0" algn="l" defTabSz="914400" rtl="0" eaLnBrk="1" fontAlgn="auto" latinLnBrk="0" hangingPunct="1">
              <a:lnSpc>
                <a:spcPct val="100000"/>
              </a:lnSpc>
              <a:spcBef>
                <a:spcPts val="202"/>
              </a:spcBef>
              <a:spcAft>
                <a:spcPts val="0"/>
              </a:spcAft>
              <a:buClrTx/>
              <a:buSzTx/>
              <a:buFontTx/>
              <a:buNone/>
              <a:tabLst/>
              <a:defRPr/>
            </a:pPr>
            <a:r>
              <a:rPr kumimoji="0" sz="1765" b="1" i="0" u="none" strike="noStrike" kern="1200" cap="none" spc="0" normalizeH="0" baseline="0" noProof="0">
                <a:ln>
                  <a:noFill/>
                </a:ln>
                <a:solidFill>
                  <a:srgbClr val="FFFFFF"/>
                </a:solidFill>
                <a:effectLst/>
                <a:uLnTx/>
                <a:uFillTx/>
                <a:latin typeface="Calibri"/>
                <a:ea typeface="+mn-ea"/>
                <a:cs typeface="Calibri"/>
              </a:rPr>
              <a:t>49</a:t>
            </a:r>
            <a:r>
              <a:rPr kumimoji="0" sz="1765" b="1" i="0" u="none" strike="noStrike" kern="1200" cap="none" spc="-49" normalizeH="0" baseline="0" noProof="0">
                <a:ln>
                  <a:noFill/>
                </a:ln>
                <a:solidFill>
                  <a:srgbClr val="FFFFFF"/>
                </a:solidFill>
                <a:effectLst/>
                <a:uLnTx/>
                <a:uFillTx/>
                <a:latin typeface="Calibri"/>
                <a:ea typeface="+mn-ea"/>
                <a:cs typeface="Calibri"/>
              </a:rPr>
              <a:t> </a:t>
            </a:r>
            <a:r>
              <a:rPr kumimoji="0" sz="1235" b="0" i="0" u="none" strike="noStrike" kern="1200" cap="none" spc="0" normalizeH="0" baseline="0" noProof="0">
                <a:ln>
                  <a:noFill/>
                </a:ln>
                <a:solidFill>
                  <a:srgbClr val="FFFFFF"/>
                </a:solidFill>
                <a:effectLst/>
                <a:uLnTx/>
                <a:uFillTx/>
                <a:latin typeface="Calibri"/>
                <a:ea typeface="+mn-ea"/>
                <a:cs typeface="Calibri"/>
              </a:rPr>
              <a:t>Square</a:t>
            </a:r>
            <a:r>
              <a:rPr kumimoji="0" sz="1235" b="0" i="0" u="none" strike="noStrike" kern="1200" cap="none" spc="-22" normalizeH="0" baseline="0" noProof="0">
                <a:ln>
                  <a:noFill/>
                </a:ln>
                <a:solidFill>
                  <a:srgbClr val="FFFFFF"/>
                </a:solidFill>
                <a:effectLst/>
                <a:uLnTx/>
                <a:uFillTx/>
                <a:latin typeface="Calibri"/>
                <a:ea typeface="+mn-ea"/>
                <a:cs typeface="Calibri"/>
              </a:rPr>
              <a:t> </a:t>
            </a:r>
            <a:r>
              <a:rPr kumimoji="0" sz="1235" b="0" i="0" u="none" strike="noStrike" kern="1200" cap="none" spc="0" normalizeH="0" baseline="0" noProof="0">
                <a:ln>
                  <a:noFill/>
                </a:ln>
                <a:solidFill>
                  <a:srgbClr val="FFFFFF"/>
                </a:solidFill>
                <a:effectLst/>
                <a:uLnTx/>
                <a:uFillTx/>
                <a:latin typeface="Calibri"/>
                <a:ea typeface="+mn-ea"/>
                <a:cs typeface="Calibri"/>
              </a:rPr>
              <a:t>Miles</a:t>
            </a:r>
            <a:r>
              <a:rPr kumimoji="0" sz="1235" b="0" i="0" u="none" strike="noStrike" kern="1200" cap="none" spc="-9" normalizeH="0" baseline="0" noProof="0">
                <a:ln>
                  <a:noFill/>
                </a:ln>
                <a:solidFill>
                  <a:srgbClr val="FFFFFF"/>
                </a:solidFill>
                <a:effectLst/>
                <a:uLnTx/>
                <a:uFillTx/>
                <a:latin typeface="Calibri"/>
                <a:ea typeface="+mn-ea"/>
                <a:cs typeface="Calibri"/>
              </a:rPr>
              <a:t> </a:t>
            </a:r>
            <a:r>
              <a:rPr kumimoji="0" sz="1235" b="0" i="0" u="none" strike="noStrike" kern="1200" cap="none" spc="0" normalizeH="0" baseline="0" noProof="0">
                <a:ln>
                  <a:noFill/>
                </a:ln>
                <a:solidFill>
                  <a:srgbClr val="FFFFFF"/>
                </a:solidFill>
                <a:effectLst/>
                <a:uLnTx/>
                <a:uFillTx/>
                <a:latin typeface="Calibri"/>
                <a:ea typeface="+mn-ea"/>
                <a:cs typeface="Calibri"/>
              </a:rPr>
              <a:t>in</a:t>
            </a:r>
            <a:r>
              <a:rPr kumimoji="0" sz="1235" b="0" i="0" u="none" strike="noStrike" kern="1200" cap="none" spc="-26" normalizeH="0" baseline="0" noProof="0">
                <a:ln>
                  <a:noFill/>
                </a:ln>
                <a:solidFill>
                  <a:srgbClr val="FFFFFF"/>
                </a:solidFill>
                <a:effectLst/>
                <a:uLnTx/>
                <a:uFillTx/>
                <a:latin typeface="Calibri"/>
                <a:ea typeface="+mn-ea"/>
                <a:cs typeface="Calibri"/>
              </a:rPr>
              <a:t> </a:t>
            </a:r>
            <a:r>
              <a:rPr kumimoji="0" sz="1235" b="0" i="0" u="none" strike="noStrike" kern="1200" cap="none" spc="-22" normalizeH="0" baseline="0" noProof="0">
                <a:ln>
                  <a:noFill/>
                </a:ln>
                <a:solidFill>
                  <a:srgbClr val="FFFFFF"/>
                </a:solidFill>
                <a:effectLst/>
                <a:uLnTx/>
                <a:uFillTx/>
                <a:latin typeface="Calibri"/>
                <a:ea typeface="+mn-ea"/>
                <a:cs typeface="Calibri"/>
              </a:rPr>
              <a:t>SF</a:t>
            </a:r>
            <a:r>
              <a:rPr kumimoji="0" sz="1235" b="0" i="0" u="none" strike="noStrike" kern="1200" cap="none" spc="441" normalizeH="0" baseline="0" noProof="0">
                <a:ln>
                  <a:noFill/>
                </a:ln>
                <a:solidFill>
                  <a:srgbClr val="FFFFFF"/>
                </a:solidFill>
                <a:effectLst/>
                <a:uLnTx/>
                <a:uFillTx/>
                <a:latin typeface="Calibri"/>
                <a:ea typeface="+mn-ea"/>
                <a:cs typeface="Calibri"/>
              </a:rPr>
              <a:t> </a:t>
            </a:r>
            <a:r>
              <a:rPr kumimoji="0" sz="1765" b="1" i="0" u="none" strike="noStrike" kern="1200" cap="none" spc="0" normalizeH="0" baseline="0" noProof="0">
                <a:ln>
                  <a:noFill/>
                </a:ln>
                <a:solidFill>
                  <a:srgbClr val="FFFFFF"/>
                </a:solidFill>
                <a:effectLst/>
                <a:uLnTx/>
                <a:uFillTx/>
                <a:latin typeface="Calibri"/>
                <a:ea typeface="+mn-ea"/>
                <a:cs typeface="Calibri"/>
              </a:rPr>
              <a:t>3</a:t>
            </a:r>
            <a:r>
              <a:rPr kumimoji="0" sz="1765" b="1" i="0" u="none" strike="noStrike" kern="1200" cap="none" spc="-26" normalizeH="0" baseline="0" noProof="0">
                <a:ln>
                  <a:noFill/>
                </a:ln>
                <a:solidFill>
                  <a:srgbClr val="FFFFFF"/>
                </a:solidFill>
                <a:effectLst/>
                <a:uLnTx/>
                <a:uFillTx/>
                <a:latin typeface="Calibri"/>
                <a:ea typeface="+mn-ea"/>
                <a:cs typeface="Calibri"/>
              </a:rPr>
              <a:t> </a:t>
            </a:r>
            <a:r>
              <a:rPr kumimoji="0" sz="1235" b="0" i="0" u="none" strike="noStrike" kern="1200" cap="none" spc="-18" normalizeH="0" baseline="0" noProof="0">
                <a:ln>
                  <a:noFill/>
                </a:ln>
                <a:solidFill>
                  <a:srgbClr val="FFFFFF"/>
                </a:solidFill>
                <a:effectLst/>
                <a:uLnTx/>
                <a:uFillTx/>
                <a:latin typeface="Calibri"/>
                <a:ea typeface="+mn-ea"/>
                <a:cs typeface="Calibri"/>
              </a:rPr>
              <a:t>Treatment</a:t>
            </a:r>
            <a:r>
              <a:rPr kumimoji="0" sz="1235" b="0" i="0" u="none" strike="noStrike" kern="1200" cap="none" spc="4" normalizeH="0" baseline="0" noProof="0">
                <a:ln>
                  <a:noFill/>
                </a:ln>
                <a:solidFill>
                  <a:srgbClr val="FFFFFF"/>
                </a:solidFill>
                <a:effectLst/>
                <a:uLnTx/>
                <a:uFillTx/>
                <a:latin typeface="Calibri"/>
                <a:ea typeface="+mn-ea"/>
                <a:cs typeface="Calibri"/>
              </a:rPr>
              <a:t> </a:t>
            </a:r>
            <a:r>
              <a:rPr kumimoji="0" sz="1235" b="0" i="0" u="none" strike="noStrike" kern="1200" cap="none" spc="-9" normalizeH="0" baseline="0" noProof="0">
                <a:ln>
                  <a:noFill/>
                </a:ln>
                <a:solidFill>
                  <a:srgbClr val="FFFFFF"/>
                </a:solidFill>
                <a:effectLst/>
                <a:uLnTx/>
                <a:uFillTx/>
                <a:latin typeface="Calibri"/>
                <a:ea typeface="+mn-ea"/>
                <a:cs typeface="Calibri"/>
              </a:rPr>
              <a:t>Facilities </a:t>
            </a:r>
            <a:r>
              <a:rPr kumimoji="0" sz="1765" b="1" i="0" u="none" strike="noStrike" kern="1200" cap="none" spc="0" normalizeH="0" baseline="0" noProof="0">
                <a:ln>
                  <a:noFill/>
                </a:ln>
                <a:solidFill>
                  <a:srgbClr val="FFFFFF"/>
                </a:solidFill>
                <a:effectLst/>
                <a:uLnTx/>
                <a:uFillTx/>
                <a:latin typeface="Calibri"/>
                <a:ea typeface="+mn-ea"/>
                <a:cs typeface="Calibri"/>
              </a:rPr>
              <a:t>1,000+</a:t>
            </a:r>
            <a:r>
              <a:rPr kumimoji="0" sz="1765" b="1" i="0" u="none" strike="noStrike" kern="1200" cap="none" spc="-49" normalizeH="0" baseline="0" noProof="0">
                <a:ln>
                  <a:noFill/>
                </a:ln>
                <a:solidFill>
                  <a:srgbClr val="FFFFFF"/>
                </a:solidFill>
                <a:effectLst/>
                <a:uLnTx/>
                <a:uFillTx/>
                <a:latin typeface="Calibri"/>
                <a:ea typeface="+mn-ea"/>
                <a:cs typeface="Calibri"/>
              </a:rPr>
              <a:t> </a:t>
            </a:r>
            <a:r>
              <a:rPr kumimoji="0" sz="1235" b="0" i="0" u="none" strike="noStrike" kern="1200" cap="none" spc="0" normalizeH="0" baseline="0" noProof="0">
                <a:ln>
                  <a:noFill/>
                </a:ln>
                <a:solidFill>
                  <a:srgbClr val="FFFFFF"/>
                </a:solidFill>
                <a:effectLst/>
                <a:uLnTx/>
                <a:uFillTx/>
                <a:latin typeface="Calibri"/>
                <a:ea typeface="+mn-ea"/>
                <a:cs typeface="Calibri"/>
              </a:rPr>
              <a:t>Miles</a:t>
            </a:r>
            <a:r>
              <a:rPr kumimoji="0" sz="1235" b="0" i="0" u="none" strike="noStrike" kern="1200" cap="none" spc="-9" normalizeH="0" baseline="0" noProof="0">
                <a:ln>
                  <a:noFill/>
                </a:ln>
                <a:solidFill>
                  <a:srgbClr val="FFFFFF"/>
                </a:solidFill>
                <a:effectLst/>
                <a:uLnTx/>
                <a:uFillTx/>
                <a:latin typeface="Calibri"/>
                <a:ea typeface="+mn-ea"/>
                <a:cs typeface="Calibri"/>
              </a:rPr>
              <a:t> </a:t>
            </a:r>
            <a:r>
              <a:rPr kumimoji="0" sz="1235" b="0" i="0" u="none" strike="noStrike" kern="1200" cap="none" spc="0" normalizeH="0" baseline="0" noProof="0">
                <a:ln>
                  <a:noFill/>
                </a:ln>
                <a:solidFill>
                  <a:srgbClr val="FFFFFF"/>
                </a:solidFill>
                <a:effectLst/>
                <a:uLnTx/>
                <a:uFillTx/>
                <a:latin typeface="Calibri"/>
                <a:ea typeface="+mn-ea"/>
                <a:cs typeface="Calibri"/>
              </a:rPr>
              <a:t>of</a:t>
            </a:r>
            <a:r>
              <a:rPr kumimoji="0" sz="1235" b="0" i="0" u="none" strike="noStrike" kern="1200" cap="none" spc="-31" normalizeH="0" baseline="0" noProof="0">
                <a:ln>
                  <a:noFill/>
                </a:ln>
                <a:solidFill>
                  <a:srgbClr val="FFFFFF"/>
                </a:solidFill>
                <a:effectLst/>
                <a:uLnTx/>
                <a:uFillTx/>
                <a:latin typeface="Calibri"/>
                <a:ea typeface="+mn-ea"/>
                <a:cs typeface="Calibri"/>
              </a:rPr>
              <a:t> </a:t>
            </a:r>
            <a:r>
              <a:rPr kumimoji="0" sz="1235" b="0" i="0" u="none" strike="noStrike" kern="1200" cap="none" spc="-9" normalizeH="0" baseline="0" noProof="0">
                <a:ln>
                  <a:noFill/>
                </a:ln>
                <a:solidFill>
                  <a:srgbClr val="FFFFFF"/>
                </a:solidFill>
                <a:effectLst/>
                <a:uLnTx/>
                <a:uFillTx/>
                <a:latin typeface="Calibri"/>
                <a:ea typeface="+mn-ea"/>
                <a:cs typeface="Calibri"/>
              </a:rPr>
              <a:t>Pipes</a:t>
            </a:r>
            <a:endParaRPr kumimoji="0" sz="1235" b="0" i="0" u="none" strike="noStrike" kern="1200" cap="none" spc="0" normalizeH="0" baseline="0" noProof="0">
              <a:ln>
                <a:noFill/>
              </a:ln>
              <a:solidFill>
                <a:srgbClr val="003366"/>
              </a:solidFill>
              <a:effectLst/>
              <a:uLnTx/>
              <a:uFillTx/>
              <a:latin typeface="Calibri"/>
              <a:ea typeface="+mn-ea"/>
              <a:cs typeface="Calibri"/>
            </a:endParaRPr>
          </a:p>
          <a:p>
            <a:pPr marL="81247" marR="0" lvl="0" indent="0" algn="l" defTabSz="914400" rtl="0" eaLnBrk="1" fontAlgn="auto" latinLnBrk="0" hangingPunct="1">
              <a:lnSpc>
                <a:spcPct val="100000"/>
              </a:lnSpc>
              <a:spcBef>
                <a:spcPts val="0"/>
              </a:spcBef>
              <a:spcAft>
                <a:spcPts val="0"/>
              </a:spcAft>
              <a:buClrTx/>
              <a:buSzTx/>
              <a:buFontTx/>
              <a:buNone/>
              <a:tabLst/>
              <a:defRPr/>
            </a:pPr>
            <a:r>
              <a:rPr kumimoji="0" sz="1765" b="1" i="0" u="none" strike="noStrike" kern="1200" cap="none" spc="0" normalizeH="0" baseline="0" noProof="0">
                <a:ln>
                  <a:noFill/>
                </a:ln>
                <a:solidFill>
                  <a:srgbClr val="FFFFFF"/>
                </a:solidFill>
                <a:effectLst/>
                <a:uLnTx/>
                <a:uFillTx/>
                <a:latin typeface="Calibri"/>
                <a:ea typeface="+mn-ea"/>
                <a:cs typeface="Calibri"/>
              </a:rPr>
              <a:t>40</a:t>
            </a:r>
            <a:r>
              <a:rPr kumimoji="0" sz="1765" b="1" i="0" u="none" strike="noStrike" kern="1200" cap="none" spc="-22" normalizeH="0" baseline="0" noProof="0">
                <a:ln>
                  <a:noFill/>
                </a:ln>
                <a:solidFill>
                  <a:srgbClr val="FFFFFF"/>
                </a:solidFill>
                <a:effectLst/>
                <a:uLnTx/>
                <a:uFillTx/>
                <a:latin typeface="Calibri"/>
                <a:ea typeface="+mn-ea"/>
                <a:cs typeface="Calibri"/>
              </a:rPr>
              <a:t> </a:t>
            </a:r>
            <a:r>
              <a:rPr kumimoji="0" sz="1765" b="1" i="0" u="none" strike="noStrike" kern="1200" cap="none" spc="0" normalizeH="0" baseline="0" noProof="0">
                <a:ln>
                  <a:noFill/>
                </a:ln>
                <a:solidFill>
                  <a:srgbClr val="FFFFFF"/>
                </a:solidFill>
                <a:effectLst/>
                <a:uLnTx/>
                <a:uFillTx/>
                <a:latin typeface="Calibri"/>
                <a:ea typeface="+mn-ea"/>
                <a:cs typeface="Calibri"/>
              </a:rPr>
              <a:t>Billion</a:t>
            </a:r>
            <a:r>
              <a:rPr kumimoji="0" sz="1765" b="1" i="0" u="none" strike="noStrike" kern="1200" cap="none" spc="-35" normalizeH="0" baseline="0" noProof="0">
                <a:ln>
                  <a:noFill/>
                </a:ln>
                <a:solidFill>
                  <a:srgbClr val="FFFFFF"/>
                </a:solidFill>
                <a:effectLst/>
                <a:uLnTx/>
                <a:uFillTx/>
                <a:latin typeface="Calibri"/>
                <a:ea typeface="+mn-ea"/>
                <a:cs typeface="Calibri"/>
              </a:rPr>
              <a:t> </a:t>
            </a:r>
            <a:r>
              <a:rPr kumimoji="0" sz="1235" b="0" i="0" u="none" strike="noStrike" kern="1200" cap="none" spc="0" normalizeH="0" baseline="0" noProof="0">
                <a:ln>
                  <a:noFill/>
                </a:ln>
                <a:solidFill>
                  <a:srgbClr val="FFFFFF"/>
                </a:solidFill>
                <a:effectLst/>
                <a:uLnTx/>
                <a:uFillTx/>
                <a:latin typeface="Calibri"/>
                <a:ea typeface="+mn-ea"/>
                <a:cs typeface="Calibri"/>
              </a:rPr>
              <a:t>Gallons</a:t>
            </a:r>
            <a:r>
              <a:rPr kumimoji="0" sz="1235" b="0" i="0" u="none" strike="noStrike" kern="1200" cap="none" spc="9" normalizeH="0" baseline="0" noProof="0">
                <a:ln>
                  <a:noFill/>
                </a:ln>
                <a:solidFill>
                  <a:srgbClr val="FFFFFF"/>
                </a:solidFill>
                <a:effectLst/>
                <a:uLnTx/>
                <a:uFillTx/>
                <a:latin typeface="Calibri"/>
                <a:ea typeface="+mn-ea"/>
                <a:cs typeface="Calibri"/>
              </a:rPr>
              <a:t> </a:t>
            </a:r>
            <a:r>
              <a:rPr kumimoji="0" sz="1235" b="0" i="0" u="none" strike="noStrike" kern="1200" cap="none" spc="-9" normalizeH="0" baseline="0" noProof="0">
                <a:ln>
                  <a:noFill/>
                </a:ln>
                <a:solidFill>
                  <a:srgbClr val="FFFFFF"/>
                </a:solidFill>
                <a:effectLst/>
                <a:uLnTx/>
                <a:uFillTx/>
                <a:latin typeface="Calibri"/>
                <a:ea typeface="+mn-ea"/>
                <a:cs typeface="Calibri"/>
              </a:rPr>
              <a:t>Treated/Year</a:t>
            </a:r>
            <a:endParaRPr kumimoji="0" sz="1235" b="0" i="0" u="none" strike="noStrike" kern="1200" cap="none" spc="0" normalizeH="0" baseline="0" noProof="0">
              <a:ln>
                <a:noFill/>
              </a:ln>
              <a:solidFill>
                <a:srgbClr val="003366"/>
              </a:solidFill>
              <a:effectLst/>
              <a:uLnTx/>
              <a:uFillTx/>
              <a:latin typeface="Calibri"/>
              <a:ea typeface="+mn-ea"/>
              <a:cs typeface="Calibri"/>
            </a:endParaRPr>
          </a:p>
          <a:p>
            <a:pPr marL="81247" marR="0" lvl="0" indent="0" algn="l" defTabSz="914400" rtl="0" eaLnBrk="1" fontAlgn="auto" latinLnBrk="0" hangingPunct="1">
              <a:lnSpc>
                <a:spcPct val="100000"/>
              </a:lnSpc>
              <a:spcBef>
                <a:spcPts val="0"/>
              </a:spcBef>
              <a:spcAft>
                <a:spcPts val="0"/>
              </a:spcAft>
              <a:buClrTx/>
              <a:buSzTx/>
              <a:buFontTx/>
              <a:buNone/>
              <a:tabLst/>
              <a:defRPr/>
            </a:pPr>
            <a:r>
              <a:rPr kumimoji="0" sz="1765" b="1" i="0" u="none" strike="noStrike" kern="1200" cap="none" spc="0" normalizeH="0" baseline="0" noProof="0">
                <a:ln>
                  <a:noFill/>
                </a:ln>
                <a:solidFill>
                  <a:srgbClr val="FFFFFF"/>
                </a:solidFill>
                <a:effectLst/>
                <a:uLnTx/>
                <a:uFillTx/>
                <a:latin typeface="Calibri"/>
                <a:ea typeface="+mn-ea"/>
                <a:cs typeface="Calibri"/>
              </a:rPr>
              <a:t>~942,000</a:t>
            </a:r>
            <a:r>
              <a:rPr kumimoji="0" sz="1765" b="1" i="0" u="none" strike="noStrike" kern="1200" cap="none" spc="-62" normalizeH="0" baseline="0" noProof="0">
                <a:ln>
                  <a:noFill/>
                </a:ln>
                <a:solidFill>
                  <a:srgbClr val="FFFFFF"/>
                </a:solidFill>
                <a:effectLst/>
                <a:uLnTx/>
                <a:uFillTx/>
                <a:latin typeface="Calibri"/>
                <a:ea typeface="+mn-ea"/>
                <a:cs typeface="Calibri"/>
              </a:rPr>
              <a:t> </a:t>
            </a:r>
            <a:r>
              <a:rPr kumimoji="0" sz="1235" b="0" i="0" u="none" strike="noStrike" kern="1200" cap="none" spc="-9" normalizeH="0" baseline="0" noProof="0">
                <a:ln>
                  <a:noFill/>
                </a:ln>
                <a:solidFill>
                  <a:srgbClr val="FFFFFF"/>
                </a:solidFill>
                <a:effectLst/>
                <a:uLnTx/>
                <a:uFillTx/>
                <a:latin typeface="Calibri"/>
                <a:ea typeface="+mn-ea"/>
                <a:cs typeface="Calibri"/>
              </a:rPr>
              <a:t>Daytime</a:t>
            </a:r>
            <a:r>
              <a:rPr kumimoji="0" sz="1235" b="0" i="0" u="none" strike="noStrike" kern="1200" cap="none" spc="-26" normalizeH="0" baseline="0" noProof="0">
                <a:ln>
                  <a:noFill/>
                </a:ln>
                <a:solidFill>
                  <a:srgbClr val="FFFFFF"/>
                </a:solidFill>
                <a:effectLst/>
                <a:uLnTx/>
                <a:uFillTx/>
                <a:latin typeface="Calibri"/>
                <a:ea typeface="+mn-ea"/>
                <a:cs typeface="Calibri"/>
              </a:rPr>
              <a:t> </a:t>
            </a:r>
            <a:r>
              <a:rPr kumimoji="0" sz="1235" b="0" i="0" u="none" strike="noStrike" kern="1200" cap="none" spc="-9" normalizeH="0" baseline="0" noProof="0">
                <a:ln>
                  <a:noFill/>
                </a:ln>
                <a:solidFill>
                  <a:srgbClr val="FFFFFF"/>
                </a:solidFill>
                <a:effectLst/>
                <a:uLnTx/>
                <a:uFillTx/>
                <a:latin typeface="Calibri"/>
                <a:ea typeface="+mn-ea"/>
                <a:cs typeface="Calibri"/>
              </a:rPr>
              <a:t>Population</a:t>
            </a:r>
            <a:endParaRPr kumimoji="0" sz="1235" b="0" i="0" u="none" strike="noStrike" kern="1200" cap="none" spc="0" normalizeH="0" baseline="0" noProof="0">
              <a:ln>
                <a:noFill/>
              </a:ln>
              <a:solidFill>
                <a:srgbClr val="003366"/>
              </a:solidFill>
              <a:effectLst/>
              <a:uLnTx/>
              <a:uFillTx/>
              <a:latin typeface="Calibri"/>
              <a:ea typeface="+mn-ea"/>
              <a:cs typeface="Calibri"/>
            </a:endParaRPr>
          </a:p>
          <a:p>
            <a:pPr marL="81247" marR="0" lvl="0" indent="0" algn="l" defTabSz="914400" rtl="0" eaLnBrk="1" fontAlgn="auto" latinLnBrk="0" hangingPunct="1">
              <a:lnSpc>
                <a:spcPct val="100000"/>
              </a:lnSpc>
              <a:spcBef>
                <a:spcPts val="0"/>
              </a:spcBef>
              <a:spcAft>
                <a:spcPts val="0"/>
              </a:spcAft>
              <a:buClrTx/>
              <a:buSzTx/>
              <a:buFontTx/>
              <a:buNone/>
              <a:tabLst/>
              <a:defRPr/>
            </a:pPr>
            <a:r>
              <a:rPr kumimoji="0" sz="1765" b="1" i="0" u="none" strike="noStrike" kern="1200" cap="none" spc="0" normalizeH="0" baseline="0" noProof="0">
                <a:ln>
                  <a:noFill/>
                </a:ln>
                <a:solidFill>
                  <a:srgbClr val="FFFFFF"/>
                </a:solidFill>
                <a:effectLst/>
                <a:uLnTx/>
                <a:uFillTx/>
                <a:latin typeface="Calibri"/>
                <a:ea typeface="+mn-ea"/>
                <a:cs typeface="Calibri"/>
              </a:rPr>
              <a:t>~804,000</a:t>
            </a:r>
            <a:r>
              <a:rPr kumimoji="0" sz="1765" b="1" i="0" u="none" strike="noStrike" kern="1200" cap="none" spc="-71" normalizeH="0" baseline="0" noProof="0">
                <a:ln>
                  <a:noFill/>
                </a:ln>
                <a:solidFill>
                  <a:srgbClr val="FFFFFF"/>
                </a:solidFill>
                <a:effectLst/>
                <a:uLnTx/>
                <a:uFillTx/>
                <a:latin typeface="Calibri"/>
                <a:ea typeface="+mn-ea"/>
                <a:cs typeface="Calibri"/>
              </a:rPr>
              <a:t> </a:t>
            </a:r>
            <a:r>
              <a:rPr kumimoji="0" sz="1235" b="0" i="0" u="none" strike="noStrike" kern="1200" cap="none" spc="-9" normalizeH="0" baseline="0" noProof="0">
                <a:ln>
                  <a:noFill/>
                </a:ln>
                <a:solidFill>
                  <a:srgbClr val="FFFFFF"/>
                </a:solidFill>
                <a:effectLst/>
                <a:uLnTx/>
                <a:uFillTx/>
                <a:latin typeface="Calibri"/>
                <a:ea typeface="+mn-ea"/>
                <a:cs typeface="Calibri"/>
              </a:rPr>
              <a:t>Nighttime</a:t>
            </a:r>
            <a:r>
              <a:rPr kumimoji="0" sz="1235" b="0" i="0" u="none" strike="noStrike" kern="1200" cap="none" spc="-31" normalizeH="0" baseline="0" noProof="0">
                <a:ln>
                  <a:noFill/>
                </a:ln>
                <a:solidFill>
                  <a:srgbClr val="FFFFFF"/>
                </a:solidFill>
                <a:effectLst/>
                <a:uLnTx/>
                <a:uFillTx/>
                <a:latin typeface="Calibri"/>
                <a:ea typeface="+mn-ea"/>
                <a:cs typeface="Calibri"/>
              </a:rPr>
              <a:t> </a:t>
            </a:r>
            <a:r>
              <a:rPr kumimoji="0" sz="1235" b="0" i="0" u="none" strike="noStrike" kern="1200" cap="none" spc="-9" normalizeH="0" baseline="0" noProof="0">
                <a:ln>
                  <a:noFill/>
                </a:ln>
                <a:solidFill>
                  <a:srgbClr val="FFFFFF"/>
                </a:solidFill>
                <a:effectLst/>
                <a:uLnTx/>
                <a:uFillTx/>
                <a:latin typeface="Calibri"/>
                <a:ea typeface="+mn-ea"/>
                <a:cs typeface="Calibri"/>
              </a:rPr>
              <a:t>Population</a:t>
            </a:r>
            <a:endParaRPr kumimoji="0" sz="1235" b="0" i="0" u="none" strike="noStrike" kern="1200" cap="none" spc="0" normalizeH="0" baseline="0" noProof="0">
              <a:ln>
                <a:noFill/>
              </a:ln>
              <a:solidFill>
                <a:srgbClr val="003366"/>
              </a:solidFill>
              <a:effectLst/>
              <a:uLnTx/>
              <a:uFillTx/>
              <a:latin typeface="Calibri"/>
              <a:ea typeface="+mn-ea"/>
              <a:cs typeface="Calibri"/>
            </a:endParaRPr>
          </a:p>
        </p:txBody>
      </p:sp>
      <p:sp>
        <p:nvSpPr>
          <p:cNvPr id="5" name="object 5"/>
          <p:cNvSpPr txBox="1"/>
          <p:nvPr/>
        </p:nvSpPr>
        <p:spPr>
          <a:xfrm>
            <a:off x="1749238" y="4324574"/>
            <a:ext cx="2195232" cy="410090"/>
          </a:xfrm>
          <a:prstGeom prst="rect">
            <a:avLst/>
          </a:prstGeom>
          <a:solidFill>
            <a:srgbClr val="A3BC68"/>
          </a:solidFill>
        </p:spPr>
        <p:txBody>
          <a:bodyPr vert="horz" wrap="square" lIns="0" tIns="29696" rIns="0" bIns="0" rtlCol="0">
            <a:spAutoFit/>
          </a:bodyPr>
          <a:lstStyle/>
          <a:p>
            <a:pPr marL="81247" marR="396709" lvl="0" indent="0" algn="l" defTabSz="914400" rtl="0" eaLnBrk="1" fontAlgn="auto" latinLnBrk="0" hangingPunct="1">
              <a:lnSpc>
                <a:spcPct val="100000"/>
              </a:lnSpc>
              <a:spcBef>
                <a:spcPts val="234"/>
              </a:spcBef>
              <a:spcAft>
                <a:spcPts val="0"/>
              </a:spcAft>
              <a:buClrTx/>
              <a:buSzTx/>
              <a:buFontTx/>
              <a:buNone/>
              <a:tabLst/>
              <a:defRPr/>
            </a:pPr>
            <a:r>
              <a:rPr kumimoji="0" sz="1235" b="1" i="0" u="none" strike="noStrike" kern="1200" cap="none" spc="0" normalizeH="0" baseline="0" noProof="0">
                <a:ln>
                  <a:noFill/>
                </a:ln>
                <a:solidFill>
                  <a:srgbClr val="F1F1F1"/>
                </a:solidFill>
                <a:effectLst/>
                <a:uLnTx/>
                <a:uFillTx/>
                <a:latin typeface="Calibri"/>
                <a:ea typeface="+mn-ea"/>
                <a:cs typeface="Calibri"/>
              </a:rPr>
              <a:t>Dry</a:t>
            </a:r>
            <a:r>
              <a:rPr kumimoji="0" sz="1235" b="1" i="0" u="none" strike="noStrike" kern="1200" cap="none" spc="-18" normalizeH="0" baseline="0" noProof="0">
                <a:ln>
                  <a:noFill/>
                </a:ln>
                <a:solidFill>
                  <a:srgbClr val="F1F1F1"/>
                </a:solidFill>
                <a:effectLst/>
                <a:uLnTx/>
                <a:uFillTx/>
                <a:latin typeface="Calibri"/>
                <a:ea typeface="+mn-ea"/>
                <a:cs typeface="Calibri"/>
              </a:rPr>
              <a:t> </a:t>
            </a:r>
            <a:r>
              <a:rPr kumimoji="0" sz="1235" b="1" i="0" u="none" strike="noStrike" kern="1200" cap="none" spc="-9" normalizeH="0" baseline="0" noProof="0">
                <a:ln>
                  <a:noFill/>
                </a:ln>
                <a:solidFill>
                  <a:srgbClr val="F1F1F1"/>
                </a:solidFill>
                <a:effectLst/>
                <a:uLnTx/>
                <a:uFillTx/>
                <a:latin typeface="Calibri"/>
                <a:ea typeface="+mn-ea"/>
                <a:cs typeface="Calibri"/>
              </a:rPr>
              <a:t>Weather</a:t>
            </a:r>
            <a:r>
              <a:rPr kumimoji="0" sz="1235" b="1" i="0" u="none" strike="noStrike" kern="1200" cap="none" spc="-22" normalizeH="0" baseline="0" noProof="0">
                <a:ln>
                  <a:noFill/>
                </a:ln>
                <a:solidFill>
                  <a:srgbClr val="F1F1F1"/>
                </a:solidFill>
                <a:effectLst/>
                <a:uLnTx/>
                <a:uFillTx/>
                <a:latin typeface="Calibri"/>
                <a:ea typeface="+mn-ea"/>
                <a:cs typeface="Calibri"/>
              </a:rPr>
              <a:t> </a:t>
            </a:r>
            <a:r>
              <a:rPr kumimoji="0" sz="1235" b="1" i="0" u="none" strike="noStrike" kern="1200" cap="none" spc="0" normalizeH="0" baseline="0" noProof="0">
                <a:ln>
                  <a:noFill/>
                </a:ln>
                <a:solidFill>
                  <a:srgbClr val="F1F1F1"/>
                </a:solidFill>
                <a:effectLst/>
                <a:uLnTx/>
                <a:uFillTx/>
                <a:latin typeface="Calibri"/>
                <a:ea typeface="+mn-ea"/>
                <a:cs typeface="Calibri"/>
              </a:rPr>
              <a:t>Cap.:</a:t>
            </a:r>
            <a:r>
              <a:rPr kumimoji="0" sz="1235" b="1" i="0" u="none" strike="noStrike" kern="1200" cap="none" spc="229" normalizeH="0" baseline="0" noProof="0">
                <a:ln>
                  <a:noFill/>
                </a:ln>
                <a:solidFill>
                  <a:srgbClr val="F1F1F1"/>
                </a:solidFill>
                <a:effectLst/>
                <a:uLnTx/>
                <a:uFillTx/>
                <a:latin typeface="Calibri"/>
                <a:ea typeface="+mn-ea"/>
                <a:cs typeface="Calibri"/>
              </a:rPr>
              <a:t> </a:t>
            </a:r>
            <a:r>
              <a:rPr kumimoji="0" sz="1235" b="1" i="0" u="none" strike="noStrike" kern="1200" cap="none" spc="-9" normalizeH="0" baseline="0" noProof="0">
                <a:ln>
                  <a:noFill/>
                </a:ln>
                <a:solidFill>
                  <a:srgbClr val="FFFFFF"/>
                </a:solidFill>
                <a:effectLst/>
                <a:uLnTx/>
                <a:uFillTx/>
                <a:latin typeface="Calibri"/>
                <a:ea typeface="+mn-ea"/>
                <a:cs typeface="Calibri"/>
              </a:rPr>
              <a:t>43mgd Wet</a:t>
            </a:r>
            <a:r>
              <a:rPr kumimoji="0" sz="1235" b="1" i="0" u="none" strike="noStrike" kern="1200" cap="none" spc="-26" normalizeH="0" baseline="0" noProof="0">
                <a:ln>
                  <a:noFill/>
                </a:ln>
                <a:solidFill>
                  <a:srgbClr val="FFFFFF"/>
                </a:solidFill>
                <a:effectLst/>
                <a:uLnTx/>
                <a:uFillTx/>
                <a:latin typeface="Calibri"/>
                <a:ea typeface="+mn-ea"/>
                <a:cs typeface="Calibri"/>
              </a:rPr>
              <a:t> </a:t>
            </a:r>
            <a:r>
              <a:rPr kumimoji="0" sz="1235" b="1" i="0" u="none" strike="noStrike" kern="1200" cap="none" spc="-9" normalizeH="0" baseline="0" noProof="0">
                <a:ln>
                  <a:noFill/>
                </a:ln>
                <a:solidFill>
                  <a:srgbClr val="FFFFFF"/>
                </a:solidFill>
                <a:effectLst/>
                <a:uLnTx/>
                <a:uFillTx/>
                <a:latin typeface="Calibri"/>
                <a:ea typeface="+mn-ea"/>
                <a:cs typeface="Calibri"/>
              </a:rPr>
              <a:t>Weather</a:t>
            </a:r>
            <a:r>
              <a:rPr kumimoji="0" sz="1235" b="1" i="0" u="none" strike="noStrike" kern="1200" cap="none" spc="-40" normalizeH="0" baseline="0" noProof="0">
                <a:ln>
                  <a:noFill/>
                </a:ln>
                <a:solidFill>
                  <a:srgbClr val="FFFFFF"/>
                </a:solidFill>
                <a:effectLst/>
                <a:uLnTx/>
                <a:uFillTx/>
                <a:latin typeface="Calibri"/>
                <a:ea typeface="+mn-ea"/>
                <a:cs typeface="Calibri"/>
              </a:rPr>
              <a:t> </a:t>
            </a:r>
            <a:r>
              <a:rPr kumimoji="0" sz="1235" b="1" i="0" u="none" strike="noStrike" kern="1200" cap="none" spc="0" normalizeH="0" baseline="0" noProof="0">
                <a:ln>
                  <a:noFill/>
                </a:ln>
                <a:solidFill>
                  <a:srgbClr val="FFFFFF"/>
                </a:solidFill>
                <a:effectLst/>
                <a:uLnTx/>
                <a:uFillTx/>
                <a:latin typeface="Calibri"/>
                <a:ea typeface="+mn-ea"/>
                <a:cs typeface="Calibri"/>
              </a:rPr>
              <a:t>Cap.:</a:t>
            </a:r>
            <a:r>
              <a:rPr kumimoji="0" sz="1235" b="1" i="0" u="none" strike="noStrike" kern="1200" cap="none" spc="-35" normalizeH="0" baseline="0" noProof="0">
                <a:ln>
                  <a:noFill/>
                </a:ln>
                <a:solidFill>
                  <a:srgbClr val="FFFFFF"/>
                </a:solidFill>
                <a:effectLst/>
                <a:uLnTx/>
                <a:uFillTx/>
                <a:latin typeface="Calibri"/>
                <a:ea typeface="+mn-ea"/>
                <a:cs typeface="Calibri"/>
              </a:rPr>
              <a:t> </a:t>
            </a:r>
            <a:r>
              <a:rPr kumimoji="0" sz="1235" b="1" i="0" u="none" strike="noStrike" kern="1200" cap="none" spc="-9" normalizeH="0" baseline="0" noProof="0">
                <a:ln>
                  <a:noFill/>
                </a:ln>
                <a:solidFill>
                  <a:srgbClr val="FFFFFF"/>
                </a:solidFill>
                <a:effectLst/>
                <a:uLnTx/>
                <a:uFillTx/>
                <a:latin typeface="Calibri"/>
                <a:ea typeface="+mn-ea"/>
                <a:cs typeface="Calibri"/>
              </a:rPr>
              <a:t>65mgd</a:t>
            </a:r>
            <a:endParaRPr kumimoji="0" sz="1235" b="0" i="0" u="none" strike="noStrike" kern="1200" cap="none" spc="0" normalizeH="0" baseline="0" noProof="0">
              <a:ln>
                <a:noFill/>
              </a:ln>
              <a:solidFill>
                <a:srgbClr val="003366"/>
              </a:solidFill>
              <a:effectLst/>
              <a:uLnTx/>
              <a:uFillTx/>
              <a:latin typeface="Calibri"/>
              <a:ea typeface="+mn-ea"/>
              <a:cs typeface="Calibri"/>
            </a:endParaRPr>
          </a:p>
        </p:txBody>
      </p:sp>
      <p:grpSp>
        <p:nvGrpSpPr>
          <p:cNvPr id="6" name="object 6"/>
          <p:cNvGrpSpPr/>
          <p:nvPr/>
        </p:nvGrpSpPr>
        <p:grpSpPr>
          <a:xfrm>
            <a:off x="1746549" y="2824554"/>
            <a:ext cx="2200835" cy="1511113"/>
            <a:chOff x="99822" y="3201161"/>
            <a:chExt cx="2494280" cy="1712595"/>
          </a:xfrm>
        </p:grpSpPr>
        <p:pic>
          <p:nvPicPr>
            <p:cNvPr id="7" name="object 7"/>
            <p:cNvPicPr/>
            <p:nvPr/>
          </p:nvPicPr>
          <p:blipFill>
            <a:blip r:embed="rId4" cstate="print"/>
            <a:stretch>
              <a:fillRect/>
            </a:stretch>
          </p:blipFill>
          <p:spPr>
            <a:xfrm>
              <a:off x="102870" y="3201161"/>
              <a:ext cx="2487929" cy="1706117"/>
            </a:xfrm>
            <a:prstGeom prst="rect">
              <a:avLst/>
            </a:prstGeom>
          </p:spPr>
        </p:pic>
        <p:pic>
          <p:nvPicPr>
            <p:cNvPr id="8" name="object 8"/>
            <p:cNvPicPr/>
            <p:nvPr/>
          </p:nvPicPr>
          <p:blipFill>
            <a:blip r:embed="rId5" cstate="print"/>
            <a:stretch>
              <a:fillRect/>
            </a:stretch>
          </p:blipFill>
          <p:spPr>
            <a:xfrm>
              <a:off x="99822" y="4630673"/>
              <a:ext cx="2494026" cy="282702"/>
            </a:xfrm>
            <a:prstGeom prst="rect">
              <a:avLst/>
            </a:prstGeom>
          </p:spPr>
        </p:pic>
      </p:grpSp>
      <p:sp>
        <p:nvSpPr>
          <p:cNvPr id="9" name="object 9"/>
          <p:cNvSpPr txBox="1"/>
          <p:nvPr/>
        </p:nvSpPr>
        <p:spPr>
          <a:xfrm>
            <a:off x="2082277" y="4108972"/>
            <a:ext cx="1531284" cy="174309"/>
          </a:xfrm>
          <a:prstGeom prst="rect">
            <a:avLst/>
          </a:prstGeom>
        </p:spPr>
        <p:txBody>
          <a:bodyPr vert="horz" wrap="square" lIns="0" tIns="11206" rIns="0" bIns="0" rtlCol="0">
            <a:spAutoFit/>
          </a:bodyPr>
          <a:lstStyle/>
          <a:p>
            <a:pPr marL="11206" marR="0" lvl="0" indent="0" algn="l" defTabSz="914400" rtl="0" eaLnBrk="1" fontAlgn="auto" latinLnBrk="0" hangingPunct="1">
              <a:lnSpc>
                <a:spcPct val="100000"/>
              </a:lnSpc>
              <a:spcBef>
                <a:spcPts val="88"/>
              </a:spcBef>
              <a:spcAft>
                <a:spcPts val="0"/>
              </a:spcAft>
              <a:buClrTx/>
              <a:buSzTx/>
              <a:buFontTx/>
              <a:buNone/>
              <a:tabLst/>
              <a:defRPr/>
            </a:pPr>
            <a:r>
              <a:rPr kumimoji="0" sz="1059" b="1" i="0" u="none" strike="noStrike" kern="1200" cap="none" spc="0" normalizeH="0" baseline="0" noProof="0">
                <a:ln>
                  <a:noFill/>
                </a:ln>
                <a:solidFill>
                  <a:srgbClr val="003366"/>
                </a:solidFill>
                <a:effectLst/>
                <a:uLnTx/>
                <a:uFillTx/>
                <a:latin typeface="Calibri"/>
                <a:ea typeface="+mn-ea"/>
                <a:cs typeface="Calibri"/>
              </a:rPr>
              <a:t>Oceanside</a:t>
            </a:r>
            <a:r>
              <a:rPr kumimoji="0" sz="1059" b="1" i="0" u="none" strike="noStrike" kern="1200" cap="none" spc="-31" normalizeH="0" baseline="0" noProof="0">
                <a:ln>
                  <a:noFill/>
                </a:ln>
                <a:solidFill>
                  <a:srgbClr val="003366"/>
                </a:solidFill>
                <a:effectLst/>
                <a:uLnTx/>
                <a:uFillTx/>
                <a:latin typeface="Calibri"/>
                <a:ea typeface="+mn-ea"/>
                <a:cs typeface="Calibri"/>
              </a:rPr>
              <a:t> </a:t>
            </a:r>
            <a:r>
              <a:rPr kumimoji="0" sz="1059" b="1" i="0" u="none" strike="noStrike" kern="1200" cap="none" spc="-9" normalizeH="0" baseline="0" noProof="0">
                <a:ln>
                  <a:noFill/>
                </a:ln>
                <a:solidFill>
                  <a:srgbClr val="003366"/>
                </a:solidFill>
                <a:effectLst/>
                <a:uLnTx/>
                <a:uFillTx/>
                <a:latin typeface="Calibri"/>
                <a:ea typeface="+mn-ea"/>
                <a:cs typeface="Calibri"/>
              </a:rPr>
              <a:t>Treatment</a:t>
            </a:r>
            <a:r>
              <a:rPr kumimoji="0" sz="1059" b="1" i="0" u="none" strike="noStrike" kern="1200" cap="none" spc="-40" normalizeH="0" baseline="0" noProof="0">
                <a:ln>
                  <a:noFill/>
                </a:ln>
                <a:solidFill>
                  <a:srgbClr val="003366"/>
                </a:solidFill>
                <a:effectLst/>
                <a:uLnTx/>
                <a:uFillTx/>
                <a:latin typeface="Calibri"/>
                <a:ea typeface="+mn-ea"/>
                <a:cs typeface="Calibri"/>
              </a:rPr>
              <a:t> </a:t>
            </a:r>
            <a:r>
              <a:rPr kumimoji="0" sz="1059" b="1" i="0" u="none" strike="noStrike" kern="1200" cap="none" spc="-9" normalizeH="0" baseline="0" noProof="0">
                <a:ln>
                  <a:noFill/>
                </a:ln>
                <a:solidFill>
                  <a:srgbClr val="003366"/>
                </a:solidFill>
                <a:effectLst/>
                <a:uLnTx/>
                <a:uFillTx/>
                <a:latin typeface="Calibri"/>
                <a:ea typeface="+mn-ea"/>
                <a:cs typeface="Calibri"/>
              </a:rPr>
              <a:t>Plant</a:t>
            </a:r>
            <a:endParaRPr kumimoji="0" sz="1059" b="0" i="0" u="none" strike="noStrike" kern="1200" cap="none" spc="0" normalizeH="0" baseline="0" noProof="0">
              <a:ln>
                <a:noFill/>
              </a:ln>
              <a:solidFill>
                <a:srgbClr val="003366"/>
              </a:solidFill>
              <a:effectLst/>
              <a:uLnTx/>
              <a:uFillTx/>
              <a:latin typeface="Calibri"/>
              <a:ea typeface="+mn-ea"/>
              <a:cs typeface="Calibri"/>
            </a:endParaRPr>
          </a:p>
        </p:txBody>
      </p:sp>
      <p:sp>
        <p:nvSpPr>
          <p:cNvPr id="10" name="object 10"/>
          <p:cNvSpPr txBox="1"/>
          <p:nvPr/>
        </p:nvSpPr>
        <p:spPr>
          <a:xfrm>
            <a:off x="8254925" y="3499596"/>
            <a:ext cx="2230531" cy="411221"/>
          </a:xfrm>
          <a:prstGeom prst="rect">
            <a:avLst/>
          </a:prstGeom>
          <a:solidFill>
            <a:srgbClr val="FCB405"/>
          </a:solidFill>
        </p:spPr>
        <p:txBody>
          <a:bodyPr vert="horz" wrap="square" lIns="0" tIns="30816" rIns="0" bIns="0" rtlCol="0">
            <a:spAutoFit/>
          </a:bodyPr>
          <a:lstStyle/>
          <a:p>
            <a:pPr marL="80687" marR="0" lvl="0" indent="0" algn="l" defTabSz="914400" rtl="0" eaLnBrk="1" fontAlgn="auto" latinLnBrk="0" hangingPunct="1">
              <a:lnSpc>
                <a:spcPct val="100000"/>
              </a:lnSpc>
              <a:spcBef>
                <a:spcPts val="243"/>
              </a:spcBef>
              <a:spcAft>
                <a:spcPts val="0"/>
              </a:spcAft>
              <a:buClrTx/>
              <a:buSzTx/>
              <a:buFontTx/>
              <a:buNone/>
              <a:tabLst/>
              <a:defRPr/>
            </a:pPr>
            <a:r>
              <a:rPr kumimoji="0" sz="1235" b="1" i="0" u="none" strike="noStrike" kern="1200" cap="none" spc="0" normalizeH="0" baseline="0" noProof="0">
                <a:ln>
                  <a:noFill/>
                </a:ln>
                <a:solidFill>
                  <a:srgbClr val="F1F1F1"/>
                </a:solidFill>
                <a:effectLst/>
                <a:uLnTx/>
                <a:uFillTx/>
                <a:latin typeface="Calibri"/>
                <a:ea typeface="+mn-ea"/>
                <a:cs typeface="Calibri"/>
              </a:rPr>
              <a:t>Dry</a:t>
            </a:r>
            <a:r>
              <a:rPr kumimoji="0" sz="1235" b="1" i="0" u="none" strike="noStrike" kern="1200" cap="none" spc="-26" normalizeH="0" baseline="0" noProof="0">
                <a:ln>
                  <a:noFill/>
                </a:ln>
                <a:solidFill>
                  <a:srgbClr val="F1F1F1"/>
                </a:solidFill>
                <a:effectLst/>
                <a:uLnTx/>
                <a:uFillTx/>
                <a:latin typeface="Calibri"/>
                <a:ea typeface="+mn-ea"/>
                <a:cs typeface="Calibri"/>
              </a:rPr>
              <a:t> </a:t>
            </a:r>
            <a:r>
              <a:rPr kumimoji="0" sz="1235" b="1" i="0" u="none" strike="noStrike" kern="1200" cap="none" spc="-9" normalizeH="0" baseline="0" noProof="0">
                <a:ln>
                  <a:noFill/>
                </a:ln>
                <a:solidFill>
                  <a:srgbClr val="F1F1F1"/>
                </a:solidFill>
                <a:effectLst/>
                <a:uLnTx/>
                <a:uFillTx/>
                <a:latin typeface="Calibri"/>
                <a:ea typeface="+mn-ea"/>
                <a:cs typeface="Calibri"/>
              </a:rPr>
              <a:t>Weather</a:t>
            </a:r>
            <a:r>
              <a:rPr kumimoji="0" sz="1235" b="1" i="0" u="none" strike="noStrike" kern="1200" cap="none" spc="-26" normalizeH="0" baseline="0" noProof="0">
                <a:ln>
                  <a:noFill/>
                </a:ln>
                <a:solidFill>
                  <a:srgbClr val="F1F1F1"/>
                </a:solidFill>
                <a:effectLst/>
                <a:uLnTx/>
                <a:uFillTx/>
                <a:latin typeface="Calibri"/>
                <a:ea typeface="+mn-ea"/>
                <a:cs typeface="Calibri"/>
              </a:rPr>
              <a:t> </a:t>
            </a:r>
            <a:r>
              <a:rPr kumimoji="0" sz="1235" b="1" i="0" u="none" strike="noStrike" kern="1200" cap="none" spc="0" normalizeH="0" baseline="0" noProof="0">
                <a:ln>
                  <a:noFill/>
                </a:ln>
                <a:solidFill>
                  <a:srgbClr val="F1F1F1"/>
                </a:solidFill>
                <a:effectLst/>
                <a:uLnTx/>
                <a:uFillTx/>
                <a:latin typeface="Calibri"/>
                <a:ea typeface="+mn-ea"/>
                <a:cs typeface="Calibri"/>
              </a:rPr>
              <a:t>Cap.:</a:t>
            </a:r>
            <a:r>
              <a:rPr kumimoji="0" sz="1235" b="1" i="0" u="none" strike="noStrike" kern="1200" cap="none" spc="-26" normalizeH="0" baseline="0" noProof="0">
                <a:ln>
                  <a:noFill/>
                </a:ln>
                <a:solidFill>
                  <a:srgbClr val="F1F1F1"/>
                </a:solidFill>
                <a:effectLst/>
                <a:uLnTx/>
                <a:uFillTx/>
                <a:latin typeface="Calibri"/>
                <a:ea typeface="+mn-ea"/>
                <a:cs typeface="Calibri"/>
              </a:rPr>
              <a:t> </a:t>
            </a:r>
            <a:r>
              <a:rPr kumimoji="0" sz="1235" b="1" i="0" u="none" strike="noStrike" kern="1200" cap="none" spc="-22" normalizeH="0" baseline="0" noProof="0">
                <a:ln>
                  <a:noFill/>
                </a:ln>
                <a:solidFill>
                  <a:srgbClr val="FFFFFF"/>
                </a:solidFill>
                <a:effectLst/>
                <a:uLnTx/>
                <a:uFillTx/>
                <a:latin typeface="Calibri"/>
                <a:ea typeface="+mn-ea"/>
                <a:cs typeface="Calibri"/>
              </a:rPr>
              <a:t>n/a</a:t>
            </a:r>
            <a:endParaRPr kumimoji="0" sz="1235" b="0" i="0" u="none" strike="noStrike" kern="1200" cap="none" spc="0" normalizeH="0" baseline="0" noProof="0">
              <a:ln>
                <a:noFill/>
              </a:ln>
              <a:solidFill>
                <a:srgbClr val="003366"/>
              </a:solidFill>
              <a:effectLst/>
              <a:uLnTx/>
              <a:uFillTx/>
              <a:latin typeface="Calibri"/>
              <a:ea typeface="+mn-ea"/>
              <a:cs typeface="Calibri"/>
            </a:endParaRPr>
          </a:p>
          <a:p>
            <a:pPr marL="80687" marR="0" lvl="0" indent="0" algn="l" defTabSz="914400" rtl="0" eaLnBrk="1" fontAlgn="auto" latinLnBrk="0" hangingPunct="1">
              <a:lnSpc>
                <a:spcPct val="100000"/>
              </a:lnSpc>
              <a:spcBef>
                <a:spcPts val="0"/>
              </a:spcBef>
              <a:spcAft>
                <a:spcPts val="0"/>
              </a:spcAft>
              <a:buClrTx/>
              <a:buSzTx/>
              <a:buFontTx/>
              <a:buNone/>
              <a:tabLst/>
              <a:defRPr/>
            </a:pPr>
            <a:r>
              <a:rPr kumimoji="0" sz="1235" b="1" i="0" u="none" strike="noStrike" kern="1200" cap="none" spc="-9" normalizeH="0" baseline="0" noProof="0">
                <a:ln>
                  <a:noFill/>
                </a:ln>
                <a:solidFill>
                  <a:srgbClr val="FFFFFF"/>
                </a:solidFill>
                <a:effectLst/>
                <a:uLnTx/>
                <a:uFillTx/>
                <a:latin typeface="Calibri"/>
                <a:ea typeface="+mn-ea"/>
                <a:cs typeface="Calibri"/>
              </a:rPr>
              <a:t>Wet</a:t>
            </a:r>
            <a:r>
              <a:rPr kumimoji="0" sz="1235" b="1" i="0" u="none" strike="noStrike" kern="1200" cap="none" spc="-26" normalizeH="0" baseline="0" noProof="0">
                <a:ln>
                  <a:noFill/>
                </a:ln>
                <a:solidFill>
                  <a:srgbClr val="FFFFFF"/>
                </a:solidFill>
                <a:effectLst/>
                <a:uLnTx/>
                <a:uFillTx/>
                <a:latin typeface="Calibri"/>
                <a:ea typeface="+mn-ea"/>
                <a:cs typeface="Calibri"/>
              </a:rPr>
              <a:t> </a:t>
            </a:r>
            <a:r>
              <a:rPr kumimoji="0" sz="1235" b="1" i="0" u="none" strike="noStrike" kern="1200" cap="none" spc="-9" normalizeH="0" baseline="0" noProof="0">
                <a:ln>
                  <a:noFill/>
                </a:ln>
                <a:solidFill>
                  <a:srgbClr val="FFFFFF"/>
                </a:solidFill>
                <a:effectLst/>
                <a:uLnTx/>
                <a:uFillTx/>
                <a:latin typeface="Calibri"/>
                <a:ea typeface="+mn-ea"/>
                <a:cs typeface="Calibri"/>
              </a:rPr>
              <a:t>Weather</a:t>
            </a:r>
            <a:r>
              <a:rPr kumimoji="0" sz="1235" b="1" i="0" u="none" strike="noStrike" kern="1200" cap="none" spc="-40" normalizeH="0" baseline="0" noProof="0">
                <a:ln>
                  <a:noFill/>
                </a:ln>
                <a:solidFill>
                  <a:srgbClr val="FFFFFF"/>
                </a:solidFill>
                <a:effectLst/>
                <a:uLnTx/>
                <a:uFillTx/>
                <a:latin typeface="Calibri"/>
                <a:ea typeface="+mn-ea"/>
                <a:cs typeface="Calibri"/>
              </a:rPr>
              <a:t> </a:t>
            </a:r>
            <a:r>
              <a:rPr kumimoji="0" sz="1235" b="1" i="0" u="none" strike="noStrike" kern="1200" cap="none" spc="0" normalizeH="0" baseline="0" noProof="0">
                <a:ln>
                  <a:noFill/>
                </a:ln>
                <a:solidFill>
                  <a:srgbClr val="FFFFFF"/>
                </a:solidFill>
                <a:effectLst/>
                <a:uLnTx/>
                <a:uFillTx/>
                <a:latin typeface="Calibri"/>
                <a:ea typeface="+mn-ea"/>
                <a:cs typeface="Calibri"/>
              </a:rPr>
              <a:t>Cap.:</a:t>
            </a:r>
            <a:r>
              <a:rPr kumimoji="0" sz="1235" b="1" i="0" u="none" strike="noStrike" kern="1200" cap="none" spc="-35" normalizeH="0" baseline="0" noProof="0">
                <a:ln>
                  <a:noFill/>
                </a:ln>
                <a:solidFill>
                  <a:srgbClr val="FFFFFF"/>
                </a:solidFill>
                <a:effectLst/>
                <a:uLnTx/>
                <a:uFillTx/>
                <a:latin typeface="Calibri"/>
                <a:ea typeface="+mn-ea"/>
                <a:cs typeface="Calibri"/>
              </a:rPr>
              <a:t> </a:t>
            </a:r>
            <a:r>
              <a:rPr kumimoji="0" sz="1235" b="1" i="0" u="none" strike="noStrike" kern="1200" cap="none" spc="-9" normalizeH="0" baseline="0" noProof="0">
                <a:ln>
                  <a:noFill/>
                </a:ln>
                <a:solidFill>
                  <a:srgbClr val="FFFFFF"/>
                </a:solidFill>
                <a:effectLst/>
                <a:uLnTx/>
                <a:uFillTx/>
                <a:latin typeface="Calibri"/>
                <a:ea typeface="+mn-ea"/>
                <a:cs typeface="Calibri"/>
              </a:rPr>
              <a:t>150mgd</a:t>
            </a:r>
            <a:endParaRPr kumimoji="0" sz="1235" b="0" i="0" u="none" strike="noStrike" kern="1200" cap="none" spc="0" normalizeH="0" baseline="0" noProof="0">
              <a:ln>
                <a:noFill/>
              </a:ln>
              <a:solidFill>
                <a:srgbClr val="003366"/>
              </a:solidFill>
              <a:effectLst/>
              <a:uLnTx/>
              <a:uFillTx/>
              <a:latin typeface="Calibri"/>
              <a:ea typeface="+mn-ea"/>
              <a:cs typeface="Calibri"/>
            </a:endParaRPr>
          </a:p>
        </p:txBody>
      </p:sp>
      <p:grpSp>
        <p:nvGrpSpPr>
          <p:cNvPr id="11" name="object 11"/>
          <p:cNvGrpSpPr/>
          <p:nvPr/>
        </p:nvGrpSpPr>
        <p:grpSpPr>
          <a:xfrm>
            <a:off x="8248873" y="1927636"/>
            <a:ext cx="2284879" cy="1578909"/>
            <a:chOff x="7469123" y="2184654"/>
            <a:chExt cx="2589530" cy="1789430"/>
          </a:xfrm>
        </p:grpSpPr>
        <p:pic>
          <p:nvPicPr>
            <p:cNvPr id="12" name="object 12"/>
            <p:cNvPicPr/>
            <p:nvPr/>
          </p:nvPicPr>
          <p:blipFill>
            <a:blip r:embed="rId6" cstate="print"/>
            <a:stretch>
              <a:fillRect/>
            </a:stretch>
          </p:blipFill>
          <p:spPr>
            <a:xfrm>
              <a:off x="7475981" y="2184654"/>
              <a:ext cx="2527554" cy="1783079"/>
            </a:xfrm>
            <a:prstGeom prst="rect">
              <a:avLst/>
            </a:prstGeom>
          </p:spPr>
        </p:pic>
        <p:pic>
          <p:nvPicPr>
            <p:cNvPr id="13" name="object 13"/>
            <p:cNvPicPr/>
            <p:nvPr/>
          </p:nvPicPr>
          <p:blipFill>
            <a:blip r:embed="rId7" cstate="print"/>
            <a:stretch>
              <a:fillRect/>
            </a:stretch>
          </p:blipFill>
          <p:spPr>
            <a:xfrm>
              <a:off x="7469123" y="3687317"/>
              <a:ext cx="2589276" cy="286511"/>
            </a:xfrm>
            <a:prstGeom prst="rect">
              <a:avLst/>
            </a:prstGeom>
          </p:spPr>
        </p:pic>
      </p:grpSp>
      <p:sp>
        <p:nvSpPr>
          <p:cNvPr id="14" name="object 14"/>
          <p:cNvSpPr txBox="1"/>
          <p:nvPr/>
        </p:nvSpPr>
        <p:spPr>
          <a:xfrm>
            <a:off x="8324402" y="3277272"/>
            <a:ext cx="1869701" cy="174309"/>
          </a:xfrm>
          <a:prstGeom prst="rect">
            <a:avLst/>
          </a:prstGeom>
        </p:spPr>
        <p:txBody>
          <a:bodyPr vert="horz" wrap="square" lIns="0" tIns="11206" rIns="0" bIns="0" rtlCol="0">
            <a:spAutoFit/>
          </a:bodyPr>
          <a:lstStyle/>
          <a:p>
            <a:pPr marL="11206" marR="0" lvl="0" indent="0" algn="l" defTabSz="914400" rtl="0" eaLnBrk="1" fontAlgn="auto" latinLnBrk="0" hangingPunct="1">
              <a:lnSpc>
                <a:spcPct val="100000"/>
              </a:lnSpc>
              <a:spcBef>
                <a:spcPts val="88"/>
              </a:spcBef>
              <a:spcAft>
                <a:spcPts val="0"/>
              </a:spcAft>
              <a:buClrTx/>
              <a:buSzTx/>
              <a:buFontTx/>
              <a:buNone/>
              <a:tabLst/>
              <a:defRPr/>
            </a:pPr>
            <a:r>
              <a:rPr kumimoji="0" sz="1059" b="1" i="0" u="none" strike="noStrike" kern="1200" cap="none" spc="0" normalizeH="0" baseline="0" noProof="0">
                <a:ln>
                  <a:noFill/>
                </a:ln>
                <a:solidFill>
                  <a:srgbClr val="003366"/>
                </a:solidFill>
                <a:effectLst/>
                <a:uLnTx/>
                <a:uFillTx/>
                <a:latin typeface="Calibri"/>
                <a:ea typeface="+mn-ea"/>
                <a:cs typeface="Calibri"/>
              </a:rPr>
              <a:t>North</a:t>
            </a:r>
            <a:r>
              <a:rPr kumimoji="0" sz="1059" b="1" i="0" u="none" strike="noStrike" kern="1200" cap="none" spc="-35" normalizeH="0" baseline="0" noProof="0">
                <a:ln>
                  <a:noFill/>
                </a:ln>
                <a:solidFill>
                  <a:srgbClr val="003366"/>
                </a:solidFill>
                <a:effectLst/>
                <a:uLnTx/>
                <a:uFillTx/>
                <a:latin typeface="Calibri"/>
                <a:ea typeface="+mn-ea"/>
                <a:cs typeface="Calibri"/>
              </a:rPr>
              <a:t> </a:t>
            </a:r>
            <a:r>
              <a:rPr kumimoji="0" sz="1059" b="1" i="0" u="none" strike="noStrike" kern="1200" cap="none" spc="0" normalizeH="0" baseline="0" noProof="0">
                <a:ln>
                  <a:noFill/>
                </a:ln>
                <a:solidFill>
                  <a:srgbClr val="003366"/>
                </a:solidFill>
                <a:effectLst/>
                <a:uLnTx/>
                <a:uFillTx/>
                <a:latin typeface="Calibri"/>
                <a:ea typeface="+mn-ea"/>
                <a:cs typeface="Calibri"/>
              </a:rPr>
              <a:t>Point</a:t>
            </a:r>
            <a:r>
              <a:rPr kumimoji="0" sz="1059" b="1" i="0" u="none" strike="noStrike" kern="1200" cap="none" spc="-22" normalizeH="0" baseline="0" noProof="0">
                <a:ln>
                  <a:noFill/>
                </a:ln>
                <a:solidFill>
                  <a:srgbClr val="003366"/>
                </a:solidFill>
                <a:effectLst/>
                <a:uLnTx/>
                <a:uFillTx/>
                <a:latin typeface="Calibri"/>
                <a:ea typeface="+mn-ea"/>
                <a:cs typeface="Calibri"/>
              </a:rPr>
              <a:t> </a:t>
            </a:r>
            <a:r>
              <a:rPr kumimoji="0" sz="1059" b="1" i="0" u="none" strike="noStrike" kern="1200" cap="none" spc="0" normalizeH="0" baseline="0" noProof="0">
                <a:ln>
                  <a:noFill/>
                </a:ln>
                <a:solidFill>
                  <a:srgbClr val="003366"/>
                </a:solidFill>
                <a:effectLst/>
                <a:uLnTx/>
                <a:uFillTx/>
                <a:latin typeface="Calibri"/>
                <a:ea typeface="+mn-ea"/>
                <a:cs typeface="Calibri"/>
              </a:rPr>
              <a:t>Wet</a:t>
            </a:r>
            <a:r>
              <a:rPr kumimoji="0" sz="1059" b="1" i="0" u="none" strike="noStrike" kern="1200" cap="none" spc="-40" normalizeH="0" baseline="0" noProof="0">
                <a:ln>
                  <a:noFill/>
                </a:ln>
                <a:solidFill>
                  <a:srgbClr val="003366"/>
                </a:solidFill>
                <a:effectLst/>
                <a:uLnTx/>
                <a:uFillTx/>
                <a:latin typeface="Calibri"/>
                <a:ea typeface="+mn-ea"/>
                <a:cs typeface="Calibri"/>
              </a:rPr>
              <a:t> </a:t>
            </a:r>
            <a:r>
              <a:rPr kumimoji="0" sz="1059" b="1" i="0" u="none" strike="noStrike" kern="1200" cap="none" spc="-9" normalizeH="0" baseline="0" noProof="0">
                <a:ln>
                  <a:noFill/>
                </a:ln>
                <a:solidFill>
                  <a:srgbClr val="003366"/>
                </a:solidFill>
                <a:effectLst/>
                <a:uLnTx/>
                <a:uFillTx/>
                <a:latin typeface="Calibri"/>
                <a:ea typeface="+mn-ea"/>
                <a:cs typeface="Calibri"/>
              </a:rPr>
              <a:t>Weather</a:t>
            </a:r>
            <a:r>
              <a:rPr kumimoji="0" sz="1059" b="1" i="0" u="none" strike="noStrike" kern="1200" cap="none" spc="-44" normalizeH="0" baseline="0" noProof="0">
                <a:ln>
                  <a:noFill/>
                </a:ln>
                <a:solidFill>
                  <a:srgbClr val="003366"/>
                </a:solidFill>
                <a:effectLst/>
                <a:uLnTx/>
                <a:uFillTx/>
                <a:latin typeface="Calibri"/>
                <a:ea typeface="+mn-ea"/>
                <a:cs typeface="Calibri"/>
              </a:rPr>
              <a:t> </a:t>
            </a:r>
            <a:r>
              <a:rPr kumimoji="0" sz="1059" b="1" i="0" u="none" strike="noStrike" kern="1200" cap="none" spc="-9" normalizeH="0" baseline="0" noProof="0">
                <a:ln>
                  <a:noFill/>
                </a:ln>
                <a:solidFill>
                  <a:srgbClr val="003366"/>
                </a:solidFill>
                <a:effectLst/>
                <a:uLnTx/>
                <a:uFillTx/>
                <a:latin typeface="Calibri"/>
                <a:ea typeface="+mn-ea"/>
                <a:cs typeface="Calibri"/>
              </a:rPr>
              <a:t>Facility</a:t>
            </a:r>
            <a:endParaRPr kumimoji="0" sz="1059" b="0" i="0" u="none" strike="noStrike" kern="1200" cap="none" spc="0" normalizeH="0" baseline="0" noProof="0">
              <a:ln>
                <a:noFill/>
              </a:ln>
              <a:solidFill>
                <a:srgbClr val="003366"/>
              </a:solidFill>
              <a:effectLst/>
              <a:uLnTx/>
              <a:uFillTx/>
              <a:latin typeface="Calibri"/>
              <a:ea typeface="+mn-ea"/>
              <a:cs typeface="Calibri"/>
            </a:endParaRPr>
          </a:p>
        </p:txBody>
      </p:sp>
      <p:sp>
        <p:nvSpPr>
          <p:cNvPr id="15" name="object 15"/>
          <p:cNvSpPr txBox="1"/>
          <p:nvPr/>
        </p:nvSpPr>
        <p:spPr>
          <a:xfrm>
            <a:off x="8247529" y="5791648"/>
            <a:ext cx="2178424" cy="410090"/>
          </a:xfrm>
          <a:prstGeom prst="rect">
            <a:avLst/>
          </a:prstGeom>
          <a:solidFill>
            <a:srgbClr val="3F9DCE"/>
          </a:solidFill>
        </p:spPr>
        <p:txBody>
          <a:bodyPr vert="horz" wrap="square" lIns="0" tIns="29696" rIns="0" bIns="0" rtlCol="0">
            <a:spAutoFit/>
          </a:bodyPr>
          <a:lstStyle/>
          <a:p>
            <a:pPr marL="81247" marR="300334" lvl="0" indent="-560" algn="l" defTabSz="914400" rtl="0" eaLnBrk="1" fontAlgn="auto" latinLnBrk="0" hangingPunct="1">
              <a:lnSpc>
                <a:spcPct val="100000"/>
              </a:lnSpc>
              <a:spcBef>
                <a:spcPts val="234"/>
              </a:spcBef>
              <a:spcAft>
                <a:spcPts val="0"/>
              </a:spcAft>
              <a:buClrTx/>
              <a:buSzTx/>
              <a:buFontTx/>
              <a:buNone/>
              <a:tabLst/>
              <a:defRPr/>
            </a:pPr>
            <a:r>
              <a:rPr kumimoji="0" sz="1235" b="1" i="0" u="none" strike="noStrike" kern="1200" cap="none" spc="0" normalizeH="0" baseline="0" noProof="0">
                <a:ln>
                  <a:noFill/>
                </a:ln>
                <a:solidFill>
                  <a:srgbClr val="F1F1F1"/>
                </a:solidFill>
                <a:effectLst/>
                <a:uLnTx/>
                <a:uFillTx/>
                <a:latin typeface="Calibri"/>
                <a:ea typeface="+mn-ea"/>
                <a:cs typeface="Calibri"/>
              </a:rPr>
              <a:t>Dry</a:t>
            </a:r>
            <a:r>
              <a:rPr kumimoji="0" sz="1235" b="1" i="0" u="none" strike="noStrike" kern="1200" cap="none" spc="-18" normalizeH="0" baseline="0" noProof="0">
                <a:ln>
                  <a:noFill/>
                </a:ln>
                <a:solidFill>
                  <a:srgbClr val="F1F1F1"/>
                </a:solidFill>
                <a:effectLst/>
                <a:uLnTx/>
                <a:uFillTx/>
                <a:latin typeface="Calibri"/>
                <a:ea typeface="+mn-ea"/>
                <a:cs typeface="Calibri"/>
              </a:rPr>
              <a:t> </a:t>
            </a:r>
            <a:r>
              <a:rPr kumimoji="0" sz="1235" b="1" i="0" u="none" strike="noStrike" kern="1200" cap="none" spc="-9" normalizeH="0" baseline="0" noProof="0">
                <a:ln>
                  <a:noFill/>
                </a:ln>
                <a:solidFill>
                  <a:srgbClr val="F1F1F1"/>
                </a:solidFill>
                <a:effectLst/>
                <a:uLnTx/>
                <a:uFillTx/>
                <a:latin typeface="Calibri"/>
                <a:ea typeface="+mn-ea"/>
                <a:cs typeface="Calibri"/>
              </a:rPr>
              <a:t>Weather</a:t>
            </a:r>
            <a:r>
              <a:rPr kumimoji="0" sz="1235" b="1" i="0" u="none" strike="noStrike" kern="1200" cap="none" spc="-18" normalizeH="0" baseline="0" noProof="0">
                <a:ln>
                  <a:noFill/>
                </a:ln>
                <a:solidFill>
                  <a:srgbClr val="F1F1F1"/>
                </a:solidFill>
                <a:effectLst/>
                <a:uLnTx/>
                <a:uFillTx/>
                <a:latin typeface="Calibri"/>
                <a:ea typeface="+mn-ea"/>
                <a:cs typeface="Calibri"/>
              </a:rPr>
              <a:t> </a:t>
            </a:r>
            <a:r>
              <a:rPr kumimoji="0" sz="1235" b="1" i="0" u="none" strike="noStrike" kern="1200" cap="none" spc="0" normalizeH="0" baseline="0" noProof="0">
                <a:ln>
                  <a:noFill/>
                </a:ln>
                <a:solidFill>
                  <a:srgbClr val="F1F1F1"/>
                </a:solidFill>
                <a:effectLst/>
                <a:uLnTx/>
                <a:uFillTx/>
                <a:latin typeface="Calibri"/>
                <a:ea typeface="+mn-ea"/>
                <a:cs typeface="Calibri"/>
              </a:rPr>
              <a:t>Cap</a:t>
            </a:r>
            <a:r>
              <a:rPr kumimoji="0" sz="1235" b="1" i="0" u="none" strike="noStrike" kern="1200" cap="none" spc="-26" normalizeH="0" baseline="0" noProof="0">
                <a:ln>
                  <a:noFill/>
                </a:ln>
                <a:solidFill>
                  <a:srgbClr val="F1F1F1"/>
                </a:solidFill>
                <a:effectLst/>
                <a:uLnTx/>
                <a:uFillTx/>
                <a:latin typeface="Calibri"/>
                <a:ea typeface="+mn-ea"/>
                <a:cs typeface="Calibri"/>
              </a:rPr>
              <a:t> </a:t>
            </a:r>
            <a:r>
              <a:rPr kumimoji="0" sz="1235" b="1" i="0" u="none" strike="noStrike" kern="1200" cap="none" spc="0" normalizeH="0" baseline="0" noProof="0">
                <a:ln>
                  <a:noFill/>
                </a:ln>
                <a:solidFill>
                  <a:srgbClr val="F1F1F1"/>
                </a:solidFill>
                <a:effectLst/>
                <a:uLnTx/>
                <a:uFillTx/>
                <a:latin typeface="Calibri"/>
                <a:ea typeface="+mn-ea"/>
                <a:cs typeface="Calibri"/>
              </a:rPr>
              <a:t>:</a:t>
            </a:r>
            <a:r>
              <a:rPr kumimoji="0" sz="1235" b="1" i="0" u="none" strike="noStrike" kern="1200" cap="none" spc="-18" normalizeH="0" baseline="0" noProof="0">
                <a:ln>
                  <a:noFill/>
                </a:ln>
                <a:solidFill>
                  <a:srgbClr val="F1F1F1"/>
                </a:solidFill>
                <a:effectLst/>
                <a:uLnTx/>
                <a:uFillTx/>
                <a:latin typeface="Calibri"/>
                <a:ea typeface="+mn-ea"/>
                <a:cs typeface="Calibri"/>
              </a:rPr>
              <a:t> </a:t>
            </a:r>
            <a:r>
              <a:rPr kumimoji="0" sz="1235" b="1" i="0" u="none" strike="noStrike" kern="1200" cap="none" spc="-9" normalizeH="0" baseline="0" noProof="0">
                <a:ln>
                  <a:noFill/>
                </a:ln>
                <a:solidFill>
                  <a:srgbClr val="FFFFFF"/>
                </a:solidFill>
                <a:effectLst/>
                <a:uLnTx/>
                <a:uFillTx/>
                <a:latin typeface="Calibri"/>
                <a:ea typeface="+mn-ea"/>
                <a:cs typeface="Calibri"/>
              </a:rPr>
              <a:t>85mgd </a:t>
            </a:r>
            <a:r>
              <a:rPr kumimoji="0" sz="1235" b="1" i="0" u="none" strike="noStrike" kern="1200" cap="none" spc="-9" normalizeH="0" baseline="0" noProof="0">
                <a:ln>
                  <a:noFill/>
                </a:ln>
                <a:solidFill>
                  <a:srgbClr val="F1F1F1"/>
                </a:solidFill>
                <a:effectLst/>
                <a:uLnTx/>
                <a:uFillTx/>
                <a:latin typeface="Calibri"/>
                <a:ea typeface="+mn-ea"/>
                <a:cs typeface="Calibri"/>
              </a:rPr>
              <a:t>Wet</a:t>
            </a:r>
            <a:r>
              <a:rPr kumimoji="0" sz="1235" b="1" i="0" u="none" strike="noStrike" kern="1200" cap="none" spc="-26" normalizeH="0" baseline="0" noProof="0">
                <a:ln>
                  <a:noFill/>
                </a:ln>
                <a:solidFill>
                  <a:srgbClr val="F1F1F1"/>
                </a:solidFill>
                <a:effectLst/>
                <a:uLnTx/>
                <a:uFillTx/>
                <a:latin typeface="Calibri"/>
                <a:ea typeface="+mn-ea"/>
                <a:cs typeface="Calibri"/>
              </a:rPr>
              <a:t> </a:t>
            </a:r>
            <a:r>
              <a:rPr kumimoji="0" sz="1235" b="1" i="0" u="none" strike="noStrike" kern="1200" cap="none" spc="-9" normalizeH="0" baseline="0" noProof="0">
                <a:ln>
                  <a:noFill/>
                </a:ln>
                <a:solidFill>
                  <a:srgbClr val="F1F1F1"/>
                </a:solidFill>
                <a:effectLst/>
                <a:uLnTx/>
                <a:uFillTx/>
                <a:latin typeface="Calibri"/>
                <a:ea typeface="+mn-ea"/>
                <a:cs typeface="Calibri"/>
              </a:rPr>
              <a:t>Weather</a:t>
            </a:r>
            <a:r>
              <a:rPr kumimoji="0" sz="1235" b="1" i="0" u="none" strike="noStrike" kern="1200" cap="none" spc="-40" normalizeH="0" baseline="0" noProof="0">
                <a:ln>
                  <a:noFill/>
                </a:ln>
                <a:solidFill>
                  <a:srgbClr val="F1F1F1"/>
                </a:solidFill>
                <a:effectLst/>
                <a:uLnTx/>
                <a:uFillTx/>
                <a:latin typeface="Calibri"/>
                <a:ea typeface="+mn-ea"/>
                <a:cs typeface="Calibri"/>
              </a:rPr>
              <a:t> </a:t>
            </a:r>
            <a:r>
              <a:rPr kumimoji="0" sz="1235" b="1" i="0" u="none" strike="noStrike" kern="1200" cap="none" spc="0" normalizeH="0" baseline="0" noProof="0">
                <a:ln>
                  <a:noFill/>
                </a:ln>
                <a:solidFill>
                  <a:srgbClr val="F1F1F1"/>
                </a:solidFill>
                <a:effectLst/>
                <a:uLnTx/>
                <a:uFillTx/>
                <a:latin typeface="Calibri"/>
                <a:ea typeface="+mn-ea"/>
                <a:cs typeface="Calibri"/>
              </a:rPr>
              <a:t>Cap.:</a:t>
            </a:r>
            <a:r>
              <a:rPr kumimoji="0" sz="1235" b="1" i="0" u="none" strike="noStrike" kern="1200" cap="none" spc="-35" normalizeH="0" baseline="0" noProof="0">
                <a:ln>
                  <a:noFill/>
                </a:ln>
                <a:solidFill>
                  <a:srgbClr val="F1F1F1"/>
                </a:solidFill>
                <a:effectLst/>
                <a:uLnTx/>
                <a:uFillTx/>
                <a:latin typeface="Calibri"/>
                <a:ea typeface="+mn-ea"/>
                <a:cs typeface="Calibri"/>
              </a:rPr>
              <a:t> </a:t>
            </a:r>
            <a:r>
              <a:rPr kumimoji="0" sz="1235" b="1" i="0" u="none" strike="noStrike" kern="1200" cap="none" spc="-9" normalizeH="0" baseline="0" noProof="0">
                <a:ln>
                  <a:noFill/>
                </a:ln>
                <a:solidFill>
                  <a:srgbClr val="FFFFFF"/>
                </a:solidFill>
                <a:effectLst/>
                <a:uLnTx/>
                <a:uFillTx/>
                <a:latin typeface="Calibri"/>
                <a:ea typeface="+mn-ea"/>
                <a:cs typeface="Calibri"/>
              </a:rPr>
              <a:t>250mgd</a:t>
            </a:r>
            <a:endParaRPr kumimoji="0" sz="1235" b="0" i="0" u="none" strike="noStrike" kern="1200" cap="none" spc="0" normalizeH="0" baseline="0" noProof="0">
              <a:ln>
                <a:noFill/>
              </a:ln>
              <a:solidFill>
                <a:srgbClr val="003366"/>
              </a:solidFill>
              <a:effectLst/>
              <a:uLnTx/>
              <a:uFillTx/>
              <a:latin typeface="Calibri"/>
              <a:ea typeface="+mn-ea"/>
              <a:cs typeface="Calibri"/>
            </a:endParaRPr>
          </a:p>
        </p:txBody>
      </p:sp>
      <p:pic>
        <p:nvPicPr>
          <p:cNvPr id="16" name="object 16"/>
          <p:cNvPicPr/>
          <p:nvPr/>
        </p:nvPicPr>
        <p:blipFill>
          <a:blip r:embed="rId8" cstate="print"/>
          <a:stretch>
            <a:fillRect/>
          </a:stretch>
        </p:blipFill>
        <p:spPr>
          <a:xfrm>
            <a:off x="8245513" y="4331297"/>
            <a:ext cx="2185819" cy="1467073"/>
          </a:xfrm>
          <a:prstGeom prst="rect">
            <a:avLst/>
          </a:prstGeom>
        </p:spPr>
      </p:pic>
      <p:sp>
        <p:nvSpPr>
          <p:cNvPr id="17" name="object 17"/>
          <p:cNvSpPr txBox="1"/>
          <p:nvPr/>
        </p:nvSpPr>
        <p:spPr>
          <a:xfrm>
            <a:off x="8582585" y="5571339"/>
            <a:ext cx="1510553" cy="174309"/>
          </a:xfrm>
          <a:prstGeom prst="rect">
            <a:avLst/>
          </a:prstGeom>
        </p:spPr>
        <p:txBody>
          <a:bodyPr vert="horz" wrap="square" lIns="0" tIns="11206" rIns="0" bIns="0" rtlCol="0">
            <a:spAutoFit/>
          </a:bodyPr>
          <a:lstStyle/>
          <a:p>
            <a:pPr marL="11206" marR="0" lvl="0" indent="0" algn="l" defTabSz="914400" rtl="0" eaLnBrk="1" fontAlgn="auto" latinLnBrk="0" hangingPunct="1">
              <a:lnSpc>
                <a:spcPct val="100000"/>
              </a:lnSpc>
              <a:spcBef>
                <a:spcPts val="88"/>
              </a:spcBef>
              <a:spcAft>
                <a:spcPts val="0"/>
              </a:spcAft>
              <a:buClrTx/>
              <a:buSzTx/>
              <a:buFontTx/>
              <a:buNone/>
              <a:tabLst/>
              <a:defRPr/>
            </a:pPr>
            <a:r>
              <a:rPr kumimoji="0" sz="1059" b="1" i="0" u="none" strike="noStrike" kern="1200" cap="none" spc="0" normalizeH="0" baseline="0" noProof="0">
                <a:ln>
                  <a:noFill/>
                </a:ln>
                <a:solidFill>
                  <a:srgbClr val="003366"/>
                </a:solidFill>
                <a:effectLst/>
                <a:uLnTx/>
                <a:uFillTx/>
                <a:latin typeface="Calibri"/>
                <a:ea typeface="+mn-ea"/>
                <a:cs typeface="Calibri"/>
              </a:rPr>
              <a:t>Southeast</a:t>
            </a:r>
            <a:r>
              <a:rPr kumimoji="0" sz="1059" b="1" i="0" u="none" strike="noStrike" kern="1200" cap="none" spc="-31" normalizeH="0" baseline="0" noProof="0">
                <a:ln>
                  <a:noFill/>
                </a:ln>
                <a:solidFill>
                  <a:srgbClr val="003366"/>
                </a:solidFill>
                <a:effectLst/>
                <a:uLnTx/>
                <a:uFillTx/>
                <a:latin typeface="Calibri"/>
                <a:ea typeface="+mn-ea"/>
                <a:cs typeface="Calibri"/>
              </a:rPr>
              <a:t> </a:t>
            </a:r>
            <a:r>
              <a:rPr kumimoji="0" sz="1059" b="1" i="0" u="none" strike="noStrike" kern="1200" cap="none" spc="-9" normalizeH="0" baseline="0" noProof="0">
                <a:ln>
                  <a:noFill/>
                </a:ln>
                <a:solidFill>
                  <a:srgbClr val="003366"/>
                </a:solidFill>
                <a:effectLst/>
                <a:uLnTx/>
                <a:uFillTx/>
                <a:latin typeface="Calibri"/>
                <a:ea typeface="+mn-ea"/>
                <a:cs typeface="Calibri"/>
              </a:rPr>
              <a:t>Treatment</a:t>
            </a:r>
            <a:r>
              <a:rPr kumimoji="0" sz="1059" b="1" i="0" u="none" strike="noStrike" kern="1200" cap="none" spc="-31" normalizeH="0" baseline="0" noProof="0">
                <a:ln>
                  <a:noFill/>
                </a:ln>
                <a:solidFill>
                  <a:srgbClr val="003366"/>
                </a:solidFill>
                <a:effectLst/>
                <a:uLnTx/>
                <a:uFillTx/>
                <a:latin typeface="Calibri"/>
                <a:ea typeface="+mn-ea"/>
                <a:cs typeface="Calibri"/>
              </a:rPr>
              <a:t> </a:t>
            </a:r>
            <a:r>
              <a:rPr kumimoji="0" sz="1059" b="1" i="0" u="none" strike="noStrike" kern="1200" cap="none" spc="-9" normalizeH="0" baseline="0" noProof="0">
                <a:ln>
                  <a:noFill/>
                </a:ln>
                <a:solidFill>
                  <a:srgbClr val="003366"/>
                </a:solidFill>
                <a:effectLst/>
                <a:uLnTx/>
                <a:uFillTx/>
                <a:latin typeface="Calibri"/>
                <a:ea typeface="+mn-ea"/>
                <a:cs typeface="Calibri"/>
              </a:rPr>
              <a:t>Plant</a:t>
            </a:r>
            <a:endParaRPr kumimoji="0" sz="1059" b="0" i="0" u="none" strike="noStrike" kern="1200" cap="none" spc="0" normalizeH="0" baseline="0" noProof="0">
              <a:ln>
                <a:noFill/>
              </a:ln>
              <a:solidFill>
                <a:srgbClr val="003366"/>
              </a:solidFill>
              <a:effectLst/>
              <a:uLnTx/>
              <a:uFillTx/>
              <a:latin typeface="Calibri"/>
              <a:ea typeface="+mn-ea"/>
              <a:cs typeface="Calibri"/>
            </a:endParaRPr>
          </a:p>
        </p:txBody>
      </p:sp>
      <p:sp>
        <p:nvSpPr>
          <p:cNvPr id="18" name="object 18"/>
          <p:cNvSpPr txBox="1"/>
          <p:nvPr/>
        </p:nvSpPr>
        <p:spPr>
          <a:xfrm>
            <a:off x="4211395" y="5916706"/>
            <a:ext cx="3767418" cy="464592"/>
          </a:xfrm>
          <a:prstGeom prst="rect">
            <a:avLst/>
          </a:prstGeom>
          <a:solidFill>
            <a:srgbClr val="0077BF"/>
          </a:solidFill>
        </p:spPr>
        <p:txBody>
          <a:bodyPr vert="horz" wrap="square" lIns="0" tIns="29696" rIns="0" bIns="0" rtlCol="0">
            <a:spAutoFit/>
          </a:bodyPr>
          <a:lstStyle/>
          <a:p>
            <a:pPr marL="478517" marR="470112" lvl="0" indent="249344" algn="l" defTabSz="914400" rtl="0" eaLnBrk="1" fontAlgn="auto" latinLnBrk="0" hangingPunct="1">
              <a:lnSpc>
                <a:spcPct val="100000"/>
              </a:lnSpc>
              <a:spcBef>
                <a:spcPts val="234"/>
              </a:spcBef>
              <a:spcAft>
                <a:spcPts val="0"/>
              </a:spcAft>
              <a:buClrTx/>
              <a:buSzTx/>
              <a:buFontTx/>
              <a:buNone/>
              <a:tabLst/>
              <a:defRPr/>
            </a:pPr>
            <a:r>
              <a:rPr kumimoji="0" sz="1412" b="1" i="0" u="none" strike="noStrike" kern="1200" cap="none" spc="0" normalizeH="0" baseline="0" noProof="0">
                <a:ln>
                  <a:noFill/>
                </a:ln>
                <a:solidFill>
                  <a:srgbClr val="F1F1F1"/>
                </a:solidFill>
                <a:effectLst/>
                <a:uLnTx/>
                <a:uFillTx/>
                <a:latin typeface="Calibri"/>
                <a:ea typeface="+mn-ea"/>
                <a:cs typeface="Calibri"/>
              </a:rPr>
              <a:t>Dry</a:t>
            </a:r>
            <a:r>
              <a:rPr kumimoji="0" sz="1412" b="1" i="0" u="none" strike="noStrike" kern="1200" cap="none" spc="-9" normalizeH="0" baseline="0" noProof="0">
                <a:ln>
                  <a:noFill/>
                </a:ln>
                <a:solidFill>
                  <a:srgbClr val="F1F1F1"/>
                </a:solidFill>
                <a:effectLst/>
                <a:uLnTx/>
                <a:uFillTx/>
                <a:latin typeface="Calibri"/>
                <a:ea typeface="+mn-ea"/>
                <a:cs typeface="Calibri"/>
              </a:rPr>
              <a:t> Weather</a:t>
            </a:r>
            <a:r>
              <a:rPr kumimoji="0" sz="1412" b="1" i="0" u="none" strike="noStrike" kern="1200" cap="none" spc="-26" normalizeH="0" baseline="0" noProof="0">
                <a:ln>
                  <a:noFill/>
                </a:ln>
                <a:solidFill>
                  <a:srgbClr val="F1F1F1"/>
                </a:solidFill>
                <a:effectLst/>
                <a:uLnTx/>
                <a:uFillTx/>
                <a:latin typeface="Calibri"/>
                <a:ea typeface="+mn-ea"/>
                <a:cs typeface="Calibri"/>
              </a:rPr>
              <a:t> </a:t>
            </a:r>
            <a:r>
              <a:rPr kumimoji="0" sz="1412" b="1" i="0" u="none" strike="noStrike" kern="1200" cap="none" spc="0" normalizeH="0" baseline="0" noProof="0">
                <a:ln>
                  <a:noFill/>
                </a:ln>
                <a:solidFill>
                  <a:srgbClr val="F1F1F1"/>
                </a:solidFill>
                <a:effectLst/>
                <a:uLnTx/>
                <a:uFillTx/>
                <a:latin typeface="Calibri"/>
                <a:ea typeface="+mn-ea"/>
                <a:cs typeface="Calibri"/>
              </a:rPr>
              <a:t>Capacity:</a:t>
            </a:r>
            <a:r>
              <a:rPr kumimoji="0" sz="1412" b="1" i="0" u="none" strike="noStrike" kern="1200" cap="none" spc="-31" normalizeH="0" baseline="0" noProof="0">
                <a:ln>
                  <a:noFill/>
                </a:ln>
                <a:solidFill>
                  <a:srgbClr val="F1F1F1"/>
                </a:solidFill>
                <a:effectLst/>
                <a:uLnTx/>
                <a:uFillTx/>
                <a:latin typeface="Calibri"/>
                <a:ea typeface="+mn-ea"/>
                <a:cs typeface="Calibri"/>
              </a:rPr>
              <a:t> </a:t>
            </a:r>
            <a:r>
              <a:rPr kumimoji="0" sz="1412" b="1" i="0" u="none" strike="noStrike" kern="1200" cap="none" spc="-9" normalizeH="0" baseline="0" noProof="0">
                <a:ln>
                  <a:noFill/>
                </a:ln>
                <a:solidFill>
                  <a:srgbClr val="F1F1F1"/>
                </a:solidFill>
                <a:effectLst/>
                <a:uLnTx/>
                <a:uFillTx/>
                <a:latin typeface="Calibri"/>
                <a:ea typeface="+mn-ea"/>
                <a:cs typeface="Calibri"/>
              </a:rPr>
              <a:t>128</a:t>
            </a:r>
            <a:r>
              <a:rPr kumimoji="0" sz="1412" b="1" i="0" u="none" strike="noStrike" kern="1200" cap="none" spc="-9" normalizeH="0" baseline="0" noProof="0">
                <a:ln>
                  <a:noFill/>
                </a:ln>
                <a:solidFill>
                  <a:srgbClr val="FFFFFF"/>
                </a:solidFill>
                <a:effectLst/>
                <a:uLnTx/>
                <a:uFillTx/>
                <a:latin typeface="Calibri"/>
                <a:ea typeface="+mn-ea"/>
                <a:cs typeface="Calibri"/>
              </a:rPr>
              <a:t>mgd </a:t>
            </a:r>
            <a:r>
              <a:rPr kumimoji="0" sz="1412" b="1" i="0" u="none" strike="noStrike" kern="1200" cap="none" spc="0" normalizeH="0" baseline="0" noProof="0">
                <a:ln>
                  <a:noFill/>
                </a:ln>
                <a:solidFill>
                  <a:srgbClr val="FFFFFF"/>
                </a:solidFill>
                <a:effectLst/>
                <a:uLnTx/>
                <a:uFillTx/>
                <a:latin typeface="Calibri"/>
                <a:ea typeface="+mn-ea"/>
                <a:cs typeface="Calibri"/>
              </a:rPr>
              <a:t>Peak</a:t>
            </a:r>
            <a:r>
              <a:rPr kumimoji="0" sz="1412" b="1" i="0" u="none" strike="noStrike" kern="1200" cap="none" spc="-57" normalizeH="0" baseline="0" noProof="0">
                <a:ln>
                  <a:noFill/>
                </a:ln>
                <a:solidFill>
                  <a:srgbClr val="FFFFFF"/>
                </a:solidFill>
                <a:effectLst/>
                <a:uLnTx/>
                <a:uFillTx/>
                <a:latin typeface="Calibri"/>
                <a:ea typeface="+mn-ea"/>
                <a:cs typeface="Calibri"/>
              </a:rPr>
              <a:t> </a:t>
            </a:r>
            <a:r>
              <a:rPr kumimoji="0" sz="1412" b="1" i="0" u="none" strike="noStrike" kern="1200" cap="none" spc="0" normalizeH="0" baseline="0" noProof="0">
                <a:ln>
                  <a:noFill/>
                </a:ln>
                <a:solidFill>
                  <a:srgbClr val="FFFFFF"/>
                </a:solidFill>
                <a:effectLst/>
                <a:uLnTx/>
                <a:uFillTx/>
                <a:latin typeface="Calibri"/>
                <a:ea typeface="+mn-ea"/>
                <a:cs typeface="Calibri"/>
              </a:rPr>
              <a:t>Wet</a:t>
            </a:r>
            <a:r>
              <a:rPr kumimoji="0" sz="1412" b="1" i="0" u="none" strike="noStrike" kern="1200" cap="none" spc="-40" normalizeH="0" baseline="0" noProof="0">
                <a:ln>
                  <a:noFill/>
                </a:ln>
                <a:solidFill>
                  <a:srgbClr val="FFFFFF"/>
                </a:solidFill>
                <a:effectLst/>
                <a:uLnTx/>
                <a:uFillTx/>
                <a:latin typeface="Calibri"/>
                <a:ea typeface="+mn-ea"/>
                <a:cs typeface="Calibri"/>
              </a:rPr>
              <a:t> </a:t>
            </a:r>
            <a:r>
              <a:rPr kumimoji="0" sz="1412" b="1" i="0" u="none" strike="noStrike" kern="1200" cap="none" spc="-9" normalizeH="0" baseline="0" noProof="0">
                <a:ln>
                  <a:noFill/>
                </a:ln>
                <a:solidFill>
                  <a:srgbClr val="FFFFFF"/>
                </a:solidFill>
                <a:effectLst/>
                <a:uLnTx/>
                <a:uFillTx/>
                <a:latin typeface="Calibri"/>
                <a:ea typeface="+mn-ea"/>
                <a:cs typeface="Calibri"/>
              </a:rPr>
              <a:t>Weather</a:t>
            </a:r>
            <a:r>
              <a:rPr kumimoji="0" sz="1412" b="1" i="0" u="none" strike="noStrike" kern="1200" cap="none" spc="-44" normalizeH="0" baseline="0" noProof="0">
                <a:ln>
                  <a:noFill/>
                </a:ln>
                <a:solidFill>
                  <a:srgbClr val="FFFFFF"/>
                </a:solidFill>
                <a:effectLst/>
                <a:uLnTx/>
                <a:uFillTx/>
                <a:latin typeface="Calibri"/>
                <a:ea typeface="+mn-ea"/>
                <a:cs typeface="Calibri"/>
              </a:rPr>
              <a:t> </a:t>
            </a:r>
            <a:r>
              <a:rPr kumimoji="0" sz="1412" b="1" i="0" u="none" strike="noStrike" kern="1200" cap="none" spc="0" normalizeH="0" baseline="0" noProof="0">
                <a:ln>
                  <a:noFill/>
                </a:ln>
                <a:solidFill>
                  <a:srgbClr val="FFFFFF"/>
                </a:solidFill>
                <a:effectLst/>
                <a:uLnTx/>
                <a:uFillTx/>
                <a:latin typeface="Calibri"/>
                <a:ea typeface="+mn-ea"/>
                <a:cs typeface="Calibri"/>
              </a:rPr>
              <a:t>Capacity:</a:t>
            </a:r>
            <a:r>
              <a:rPr kumimoji="0" sz="1412" b="1" i="0" u="none" strike="noStrike" kern="1200" cap="none" spc="-44" normalizeH="0" baseline="0" noProof="0">
                <a:ln>
                  <a:noFill/>
                </a:ln>
                <a:solidFill>
                  <a:srgbClr val="FFFFFF"/>
                </a:solidFill>
                <a:effectLst/>
                <a:uLnTx/>
                <a:uFillTx/>
                <a:latin typeface="Calibri"/>
                <a:ea typeface="+mn-ea"/>
                <a:cs typeface="Calibri"/>
              </a:rPr>
              <a:t> </a:t>
            </a:r>
            <a:r>
              <a:rPr kumimoji="0" sz="1412" b="1" i="0" u="none" strike="noStrike" kern="1200" cap="none" spc="-9" normalizeH="0" baseline="0" noProof="0">
                <a:ln>
                  <a:noFill/>
                </a:ln>
                <a:solidFill>
                  <a:srgbClr val="FFFFFF"/>
                </a:solidFill>
                <a:effectLst/>
                <a:uLnTx/>
                <a:uFillTx/>
                <a:latin typeface="Calibri"/>
                <a:ea typeface="+mn-ea"/>
                <a:cs typeface="Calibri"/>
              </a:rPr>
              <a:t>575mgd</a:t>
            </a:r>
            <a:r>
              <a:rPr kumimoji="0" sz="1390" b="1" i="0" u="none" strike="noStrike" kern="1200" cap="none" spc="-13" normalizeH="0" baseline="26455" noProof="0">
                <a:ln>
                  <a:noFill/>
                </a:ln>
                <a:solidFill>
                  <a:srgbClr val="FFFFFF"/>
                </a:solidFill>
                <a:effectLst/>
                <a:uLnTx/>
                <a:uFillTx/>
                <a:latin typeface="Calibri"/>
                <a:ea typeface="+mn-ea"/>
                <a:cs typeface="Calibri"/>
              </a:rPr>
              <a:t>1</a:t>
            </a:r>
            <a:endParaRPr kumimoji="0" sz="1390" b="0" i="0" u="none" strike="noStrike" kern="1200" cap="none" spc="0" normalizeH="0" baseline="26455" noProof="0">
              <a:ln>
                <a:noFill/>
              </a:ln>
              <a:solidFill>
                <a:srgbClr val="003366"/>
              </a:solidFill>
              <a:effectLst/>
              <a:uLnTx/>
              <a:uFillTx/>
              <a:latin typeface="Calibri"/>
              <a:ea typeface="+mn-ea"/>
              <a:cs typeface="Calibri"/>
            </a:endParaRPr>
          </a:p>
        </p:txBody>
      </p:sp>
      <p:sp>
        <p:nvSpPr>
          <p:cNvPr id="19" name="object 19"/>
          <p:cNvSpPr txBox="1">
            <a:spLocks noGrp="1"/>
          </p:cNvSpPr>
          <p:nvPr>
            <p:ph type="title"/>
          </p:nvPr>
        </p:nvSpPr>
        <p:spPr>
          <a:xfrm>
            <a:off x="2732890" y="292474"/>
            <a:ext cx="7978588" cy="503758"/>
          </a:xfrm>
          <a:prstGeom prst="rect">
            <a:avLst/>
          </a:prstGeom>
        </p:spPr>
        <p:txBody>
          <a:bodyPr vert="horz" wrap="square" lIns="0" tIns="11206" rIns="0" bIns="0" numCol="1" rtlCol="0" anchor="ctr" anchorCtr="0" compatLnSpc="1">
            <a:prstTxWarp prst="textNoShape">
              <a:avLst/>
            </a:prstTxWarp>
            <a:spAutoFit/>
          </a:bodyPr>
          <a:lstStyle/>
          <a:p>
            <a:pPr marL="33619">
              <a:lnSpc>
                <a:spcPct val="100000"/>
              </a:lnSpc>
              <a:spcBef>
                <a:spcPts val="88"/>
              </a:spcBef>
            </a:pPr>
            <a:r>
              <a:rPr sz="3200" spc="-22"/>
              <a:t>Wastewater</a:t>
            </a:r>
            <a:r>
              <a:rPr sz="3200" spc="-93"/>
              <a:t> </a:t>
            </a:r>
            <a:r>
              <a:rPr sz="3200"/>
              <a:t>Enterprise</a:t>
            </a:r>
            <a:r>
              <a:rPr sz="3200" spc="-110"/>
              <a:t> </a:t>
            </a:r>
            <a:r>
              <a:rPr sz="3200" spc="-9"/>
              <a:t>Overview</a:t>
            </a:r>
          </a:p>
        </p:txBody>
      </p:sp>
      <p:pic>
        <p:nvPicPr>
          <p:cNvPr id="20" name="object 20"/>
          <p:cNvPicPr/>
          <p:nvPr/>
        </p:nvPicPr>
        <p:blipFill>
          <a:blip r:embed="rId9" cstate="print"/>
          <a:stretch>
            <a:fillRect/>
          </a:stretch>
        </p:blipFill>
        <p:spPr>
          <a:xfrm>
            <a:off x="1747221" y="5037941"/>
            <a:ext cx="985669" cy="1535653"/>
          </a:xfrm>
          <a:prstGeom prst="rect">
            <a:avLst/>
          </a:prstGeom>
        </p:spPr>
      </p:pic>
      <p:sp>
        <p:nvSpPr>
          <p:cNvPr id="21" name="object 21"/>
          <p:cNvSpPr txBox="1"/>
          <p:nvPr/>
        </p:nvSpPr>
        <p:spPr>
          <a:xfrm>
            <a:off x="1737808" y="6657191"/>
            <a:ext cx="6774515" cy="147058"/>
          </a:xfrm>
          <a:prstGeom prst="rect">
            <a:avLst/>
          </a:prstGeom>
        </p:spPr>
        <p:txBody>
          <a:bodyPr vert="horz" wrap="square" lIns="0" tIns="11206" rIns="0" bIns="0" rtlCol="0">
            <a:spAutoFit/>
          </a:bodyPr>
          <a:lstStyle/>
          <a:p>
            <a:pPr marL="33619" marR="0" lvl="0" indent="0" algn="l" defTabSz="914400" rtl="0" eaLnBrk="1" fontAlgn="auto" latinLnBrk="0" hangingPunct="1">
              <a:lnSpc>
                <a:spcPct val="100000"/>
              </a:lnSpc>
              <a:spcBef>
                <a:spcPts val="88"/>
              </a:spcBef>
              <a:spcAft>
                <a:spcPts val="0"/>
              </a:spcAft>
              <a:buClrTx/>
              <a:buSzTx/>
              <a:buFontTx/>
              <a:buNone/>
              <a:tabLst/>
              <a:defRPr/>
            </a:pPr>
            <a:r>
              <a:rPr kumimoji="0" sz="860" b="0" i="0" u="none" strike="noStrike" kern="1200" cap="none" spc="0" normalizeH="0" baseline="25641" noProof="0">
                <a:ln>
                  <a:noFill/>
                </a:ln>
                <a:solidFill>
                  <a:srgbClr val="003366"/>
                </a:solidFill>
                <a:effectLst/>
                <a:uLnTx/>
                <a:uFillTx/>
                <a:latin typeface="Calibri"/>
                <a:ea typeface="+mn-ea"/>
                <a:cs typeface="Calibri"/>
              </a:rPr>
              <a:t>1</a:t>
            </a:r>
            <a:r>
              <a:rPr kumimoji="0" sz="860" b="0" i="0" u="none" strike="noStrike" kern="1200" cap="none" spc="106" normalizeH="0" baseline="25641" noProof="0">
                <a:ln>
                  <a:noFill/>
                </a:ln>
                <a:solidFill>
                  <a:srgbClr val="003366"/>
                </a:solidFill>
                <a:effectLst/>
                <a:uLnTx/>
                <a:uFillTx/>
                <a:latin typeface="Calibri"/>
                <a:ea typeface="+mn-ea"/>
                <a:cs typeface="Calibri"/>
              </a:rPr>
              <a:t> </a:t>
            </a:r>
            <a:r>
              <a:rPr kumimoji="0" sz="882" b="0" i="0" u="none" strike="noStrike" kern="1200" cap="none" spc="0" normalizeH="0" baseline="0" noProof="0">
                <a:ln>
                  <a:noFill/>
                </a:ln>
                <a:solidFill>
                  <a:srgbClr val="003366"/>
                </a:solidFill>
                <a:effectLst/>
                <a:uLnTx/>
                <a:uFillTx/>
                <a:latin typeface="Calibri"/>
                <a:ea typeface="+mn-ea"/>
                <a:cs typeface="Calibri"/>
              </a:rPr>
              <a:t>Includes</a:t>
            </a:r>
            <a:r>
              <a:rPr kumimoji="0" sz="882" b="0" i="0" u="none" strike="noStrike" kern="1200" cap="none" spc="-18" normalizeH="0" baseline="0" noProof="0">
                <a:ln>
                  <a:noFill/>
                </a:ln>
                <a:solidFill>
                  <a:srgbClr val="003366"/>
                </a:solidFill>
                <a:effectLst/>
                <a:uLnTx/>
                <a:uFillTx/>
                <a:latin typeface="Calibri"/>
                <a:ea typeface="+mn-ea"/>
                <a:cs typeface="Calibri"/>
              </a:rPr>
              <a:t> </a:t>
            </a:r>
            <a:r>
              <a:rPr kumimoji="0" sz="882" b="0" i="0" u="none" strike="noStrike" kern="1200" cap="none" spc="0" normalizeH="0" baseline="0" noProof="0">
                <a:ln>
                  <a:noFill/>
                </a:ln>
                <a:solidFill>
                  <a:srgbClr val="003366"/>
                </a:solidFill>
                <a:effectLst/>
                <a:uLnTx/>
                <a:uFillTx/>
                <a:latin typeface="Calibri"/>
                <a:ea typeface="+mn-ea"/>
                <a:cs typeface="Calibri"/>
              </a:rPr>
              <a:t>110mgd of</a:t>
            </a:r>
            <a:r>
              <a:rPr kumimoji="0" sz="882" b="0" i="0" u="none" strike="noStrike" kern="1200" cap="none" spc="-4" normalizeH="0" baseline="0" noProof="0">
                <a:ln>
                  <a:noFill/>
                </a:ln>
                <a:solidFill>
                  <a:srgbClr val="003366"/>
                </a:solidFill>
                <a:effectLst/>
                <a:uLnTx/>
                <a:uFillTx/>
                <a:latin typeface="Calibri"/>
                <a:ea typeface="+mn-ea"/>
                <a:cs typeface="Calibri"/>
              </a:rPr>
              <a:t> </a:t>
            </a:r>
            <a:r>
              <a:rPr kumimoji="0" sz="882" b="0" i="0" u="none" strike="noStrike" kern="1200" cap="none" spc="-9" normalizeH="0" baseline="0" noProof="0">
                <a:ln>
                  <a:noFill/>
                </a:ln>
                <a:solidFill>
                  <a:srgbClr val="003366"/>
                </a:solidFill>
                <a:effectLst/>
                <a:uLnTx/>
                <a:uFillTx/>
                <a:latin typeface="Calibri"/>
                <a:ea typeface="+mn-ea"/>
                <a:cs typeface="Calibri"/>
              </a:rPr>
              <a:t>equivalent‐to‐primary</a:t>
            </a:r>
            <a:r>
              <a:rPr kumimoji="0" sz="882" b="0" i="0" u="none" strike="noStrike" kern="1200" cap="none" spc="-26" normalizeH="0" baseline="0" noProof="0">
                <a:ln>
                  <a:noFill/>
                </a:ln>
                <a:solidFill>
                  <a:srgbClr val="003366"/>
                </a:solidFill>
                <a:effectLst/>
                <a:uLnTx/>
                <a:uFillTx/>
                <a:latin typeface="Calibri"/>
                <a:ea typeface="+mn-ea"/>
                <a:cs typeface="Calibri"/>
              </a:rPr>
              <a:t> </a:t>
            </a:r>
            <a:r>
              <a:rPr kumimoji="0" sz="882" b="0" i="0" u="none" strike="noStrike" kern="1200" cap="none" spc="-9" normalizeH="0" baseline="0" noProof="0">
                <a:ln>
                  <a:noFill/>
                </a:ln>
                <a:solidFill>
                  <a:srgbClr val="003366"/>
                </a:solidFill>
                <a:effectLst/>
                <a:uLnTx/>
                <a:uFillTx/>
                <a:latin typeface="Calibri"/>
                <a:ea typeface="+mn-ea"/>
                <a:cs typeface="Calibri"/>
              </a:rPr>
              <a:t>treatment</a:t>
            </a:r>
            <a:r>
              <a:rPr kumimoji="0" sz="882" b="0" i="0" u="none" strike="noStrike" kern="1200" cap="none" spc="4" normalizeH="0" baseline="0" noProof="0">
                <a:ln>
                  <a:noFill/>
                </a:ln>
                <a:solidFill>
                  <a:srgbClr val="003366"/>
                </a:solidFill>
                <a:effectLst/>
                <a:uLnTx/>
                <a:uFillTx/>
                <a:latin typeface="Calibri"/>
                <a:ea typeface="+mn-ea"/>
                <a:cs typeface="Calibri"/>
              </a:rPr>
              <a:t> </a:t>
            </a:r>
            <a:r>
              <a:rPr kumimoji="0" sz="882" b="0" i="0" u="none" strike="noStrike" kern="1200" cap="none" spc="0" normalizeH="0" baseline="0" noProof="0">
                <a:ln>
                  <a:noFill/>
                </a:ln>
                <a:solidFill>
                  <a:srgbClr val="003366"/>
                </a:solidFill>
                <a:effectLst/>
                <a:uLnTx/>
                <a:uFillTx/>
                <a:latin typeface="Calibri"/>
                <a:ea typeface="+mn-ea"/>
                <a:cs typeface="Calibri"/>
              </a:rPr>
              <a:t>provided</a:t>
            </a:r>
            <a:r>
              <a:rPr kumimoji="0" sz="882" b="0" i="0" u="none" strike="noStrike" kern="1200" cap="none" spc="-9" normalizeH="0" baseline="0" noProof="0">
                <a:ln>
                  <a:noFill/>
                </a:ln>
                <a:solidFill>
                  <a:srgbClr val="003366"/>
                </a:solidFill>
                <a:effectLst/>
                <a:uLnTx/>
                <a:uFillTx/>
                <a:latin typeface="Calibri"/>
                <a:ea typeface="+mn-ea"/>
                <a:cs typeface="Calibri"/>
              </a:rPr>
              <a:t> </a:t>
            </a:r>
            <a:r>
              <a:rPr kumimoji="0" sz="882" b="0" i="0" u="none" strike="noStrike" kern="1200" cap="none" spc="0" normalizeH="0" baseline="0" noProof="0">
                <a:ln>
                  <a:noFill/>
                </a:ln>
                <a:solidFill>
                  <a:srgbClr val="003366"/>
                </a:solidFill>
                <a:effectLst/>
                <a:uLnTx/>
                <a:uFillTx/>
                <a:latin typeface="Calibri"/>
                <a:ea typeface="+mn-ea"/>
                <a:cs typeface="Calibri"/>
              </a:rPr>
              <a:t>by</a:t>
            </a:r>
            <a:r>
              <a:rPr kumimoji="0" sz="882" b="0" i="0" u="none" strike="noStrike" kern="1200" cap="none" spc="-9" normalizeH="0" baseline="0" noProof="0">
                <a:ln>
                  <a:noFill/>
                </a:ln>
                <a:solidFill>
                  <a:srgbClr val="003366"/>
                </a:solidFill>
                <a:effectLst/>
                <a:uLnTx/>
                <a:uFillTx/>
                <a:latin typeface="Calibri"/>
                <a:ea typeface="+mn-ea"/>
                <a:cs typeface="Calibri"/>
              </a:rPr>
              <a:t> </a:t>
            </a:r>
            <a:r>
              <a:rPr kumimoji="0" sz="882" b="0" i="0" u="none" strike="noStrike" kern="1200" cap="none" spc="0" normalizeH="0" baseline="0" noProof="0">
                <a:ln>
                  <a:noFill/>
                </a:ln>
                <a:solidFill>
                  <a:srgbClr val="003366"/>
                </a:solidFill>
                <a:effectLst/>
                <a:uLnTx/>
                <a:uFillTx/>
                <a:latin typeface="Calibri"/>
                <a:ea typeface="+mn-ea"/>
                <a:cs typeface="Calibri"/>
              </a:rPr>
              <a:t>the transport/storage</a:t>
            </a:r>
            <a:r>
              <a:rPr kumimoji="0" sz="882" b="0" i="0" u="none" strike="noStrike" kern="1200" cap="none" spc="-22" normalizeH="0" baseline="0" noProof="0">
                <a:ln>
                  <a:noFill/>
                </a:ln>
                <a:solidFill>
                  <a:srgbClr val="003366"/>
                </a:solidFill>
                <a:effectLst/>
                <a:uLnTx/>
                <a:uFillTx/>
                <a:latin typeface="Calibri"/>
                <a:ea typeface="+mn-ea"/>
                <a:cs typeface="Calibri"/>
              </a:rPr>
              <a:t> </a:t>
            </a:r>
            <a:r>
              <a:rPr kumimoji="0" sz="882" b="0" i="0" u="none" strike="noStrike" kern="1200" cap="none" spc="0" normalizeH="0" baseline="0" noProof="0">
                <a:ln>
                  <a:noFill/>
                </a:ln>
                <a:solidFill>
                  <a:srgbClr val="003366"/>
                </a:solidFill>
                <a:effectLst/>
                <a:uLnTx/>
                <a:uFillTx/>
                <a:latin typeface="Calibri"/>
                <a:ea typeface="+mn-ea"/>
                <a:cs typeface="Calibri"/>
              </a:rPr>
              <a:t>structures located</a:t>
            </a:r>
            <a:r>
              <a:rPr kumimoji="0" sz="882" b="0" i="0" u="none" strike="noStrike" kern="1200" cap="none" spc="-13" normalizeH="0" baseline="0" noProof="0">
                <a:ln>
                  <a:noFill/>
                </a:ln>
                <a:solidFill>
                  <a:srgbClr val="003366"/>
                </a:solidFill>
                <a:effectLst/>
                <a:uLnTx/>
                <a:uFillTx/>
                <a:latin typeface="Calibri"/>
                <a:ea typeface="+mn-ea"/>
                <a:cs typeface="Calibri"/>
              </a:rPr>
              <a:t> </a:t>
            </a:r>
            <a:r>
              <a:rPr kumimoji="0" sz="882" b="0" i="0" u="none" strike="noStrike" kern="1200" cap="none" spc="0" normalizeH="0" baseline="0" noProof="0">
                <a:ln>
                  <a:noFill/>
                </a:ln>
                <a:solidFill>
                  <a:srgbClr val="003366"/>
                </a:solidFill>
                <a:effectLst/>
                <a:uLnTx/>
                <a:uFillTx/>
                <a:latin typeface="Calibri"/>
                <a:ea typeface="+mn-ea"/>
                <a:cs typeface="Calibri"/>
              </a:rPr>
              <a:t>around</a:t>
            </a:r>
            <a:r>
              <a:rPr kumimoji="0" sz="882" b="0" i="0" u="none" strike="noStrike" kern="1200" cap="none" spc="-13" normalizeH="0" baseline="0" noProof="0">
                <a:ln>
                  <a:noFill/>
                </a:ln>
                <a:solidFill>
                  <a:srgbClr val="003366"/>
                </a:solidFill>
                <a:effectLst/>
                <a:uLnTx/>
                <a:uFillTx/>
                <a:latin typeface="Calibri"/>
                <a:ea typeface="+mn-ea"/>
                <a:cs typeface="Calibri"/>
              </a:rPr>
              <a:t> </a:t>
            </a:r>
            <a:r>
              <a:rPr kumimoji="0" sz="882" b="0" i="0" u="none" strike="noStrike" kern="1200" cap="none" spc="0" normalizeH="0" baseline="0" noProof="0">
                <a:ln>
                  <a:noFill/>
                </a:ln>
                <a:solidFill>
                  <a:srgbClr val="003366"/>
                </a:solidFill>
                <a:effectLst/>
                <a:uLnTx/>
                <a:uFillTx/>
                <a:latin typeface="Calibri"/>
                <a:ea typeface="+mn-ea"/>
                <a:cs typeface="Calibri"/>
              </a:rPr>
              <a:t>the</a:t>
            </a:r>
            <a:r>
              <a:rPr kumimoji="0" sz="882" b="0" i="0" u="none" strike="noStrike" kern="1200" cap="none" spc="4" normalizeH="0" baseline="0" noProof="0">
                <a:ln>
                  <a:noFill/>
                </a:ln>
                <a:solidFill>
                  <a:srgbClr val="003366"/>
                </a:solidFill>
                <a:effectLst/>
                <a:uLnTx/>
                <a:uFillTx/>
                <a:latin typeface="Calibri"/>
                <a:ea typeface="+mn-ea"/>
                <a:cs typeface="Calibri"/>
              </a:rPr>
              <a:t> </a:t>
            </a:r>
            <a:r>
              <a:rPr kumimoji="0" sz="882" b="0" i="0" u="none" strike="noStrike" kern="1200" cap="none" spc="-9" normalizeH="0" baseline="0" noProof="0">
                <a:ln>
                  <a:noFill/>
                </a:ln>
                <a:solidFill>
                  <a:srgbClr val="003366"/>
                </a:solidFill>
                <a:effectLst/>
                <a:uLnTx/>
                <a:uFillTx/>
                <a:latin typeface="Calibri"/>
                <a:ea typeface="+mn-ea"/>
                <a:cs typeface="Calibri"/>
              </a:rPr>
              <a:t>perimeter</a:t>
            </a:r>
            <a:r>
              <a:rPr kumimoji="0" sz="882" b="0" i="0" u="none" strike="noStrike" kern="1200" cap="none" spc="0" normalizeH="0" baseline="0" noProof="0">
                <a:ln>
                  <a:noFill/>
                </a:ln>
                <a:solidFill>
                  <a:srgbClr val="003366"/>
                </a:solidFill>
                <a:effectLst/>
                <a:uLnTx/>
                <a:uFillTx/>
                <a:latin typeface="Calibri"/>
                <a:ea typeface="+mn-ea"/>
                <a:cs typeface="Calibri"/>
              </a:rPr>
              <a:t> of</a:t>
            </a:r>
            <a:r>
              <a:rPr kumimoji="0" sz="882" b="0" i="0" u="none" strike="noStrike" kern="1200" cap="none" spc="-9" normalizeH="0" baseline="0" noProof="0">
                <a:ln>
                  <a:noFill/>
                </a:ln>
                <a:solidFill>
                  <a:srgbClr val="003366"/>
                </a:solidFill>
                <a:effectLst/>
                <a:uLnTx/>
                <a:uFillTx/>
                <a:latin typeface="Calibri"/>
                <a:ea typeface="+mn-ea"/>
                <a:cs typeface="Calibri"/>
              </a:rPr>
              <a:t> </a:t>
            </a:r>
            <a:r>
              <a:rPr kumimoji="0" sz="882" b="0" i="0" u="none" strike="noStrike" kern="1200" cap="none" spc="0" normalizeH="0" baseline="0" noProof="0">
                <a:ln>
                  <a:noFill/>
                </a:ln>
                <a:solidFill>
                  <a:srgbClr val="003366"/>
                </a:solidFill>
                <a:effectLst/>
                <a:uLnTx/>
                <a:uFillTx/>
                <a:latin typeface="Calibri"/>
                <a:ea typeface="+mn-ea"/>
                <a:cs typeface="Calibri"/>
              </a:rPr>
              <a:t>San</a:t>
            </a:r>
            <a:r>
              <a:rPr kumimoji="0" sz="882" b="0" i="0" u="none" strike="noStrike" kern="1200" cap="none" spc="-4" normalizeH="0" baseline="0" noProof="0">
                <a:ln>
                  <a:noFill/>
                </a:ln>
                <a:solidFill>
                  <a:srgbClr val="003366"/>
                </a:solidFill>
                <a:effectLst/>
                <a:uLnTx/>
                <a:uFillTx/>
                <a:latin typeface="Calibri"/>
                <a:ea typeface="+mn-ea"/>
                <a:cs typeface="Calibri"/>
              </a:rPr>
              <a:t> </a:t>
            </a:r>
            <a:r>
              <a:rPr kumimoji="0" sz="882" b="0" i="0" u="none" strike="noStrike" kern="1200" cap="none" spc="-9" normalizeH="0" baseline="0" noProof="0">
                <a:ln>
                  <a:noFill/>
                </a:ln>
                <a:solidFill>
                  <a:srgbClr val="003366"/>
                </a:solidFill>
                <a:effectLst/>
                <a:uLnTx/>
                <a:uFillTx/>
                <a:latin typeface="Calibri"/>
                <a:ea typeface="+mn-ea"/>
                <a:cs typeface="Calibri"/>
              </a:rPr>
              <a:t>Francisco.</a:t>
            </a:r>
            <a:endParaRPr kumimoji="0" sz="882" b="0" i="0" u="none" strike="noStrike" kern="1200" cap="none" spc="0" normalizeH="0" baseline="0" noProof="0">
              <a:ln>
                <a:noFill/>
              </a:ln>
              <a:solidFill>
                <a:srgbClr val="003366"/>
              </a:solidFill>
              <a:effectLst/>
              <a:uLnTx/>
              <a:uFillTx/>
              <a:latin typeface="Calibri"/>
              <a:ea typeface="+mn-ea"/>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8056-A00B-4C7F-A395-ACA7311CC3BC}"/>
              </a:ext>
            </a:extLst>
          </p:cNvPr>
          <p:cNvSpPr>
            <a:spLocks noGrp="1"/>
          </p:cNvSpPr>
          <p:nvPr>
            <p:ph type="title"/>
          </p:nvPr>
        </p:nvSpPr>
        <p:spPr>
          <a:xfrm>
            <a:off x="1472316" y="295251"/>
            <a:ext cx="9247367" cy="838200"/>
          </a:xfrm>
        </p:spPr>
        <p:txBody>
          <a:bodyPr/>
          <a:lstStyle/>
          <a:p>
            <a:pPr algn="ctr"/>
            <a:r>
              <a:rPr lang="en-US" sz="3200">
                <a:effectLst>
                  <a:outerShdw blurRad="38100" dist="38100" dir="2700000" algn="tl">
                    <a:srgbClr val="000000">
                      <a:alpha val="43137"/>
                    </a:srgbClr>
                  </a:outerShdw>
                </a:effectLst>
              </a:rPr>
              <a:t>SFPUC and Capital Finance’s Mission</a:t>
            </a:r>
            <a:endParaRPr lang="en-US" sz="3200"/>
          </a:p>
        </p:txBody>
      </p:sp>
      <p:sp>
        <p:nvSpPr>
          <p:cNvPr id="3" name="Content Placeholder 2">
            <a:extLst>
              <a:ext uri="{FF2B5EF4-FFF2-40B4-BE49-F238E27FC236}">
                <a16:creationId xmlns:a16="http://schemas.microsoft.com/office/drawing/2014/main" id="{8411F34C-191B-4248-8763-D37C70037EE3}"/>
              </a:ext>
            </a:extLst>
          </p:cNvPr>
          <p:cNvSpPr>
            <a:spLocks noGrp="1"/>
          </p:cNvSpPr>
          <p:nvPr>
            <p:ph idx="1"/>
          </p:nvPr>
        </p:nvSpPr>
        <p:spPr>
          <a:xfrm>
            <a:off x="486667" y="1371600"/>
            <a:ext cx="11505537" cy="3706724"/>
          </a:xfrm>
        </p:spPr>
        <p:txBody>
          <a:bodyPr/>
          <a:lstStyle/>
          <a:p>
            <a:pPr marL="0" indent="0">
              <a:buNone/>
            </a:pPr>
            <a:br>
              <a:rPr lang="en-US" sz="2400"/>
            </a:br>
            <a:r>
              <a:rPr lang="en-US" sz="2400"/>
              <a:t>"Our mission is to provide our customers with high quality, efficient and reliable water, power and sewer services in a manner that is inclusive of the </a:t>
            </a:r>
            <a:r>
              <a:rPr lang="en-US" sz="2400" b="1"/>
              <a:t>environmental and community interests</a:t>
            </a:r>
            <a:r>
              <a:rPr lang="en-US" sz="2400"/>
              <a:t>, and sustains the resources entrusted to our care" </a:t>
            </a:r>
          </a:p>
          <a:p>
            <a:pPr marL="0" indent="0">
              <a:buNone/>
            </a:pPr>
            <a:endParaRPr lang="en-US" sz="2400"/>
          </a:p>
          <a:p>
            <a:pPr marL="0" indent="0">
              <a:buNone/>
            </a:pPr>
            <a:r>
              <a:rPr lang="en-US" sz="2400"/>
              <a:t>Within the SFPUC’s, the Capital Finance team is guided by its policy</a:t>
            </a:r>
          </a:p>
          <a:p>
            <a:pPr marL="0" indent="0">
              <a:buNone/>
            </a:pPr>
            <a:r>
              <a:rPr lang="en-US" sz="2400"/>
              <a:t>	“The SFPUC’s debt management mission is to serve, within the financial 	objectives and parameters established by the Commission, the capital 	financing needs of the respective enterprises in a cost-effective, risk-	appropriate and flexible manner, through the implementation of sound 	financial decision-making and the use of prudent debt management 	practices.” </a:t>
            </a:r>
          </a:p>
          <a:p>
            <a:pPr marL="0" indent="0">
              <a:buNone/>
            </a:pPr>
            <a:endParaRPr lang="en-US" sz="2400"/>
          </a:p>
        </p:txBody>
      </p:sp>
      <p:sp>
        <p:nvSpPr>
          <p:cNvPr id="4" name="Slide Number Placeholder 3">
            <a:extLst>
              <a:ext uri="{FF2B5EF4-FFF2-40B4-BE49-F238E27FC236}">
                <a16:creationId xmlns:a16="http://schemas.microsoft.com/office/drawing/2014/main" id="{388B065C-3432-4349-90DD-D5B5C2DC65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872739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86D4-C1FC-1A87-3F91-B6694B372CAD}"/>
              </a:ext>
            </a:extLst>
          </p:cNvPr>
          <p:cNvSpPr>
            <a:spLocks noGrp="1"/>
          </p:cNvSpPr>
          <p:nvPr>
            <p:ph type="title"/>
          </p:nvPr>
        </p:nvSpPr>
        <p:spPr>
          <a:xfrm>
            <a:off x="2281810" y="265537"/>
            <a:ext cx="9042400" cy="838200"/>
          </a:xfrm>
        </p:spPr>
        <p:txBody>
          <a:bodyPr/>
          <a:lstStyle/>
          <a:p>
            <a:r>
              <a:rPr lang="en-US" sz="3200"/>
              <a:t>The Intersection of Climate and Finance </a:t>
            </a:r>
          </a:p>
        </p:txBody>
      </p:sp>
      <p:sp>
        <p:nvSpPr>
          <p:cNvPr id="3" name="Content Placeholder 2">
            <a:extLst>
              <a:ext uri="{FF2B5EF4-FFF2-40B4-BE49-F238E27FC236}">
                <a16:creationId xmlns:a16="http://schemas.microsoft.com/office/drawing/2014/main" id="{E65DBB7A-E479-821B-5625-E090A9563693}"/>
              </a:ext>
            </a:extLst>
          </p:cNvPr>
          <p:cNvSpPr>
            <a:spLocks noGrp="1"/>
          </p:cNvSpPr>
          <p:nvPr>
            <p:ph idx="1"/>
          </p:nvPr>
        </p:nvSpPr>
        <p:spPr/>
        <p:txBody>
          <a:bodyPr/>
          <a:lstStyle/>
          <a:p>
            <a:r>
              <a:rPr lang="en-US"/>
              <a:t>Disclosure Practices</a:t>
            </a:r>
          </a:p>
          <a:p>
            <a:pPr marL="0" indent="0">
              <a:buNone/>
            </a:pPr>
            <a:endParaRPr lang="en-US"/>
          </a:p>
          <a:p>
            <a:r>
              <a:rPr lang="en-US"/>
              <a:t>Credit Ratings</a:t>
            </a:r>
          </a:p>
          <a:p>
            <a:pPr marL="0" indent="0">
              <a:buNone/>
            </a:pPr>
            <a:endParaRPr lang="en-US"/>
          </a:p>
          <a:p>
            <a:r>
              <a:rPr lang="en-US"/>
              <a:t>Green Bonds  </a:t>
            </a:r>
          </a:p>
        </p:txBody>
      </p:sp>
      <p:sp>
        <p:nvSpPr>
          <p:cNvPr id="4" name="Slide Number Placeholder 3">
            <a:extLst>
              <a:ext uri="{FF2B5EF4-FFF2-40B4-BE49-F238E27FC236}">
                <a16:creationId xmlns:a16="http://schemas.microsoft.com/office/drawing/2014/main" id="{4DDC6D75-A9B8-11D6-7C37-D558BCC0D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grpSp>
        <p:nvGrpSpPr>
          <p:cNvPr id="15" name="Group 14">
            <a:extLst>
              <a:ext uri="{FF2B5EF4-FFF2-40B4-BE49-F238E27FC236}">
                <a16:creationId xmlns:a16="http://schemas.microsoft.com/office/drawing/2014/main" id="{D6A16E1B-8788-C705-4998-6D0BA2A54A65}"/>
              </a:ext>
            </a:extLst>
          </p:cNvPr>
          <p:cNvGrpSpPr/>
          <p:nvPr/>
        </p:nvGrpSpPr>
        <p:grpSpPr>
          <a:xfrm>
            <a:off x="306953" y="1048565"/>
            <a:ext cx="11397705" cy="5421695"/>
            <a:chOff x="2480468" y="682988"/>
            <a:chExt cx="11397705" cy="5421695"/>
          </a:xfrm>
        </p:grpSpPr>
        <p:sp>
          <p:nvSpPr>
            <p:cNvPr id="16" name="Freeform: Shape 15">
              <a:extLst>
                <a:ext uri="{FF2B5EF4-FFF2-40B4-BE49-F238E27FC236}">
                  <a16:creationId xmlns:a16="http://schemas.microsoft.com/office/drawing/2014/main" id="{13D6EF45-58B7-9BC2-325A-CD684E4EFBFD}"/>
                </a:ext>
              </a:extLst>
            </p:cNvPr>
            <p:cNvSpPr/>
            <p:nvPr/>
          </p:nvSpPr>
          <p:spPr>
            <a:xfrm>
              <a:off x="11302429" y="68298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520" tIns="389211" rIns="348520" bIns="38921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MT"/>
                  <a:ea typeface="+mn-ea"/>
                  <a:cs typeface="+mn-cs"/>
                </a:rPr>
                <a:t>Credit Banks</a:t>
              </a:r>
            </a:p>
          </p:txBody>
        </p:sp>
        <p:sp>
          <p:nvSpPr>
            <p:cNvPr id="18" name="Freeform: Shape 17">
              <a:extLst>
                <a:ext uri="{FF2B5EF4-FFF2-40B4-BE49-F238E27FC236}">
                  <a16:creationId xmlns:a16="http://schemas.microsoft.com/office/drawing/2014/main" id="{4EF19613-80F3-D30D-72A3-BEA2B88E8739}"/>
                </a:ext>
              </a:extLst>
            </p:cNvPr>
            <p:cNvSpPr/>
            <p:nvPr/>
          </p:nvSpPr>
          <p:spPr>
            <a:xfrm>
              <a:off x="2480468" y="2826410"/>
              <a:ext cx="2169318" cy="1205177"/>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marR="0" lvl="0" indent="0" algn="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endParaRPr>
            </a:p>
          </p:txBody>
        </p:sp>
        <p:sp>
          <p:nvSpPr>
            <p:cNvPr id="19" name="Freeform: Shape 18">
              <a:extLst>
                <a:ext uri="{FF2B5EF4-FFF2-40B4-BE49-F238E27FC236}">
                  <a16:creationId xmlns:a16="http://schemas.microsoft.com/office/drawing/2014/main" id="{9681683B-3FFD-3981-CB18-425E521101AB}"/>
                </a:ext>
              </a:extLst>
            </p:cNvPr>
            <p:cNvSpPr/>
            <p:nvPr/>
          </p:nvSpPr>
          <p:spPr>
            <a:xfrm>
              <a:off x="12130667" y="2399860"/>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MT"/>
                  <a:ea typeface="+mn-ea"/>
                  <a:cs typeface="+mn-cs"/>
                </a:rPr>
                <a:t>General Public</a:t>
              </a:r>
            </a:p>
          </p:txBody>
        </p:sp>
        <p:sp>
          <p:nvSpPr>
            <p:cNvPr id="20" name="Freeform: Shape 19">
              <a:extLst>
                <a:ext uri="{FF2B5EF4-FFF2-40B4-BE49-F238E27FC236}">
                  <a16:creationId xmlns:a16="http://schemas.microsoft.com/office/drawing/2014/main" id="{D6FABFD2-9ECE-59F0-F9FE-1BEC77CE5EA7}"/>
                </a:ext>
              </a:extLst>
            </p:cNvPr>
            <p:cNvSpPr/>
            <p:nvPr/>
          </p:nvSpPr>
          <p:spPr>
            <a:xfrm>
              <a:off x="11235822" y="4096055"/>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520" tIns="389211" rIns="348520" bIns="38921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MT"/>
                  <a:ea typeface="+mn-ea"/>
                  <a:cs typeface="+mn-cs"/>
                </a:rPr>
                <a:t>Federal and State Lenders	</a:t>
              </a:r>
            </a:p>
          </p:txBody>
        </p:sp>
        <p:sp>
          <p:nvSpPr>
            <p:cNvPr id="21" name="Freeform: Shape 20">
              <a:extLst>
                <a:ext uri="{FF2B5EF4-FFF2-40B4-BE49-F238E27FC236}">
                  <a16:creationId xmlns:a16="http://schemas.microsoft.com/office/drawing/2014/main" id="{DD3835F1-89D4-ACA2-C29B-7BD5A9EC7F76}"/>
                </a:ext>
              </a:extLst>
            </p:cNvPr>
            <p:cNvSpPr/>
            <p:nvPr/>
          </p:nvSpPr>
          <p:spPr>
            <a:xfrm>
              <a:off x="7483158" y="4544456"/>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endParaRPr>
            </a:p>
          </p:txBody>
        </p:sp>
        <p:sp>
          <p:nvSpPr>
            <p:cNvPr id="22" name="Freeform: Shape 21">
              <a:extLst>
                <a:ext uri="{FF2B5EF4-FFF2-40B4-BE49-F238E27FC236}">
                  <a16:creationId xmlns:a16="http://schemas.microsoft.com/office/drawing/2014/main" id="{7656414C-A5AE-1E12-019F-F2D5D05D0C7C}"/>
                </a:ext>
              </a:extLst>
            </p:cNvPr>
            <p:cNvSpPr/>
            <p:nvPr/>
          </p:nvSpPr>
          <p:spPr>
            <a:xfrm>
              <a:off x="9298234" y="4055502"/>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MT"/>
                  <a:ea typeface="+mn-ea"/>
                  <a:cs typeface="+mn-cs"/>
                </a:rPr>
                <a:t>Bond Insurers</a:t>
              </a:r>
            </a:p>
          </p:txBody>
        </p:sp>
      </p:grpSp>
      <p:sp>
        <p:nvSpPr>
          <p:cNvPr id="23" name="Freeform: Shape 22">
            <a:extLst>
              <a:ext uri="{FF2B5EF4-FFF2-40B4-BE49-F238E27FC236}">
                <a16:creationId xmlns:a16="http://schemas.microsoft.com/office/drawing/2014/main" id="{92C98063-EF69-1A27-5DF5-532FB275ACF6}"/>
              </a:ext>
            </a:extLst>
          </p:cNvPr>
          <p:cNvSpPr/>
          <p:nvPr/>
        </p:nvSpPr>
        <p:spPr>
          <a:xfrm>
            <a:off x="7098984" y="107557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520" tIns="389211" rIns="348520" bIns="38921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MT"/>
                <a:ea typeface="+mn-ea"/>
                <a:cs typeface="+mn-cs"/>
              </a:rPr>
              <a:t>Investors</a:t>
            </a:r>
          </a:p>
        </p:txBody>
      </p:sp>
      <p:sp>
        <p:nvSpPr>
          <p:cNvPr id="24" name="Freeform: Shape 23">
            <a:extLst>
              <a:ext uri="{FF2B5EF4-FFF2-40B4-BE49-F238E27FC236}">
                <a16:creationId xmlns:a16="http://schemas.microsoft.com/office/drawing/2014/main" id="{4FB9E74B-A564-EBD3-F199-4BDDD0FC80C2}"/>
              </a:ext>
            </a:extLst>
          </p:cNvPr>
          <p:cNvSpPr/>
          <p:nvPr/>
        </p:nvSpPr>
        <p:spPr>
          <a:xfrm>
            <a:off x="6095614" y="2712924"/>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520" tIns="389211" rIns="348520" bIns="38921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MT"/>
                <a:ea typeface="+mn-ea"/>
                <a:cs typeface="+mn-cs"/>
              </a:rPr>
              <a:t>Rating Agencies</a:t>
            </a:r>
          </a:p>
        </p:txBody>
      </p:sp>
      <p:sp>
        <p:nvSpPr>
          <p:cNvPr id="25" name="Freeform: Shape 24">
            <a:extLst>
              <a:ext uri="{FF2B5EF4-FFF2-40B4-BE49-F238E27FC236}">
                <a16:creationId xmlns:a16="http://schemas.microsoft.com/office/drawing/2014/main" id="{E5E8E647-690B-A2C1-DA15-D243EDE972E6}"/>
              </a:ext>
            </a:extLst>
          </p:cNvPr>
          <p:cNvSpPr/>
          <p:nvPr/>
        </p:nvSpPr>
        <p:spPr>
          <a:xfrm>
            <a:off x="3273647" y="407568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accent3">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520" tIns="389211" rIns="348520" bIns="38921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MT"/>
                <a:ea typeface="+mn-ea"/>
                <a:cs typeface="+mn-cs"/>
              </a:rPr>
              <a:t>Governing Body</a:t>
            </a:r>
          </a:p>
        </p:txBody>
      </p:sp>
      <p:sp>
        <p:nvSpPr>
          <p:cNvPr id="26" name="Freeform: Shape 25">
            <a:extLst>
              <a:ext uri="{FF2B5EF4-FFF2-40B4-BE49-F238E27FC236}">
                <a16:creationId xmlns:a16="http://schemas.microsoft.com/office/drawing/2014/main" id="{85A30BE9-51A9-BDEF-058F-1FD7FB0F8FA3}"/>
              </a:ext>
            </a:extLst>
          </p:cNvPr>
          <p:cNvSpPr/>
          <p:nvPr/>
        </p:nvSpPr>
        <p:spPr>
          <a:xfrm>
            <a:off x="8054453" y="2691386"/>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520" tIns="389211" rIns="348520" bIns="38921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MT"/>
                <a:ea typeface="+mn-ea"/>
                <a:cs typeface="+mn-cs"/>
              </a:rPr>
              <a:t>Governing Body</a:t>
            </a:r>
          </a:p>
        </p:txBody>
      </p:sp>
    </p:spTree>
    <p:extLst>
      <p:ext uri="{BB962C8B-B14F-4D97-AF65-F5344CB8AC3E}">
        <p14:creationId xmlns:p14="http://schemas.microsoft.com/office/powerpoint/2010/main" val="34096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4D5F-8ACE-7F25-161C-5A9614755C90}"/>
              </a:ext>
            </a:extLst>
          </p:cNvPr>
          <p:cNvSpPr>
            <a:spLocks noGrp="1"/>
          </p:cNvSpPr>
          <p:nvPr>
            <p:ph type="title"/>
          </p:nvPr>
        </p:nvSpPr>
        <p:spPr>
          <a:xfrm>
            <a:off x="2224726" y="442355"/>
            <a:ext cx="10199802" cy="838200"/>
          </a:xfrm>
        </p:spPr>
        <p:txBody>
          <a:bodyPr/>
          <a:lstStyle/>
          <a:p>
            <a:r>
              <a:rPr lang="en-US" sz="3200"/>
              <a:t>Climate Change Disclosure in Official Statements</a:t>
            </a:r>
            <a:br>
              <a:rPr lang="en-US" sz="3200"/>
            </a:br>
            <a:endParaRPr lang="en-US" sz="3200"/>
          </a:p>
        </p:txBody>
      </p:sp>
      <p:sp>
        <p:nvSpPr>
          <p:cNvPr id="4" name="Slide Number Placeholder 3">
            <a:extLst>
              <a:ext uri="{FF2B5EF4-FFF2-40B4-BE49-F238E27FC236}">
                <a16:creationId xmlns:a16="http://schemas.microsoft.com/office/drawing/2014/main" id="{B62C0701-93A8-EB26-2F04-10D4D7B94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pic>
        <p:nvPicPr>
          <p:cNvPr id="7" name="Content Placeholder 6">
            <a:extLst>
              <a:ext uri="{FF2B5EF4-FFF2-40B4-BE49-F238E27FC236}">
                <a16:creationId xmlns:a16="http://schemas.microsoft.com/office/drawing/2014/main" id="{280A8845-26E0-3950-BB42-A39CA4AE0B61}"/>
              </a:ext>
            </a:extLst>
          </p:cNvPr>
          <p:cNvPicPr>
            <a:picLocks noGrp="1" noChangeAspect="1"/>
          </p:cNvPicPr>
          <p:nvPr>
            <p:ph idx="1"/>
          </p:nvPr>
        </p:nvPicPr>
        <p:blipFill>
          <a:blip r:embed="rId3"/>
          <a:stretch>
            <a:fillRect/>
          </a:stretch>
        </p:blipFill>
        <p:spPr>
          <a:xfrm>
            <a:off x="5354422" y="4351039"/>
            <a:ext cx="4768042" cy="1412753"/>
          </a:xfr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E8C9DC4E-CD98-0672-13EA-5D3C832AE9E9}"/>
              </a:ext>
            </a:extLst>
          </p:cNvPr>
          <p:cNvSpPr txBox="1"/>
          <p:nvPr/>
        </p:nvSpPr>
        <p:spPr>
          <a:xfrm>
            <a:off x="385850" y="1636166"/>
            <a:ext cx="476804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MT"/>
                <a:ea typeface="+mn-ea"/>
                <a:cs typeface="+mn-cs"/>
              </a:rPr>
              <a:t>SEC Rule 10b-5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MT"/>
                <a:ea typeface="+mn-ea"/>
                <a:cs typeface="+mn-cs"/>
              </a:rPr>
              <a:t>Prohibits misstatements of material fact or misleading omissions of material fact in offer, purchase, or sale of securities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MT"/>
                <a:ea typeface="+mn-ea"/>
                <a:cs typeface="+mn-cs"/>
              </a:rPr>
              <a:t>SEC Rule 15c2-12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MT"/>
                <a:ea typeface="+mn-ea"/>
                <a:cs typeface="+mn-cs"/>
              </a:rPr>
              <a:t>Regulates municipal securities brokers and dealers and requires municipal issuers to provide continuing disclosure</a:t>
            </a:r>
          </a:p>
        </p:txBody>
      </p:sp>
      <p:pic>
        <p:nvPicPr>
          <p:cNvPr id="11" name="Picture 10">
            <a:extLst>
              <a:ext uri="{FF2B5EF4-FFF2-40B4-BE49-F238E27FC236}">
                <a16:creationId xmlns:a16="http://schemas.microsoft.com/office/drawing/2014/main" id="{68F3B2FB-AFE1-33F7-014C-CB3495D58160}"/>
              </a:ext>
            </a:extLst>
          </p:cNvPr>
          <p:cNvPicPr>
            <a:picLocks noChangeAspect="1"/>
          </p:cNvPicPr>
          <p:nvPr/>
        </p:nvPicPr>
        <p:blipFill>
          <a:blip r:embed="rId4"/>
          <a:stretch>
            <a:fillRect/>
          </a:stretch>
        </p:blipFill>
        <p:spPr>
          <a:xfrm>
            <a:off x="5354421" y="1237307"/>
            <a:ext cx="6505575" cy="294322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C87D5D42-CDAE-50E4-B445-38A84F41737D}"/>
              </a:ext>
            </a:extLst>
          </p:cNvPr>
          <p:cNvPicPr>
            <a:picLocks noChangeAspect="1"/>
          </p:cNvPicPr>
          <p:nvPr/>
        </p:nvPicPr>
        <p:blipFill>
          <a:blip r:embed="rId5"/>
          <a:stretch>
            <a:fillRect/>
          </a:stretch>
        </p:blipFill>
        <p:spPr>
          <a:xfrm>
            <a:off x="7038111" y="5452952"/>
            <a:ext cx="4981554" cy="9626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51212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8A49D-4C9A-CBA1-A0F6-5B82CF820040}"/>
              </a:ext>
            </a:extLst>
          </p:cNvPr>
          <p:cNvSpPr>
            <a:spLocks noGrp="1"/>
          </p:cNvSpPr>
          <p:nvPr>
            <p:ph type="title"/>
          </p:nvPr>
        </p:nvSpPr>
        <p:spPr>
          <a:xfrm>
            <a:off x="4517011" y="228600"/>
            <a:ext cx="3344944" cy="838200"/>
          </a:xfrm>
        </p:spPr>
        <p:txBody>
          <a:bodyPr/>
          <a:lstStyle/>
          <a:p>
            <a:r>
              <a:rPr lang="en-US" sz="3200"/>
              <a:t>ESG</a:t>
            </a:r>
            <a:r>
              <a:rPr lang="en-US"/>
              <a:t> </a:t>
            </a:r>
            <a:r>
              <a:rPr lang="en-US" sz="3200"/>
              <a:t>Disclosure</a:t>
            </a:r>
            <a:endParaRPr lang="en-US"/>
          </a:p>
        </p:txBody>
      </p:sp>
      <p:sp>
        <p:nvSpPr>
          <p:cNvPr id="4" name="Slide Number Placeholder 3">
            <a:extLst>
              <a:ext uri="{FF2B5EF4-FFF2-40B4-BE49-F238E27FC236}">
                <a16:creationId xmlns:a16="http://schemas.microsoft.com/office/drawing/2014/main" id="{81011A30-86CF-648C-4BA2-963112B7E2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5" name="Content Placeholder 4">
            <a:extLst>
              <a:ext uri="{FF2B5EF4-FFF2-40B4-BE49-F238E27FC236}">
                <a16:creationId xmlns:a16="http://schemas.microsoft.com/office/drawing/2014/main" id="{BFA38E70-B46A-55C3-BF51-FBFECBC44641}"/>
              </a:ext>
            </a:extLst>
          </p:cNvPr>
          <p:cNvSpPr>
            <a:spLocks noGrp="1"/>
          </p:cNvSpPr>
          <p:nvPr>
            <p:ph idx="1"/>
          </p:nvPr>
        </p:nvSpPr>
        <p:spPr>
          <a:xfrm>
            <a:off x="508000" y="1600200"/>
            <a:ext cx="11182350" cy="4776788"/>
          </a:xfrm>
        </p:spPr>
        <p:txBody>
          <a:bodyPr>
            <a:normAutofit lnSpcReduction="10000"/>
          </a:bodyPr>
          <a:lstStyle/>
          <a:p>
            <a:r>
              <a:rPr lang="en-US" sz="2600" kern="1200"/>
              <a:t>Overview of ESG issue</a:t>
            </a:r>
          </a:p>
          <a:p>
            <a:pPr lvl="1"/>
            <a:r>
              <a:rPr lang="en-US" sz="2600" kern="1200">
                <a:ea typeface="+mn-ea"/>
                <a:cs typeface="+mn-cs"/>
              </a:rPr>
              <a:t>What does it mean?</a:t>
            </a:r>
          </a:p>
          <a:p>
            <a:pPr lvl="1"/>
            <a:r>
              <a:rPr lang="en-US" sz="2600" kern="1200">
                <a:ea typeface="+mn-ea"/>
                <a:cs typeface="+mn-cs"/>
              </a:rPr>
              <a:t>Why does it matter?</a:t>
            </a:r>
          </a:p>
          <a:p>
            <a:pPr lvl="1"/>
            <a:r>
              <a:rPr lang="en-US" sz="2600" kern="1200">
                <a:ea typeface="+mn-ea"/>
                <a:cs typeface="+mn-cs"/>
              </a:rPr>
              <a:t>Why has it become so darn </a:t>
            </a:r>
            <a:br>
              <a:rPr lang="en-US" sz="2600" kern="1200">
                <a:ea typeface="+mn-ea"/>
                <a:cs typeface="+mn-cs"/>
              </a:rPr>
            </a:br>
            <a:r>
              <a:rPr lang="en-US" sz="2600" kern="1200">
                <a:ea typeface="+mn-ea"/>
                <a:cs typeface="+mn-cs"/>
              </a:rPr>
              <a:t>political?</a:t>
            </a:r>
          </a:p>
          <a:p>
            <a:r>
              <a:rPr lang="en-US" sz="2600" kern="1200"/>
              <a:t>GFOA Best Practices</a:t>
            </a:r>
          </a:p>
          <a:p>
            <a:r>
              <a:rPr lang="en-US" sz="2600" kern="1200"/>
              <a:t>Regulatory views</a:t>
            </a:r>
            <a:r>
              <a:rPr lang="en-US" sz="2600" kern="1200" baseline="30000"/>
              <a:t>1</a:t>
            </a:r>
          </a:p>
          <a:p>
            <a:r>
              <a:rPr lang="en-US" sz="2600" kern="1200"/>
              <a:t>Congress</a:t>
            </a:r>
          </a:p>
          <a:p>
            <a:r>
              <a:rPr lang="en-US" sz="2600" kern="1200"/>
              <a:t>Future</a:t>
            </a:r>
          </a:p>
          <a:p>
            <a:pPr marL="0" indent="0">
              <a:buNone/>
            </a:pPr>
            <a:endParaRPr lang="en-US" sz="2600" kern="1200"/>
          </a:p>
          <a:p>
            <a:pPr marL="0" indent="0">
              <a:buNone/>
            </a:pPr>
            <a:r>
              <a:rPr lang="en-US" sz="1300" kern="1200"/>
              <a:t>1. https://www.sec.gov/news/speech/sanchez-remarks-compliance-conference-120723#_ftnref28</a:t>
            </a:r>
          </a:p>
          <a:p>
            <a:pPr marL="0" indent="0">
              <a:buNone/>
            </a:pPr>
            <a:endParaRPr lang="en-US"/>
          </a:p>
        </p:txBody>
      </p:sp>
      <p:pic>
        <p:nvPicPr>
          <p:cNvPr id="6" name="Picture 5">
            <a:extLst>
              <a:ext uri="{FF2B5EF4-FFF2-40B4-BE49-F238E27FC236}">
                <a16:creationId xmlns:a16="http://schemas.microsoft.com/office/drawing/2014/main" id="{31C03ADE-FAF9-57AF-A1CD-4ABB1E608E25}"/>
              </a:ext>
            </a:extLst>
          </p:cNvPr>
          <p:cNvPicPr>
            <a:picLocks noChangeAspect="1"/>
          </p:cNvPicPr>
          <p:nvPr/>
        </p:nvPicPr>
        <p:blipFill>
          <a:blip r:embed="rId2"/>
          <a:stretch>
            <a:fillRect/>
          </a:stretch>
        </p:blipFill>
        <p:spPr>
          <a:xfrm>
            <a:off x="6120313" y="1690688"/>
            <a:ext cx="5233487" cy="3438609"/>
          </a:xfrm>
          <a:prstGeom prst="rect">
            <a:avLst/>
          </a:prstGeom>
        </p:spPr>
      </p:pic>
    </p:spTree>
    <p:extLst>
      <p:ext uri="{BB962C8B-B14F-4D97-AF65-F5344CB8AC3E}">
        <p14:creationId xmlns:p14="http://schemas.microsoft.com/office/powerpoint/2010/main" val="1641869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293C-BE7A-F999-5DD7-AD95D4BD6874}"/>
              </a:ext>
            </a:extLst>
          </p:cNvPr>
          <p:cNvSpPr>
            <a:spLocks noGrp="1"/>
          </p:cNvSpPr>
          <p:nvPr>
            <p:ph type="title"/>
          </p:nvPr>
        </p:nvSpPr>
        <p:spPr/>
        <p:txBody>
          <a:bodyPr/>
          <a:lstStyle/>
          <a:p>
            <a:r>
              <a:rPr lang="en-US"/>
              <a:t>Workgroup Reports</a:t>
            </a:r>
          </a:p>
        </p:txBody>
      </p:sp>
      <p:sp>
        <p:nvSpPr>
          <p:cNvPr id="3" name="Text Placeholder 2">
            <a:extLst>
              <a:ext uri="{FF2B5EF4-FFF2-40B4-BE49-F238E27FC236}">
                <a16:creationId xmlns:a16="http://schemas.microsoft.com/office/drawing/2014/main" id="{A4ACC4D6-C18F-B807-45C4-618BF343B768}"/>
              </a:ext>
            </a:extLst>
          </p:cNvPr>
          <p:cNvSpPr>
            <a:spLocks noGrp="1"/>
          </p:cNvSpPr>
          <p:nvPr>
            <p:ph type="body" sz="quarter" idx="10"/>
          </p:nvPr>
        </p:nvSpPr>
        <p:spPr>
          <a:xfrm>
            <a:off x="425543" y="1510830"/>
            <a:ext cx="11359765" cy="1675990"/>
          </a:xfrm>
        </p:spPr>
        <p:txBody>
          <a:bodyPr/>
          <a:lstStyle/>
          <a:p>
            <a:r>
              <a:rPr lang="en-US"/>
              <a:t>In March 2024, the workgroup issued a report titled </a:t>
            </a:r>
            <a:r>
              <a:rPr lang="en-US" u="sng">
                <a:solidFill>
                  <a:srgbClr val="0054A6"/>
                </a:solidFill>
                <a:hlinkClick r:id="rId2">
                  <a:extLst>
                    <a:ext uri="{A12FA001-AC4F-418D-AE19-62706E023703}">
                      <ahyp:hlinkClr xmlns:ahyp="http://schemas.microsoft.com/office/drawing/2018/hyperlinkcolor" val="tx"/>
                    </a:ext>
                  </a:extLst>
                </a:hlinkClick>
              </a:rPr>
              <a:t>“</a:t>
            </a:r>
            <a:r>
              <a:rPr lang="en-US">
                <a:solidFill>
                  <a:srgbClr val="0054A6"/>
                </a:solidFill>
                <a:hlinkClick r:id="rId2">
                  <a:extLst>
                    <a:ext uri="{A12FA001-AC4F-418D-AE19-62706E023703}">
                      <ahyp:hlinkClr xmlns:ahyp="http://schemas.microsoft.com/office/drawing/2018/hyperlinkcolor" val="tx"/>
                    </a:ext>
                  </a:extLst>
                </a:hlinkClick>
              </a:rPr>
              <a:t>Climate Change in the Drinking Water and Wastewater Sectors and the Impact on Financial Resilience, Insurability, and Credit and Investment Quality</a:t>
            </a:r>
            <a:r>
              <a:rPr lang="en-US">
                <a:solidFill>
                  <a:srgbClr val="0054A6"/>
                </a:solidFill>
              </a:rPr>
              <a:t>”. </a:t>
            </a:r>
            <a:r>
              <a:rPr lang="en-US" dirty="0">
                <a:solidFill>
                  <a:schemeClr val="tx1"/>
                </a:solidFill>
              </a:rPr>
              <a:t>(Available online at https://www.epa.gov/crwu/climate-finance-working-group)</a:t>
            </a:r>
          </a:p>
          <a:p>
            <a:endParaRPr lang="en-US" dirty="0"/>
          </a:p>
        </p:txBody>
      </p:sp>
      <p:sp>
        <p:nvSpPr>
          <p:cNvPr id="5" name="Text Placeholder 2">
            <a:extLst>
              <a:ext uri="{FF2B5EF4-FFF2-40B4-BE49-F238E27FC236}">
                <a16:creationId xmlns:a16="http://schemas.microsoft.com/office/drawing/2014/main" id="{0D9FA30B-0C49-1AC9-7DA7-FD5CA86CABC3}"/>
              </a:ext>
            </a:extLst>
          </p:cNvPr>
          <p:cNvSpPr txBox="1">
            <a:spLocks/>
          </p:cNvSpPr>
          <p:nvPr/>
        </p:nvSpPr>
        <p:spPr>
          <a:xfrm>
            <a:off x="425543" y="3212472"/>
            <a:ext cx="6790069" cy="25364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4761"/>
              </a:buClr>
              <a:buFont typeface="Arial" panose="020B0604020202020204" pitchFamily="34" charset="0"/>
              <a:buChar char="•"/>
              <a:defRPr sz="2800" kern="1200">
                <a:solidFill>
                  <a:srgbClr val="212327"/>
                </a:solidFill>
                <a:latin typeface="+mn-lt"/>
                <a:ea typeface="+mn-ea"/>
                <a:cs typeface="+mn-cs"/>
              </a:defRPr>
            </a:lvl1pPr>
            <a:lvl2pPr marL="685800" indent="-228600" algn="l" defTabSz="914400" rtl="0" eaLnBrk="1" latinLnBrk="0" hangingPunct="1">
              <a:lnSpc>
                <a:spcPct val="90000"/>
              </a:lnSpc>
              <a:spcBef>
                <a:spcPts val="500"/>
              </a:spcBef>
              <a:buClr>
                <a:srgbClr val="0F4761"/>
              </a:buClr>
              <a:buFont typeface="Arial" panose="020B0604020202020204" pitchFamily="34" charset="0"/>
              <a:buChar char="•"/>
              <a:defRPr sz="2400" kern="1200">
                <a:solidFill>
                  <a:srgbClr val="212327"/>
                </a:solidFill>
                <a:latin typeface="+mn-lt"/>
                <a:ea typeface="+mn-ea"/>
                <a:cs typeface="+mn-cs"/>
              </a:defRPr>
            </a:lvl2pPr>
            <a:lvl3pPr marL="1143000" indent="-228600" algn="l" defTabSz="914400" rtl="0" eaLnBrk="1" latinLnBrk="0" hangingPunct="1">
              <a:lnSpc>
                <a:spcPct val="90000"/>
              </a:lnSpc>
              <a:spcBef>
                <a:spcPts val="500"/>
              </a:spcBef>
              <a:buClr>
                <a:srgbClr val="0F4761"/>
              </a:buClr>
              <a:buFont typeface="Arial" panose="020B0604020202020204" pitchFamily="34" charset="0"/>
              <a:buChar char="•"/>
              <a:defRPr sz="2000" kern="1200">
                <a:solidFill>
                  <a:srgbClr val="212327"/>
                </a:solidFill>
                <a:latin typeface="+mn-lt"/>
                <a:ea typeface="+mn-ea"/>
                <a:cs typeface="+mn-cs"/>
              </a:defRPr>
            </a:lvl3pPr>
            <a:lvl4pPr marL="1600200" indent="-228600" algn="l" defTabSz="914400" rtl="0" eaLnBrk="1" latinLnBrk="0" hangingPunct="1">
              <a:lnSpc>
                <a:spcPct val="90000"/>
              </a:lnSpc>
              <a:spcBef>
                <a:spcPts val="500"/>
              </a:spcBef>
              <a:buClr>
                <a:srgbClr val="0F4761"/>
              </a:buClr>
              <a:buFont typeface="Arial" panose="020B0604020202020204" pitchFamily="34" charset="0"/>
              <a:buChar char="•"/>
              <a:defRPr sz="1800" kern="1200">
                <a:solidFill>
                  <a:srgbClr val="212327"/>
                </a:solidFill>
                <a:latin typeface="+mn-lt"/>
                <a:ea typeface="+mn-ea"/>
                <a:cs typeface="+mn-cs"/>
              </a:defRPr>
            </a:lvl4pPr>
            <a:lvl5pPr marL="2057400" indent="-228600" algn="l" defTabSz="914400" rtl="0" eaLnBrk="1" latinLnBrk="0" hangingPunct="1">
              <a:lnSpc>
                <a:spcPct val="90000"/>
              </a:lnSpc>
              <a:spcBef>
                <a:spcPts val="500"/>
              </a:spcBef>
              <a:buClr>
                <a:srgbClr val="0F4761"/>
              </a:buClr>
              <a:buFont typeface="Arial" panose="020B0604020202020204" pitchFamily="34" charset="0"/>
              <a:buChar char="•"/>
              <a:defRPr sz="1800" kern="1200">
                <a:solidFill>
                  <a:srgbClr val="21232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F4761"/>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second workgroup report will be published soon</a:t>
            </a:r>
          </a:p>
          <a:p>
            <a:pPr marL="685800" marR="0" lvl="1" indent="-228600" algn="l" defTabSz="914400" rtl="0" eaLnBrk="1" fontAlgn="auto" latinLnBrk="0" hangingPunct="1">
              <a:lnSpc>
                <a:spcPct val="90000"/>
              </a:lnSpc>
              <a:spcBef>
                <a:spcPts val="500"/>
              </a:spcBef>
              <a:spcAft>
                <a:spcPts val="0"/>
              </a:spcAft>
              <a:buClr>
                <a:srgbClr val="0F476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Further explores the topics identified in the workgroup’s first report</a:t>
            </a:r>
          </a:p>
          <a:p>
            <a:pPr marL="685800" marR="0" lvl="1" indent="-228600" algn="l" defTabSz="914400" rtl="0" eaLnBrk="1" fontAlgn="auto" latinLnBrk="0" hangingPunct="1">
              <a:lnSpc>
                <a:spcPct val="90000"/>
              </a:lnSpc>
              <a:spcBef>
                <a:spcPts val="500"/>
              </a:spcBef>
              <a:spcAft>
                <a:spcPts val="0"/>
              </a:spcAft>
              <a:buClr>
                <a:srgbClr val="0F476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Describes effective elements of climate-related disclosures and cross-sector communication</a:t>
            </a:r>
          </a:p>
        </p:txBody>
      </p:sp>
      <p:pic>
        <p:nvPicPr>
          <p:cNvPr id="6" name="Picture 5">
            <a:extLst>
              <a:ext uri="{FF2B5EF4-FFF2-40B4-BE49-F238E27FC236}">
                <a16:creationId xmlns:a16="http://schemas.microsoft.com/office/drawing/2014/main" id="{F99C15EE-08C8-4F79-C293-1CC711F82BF4}"/>
              </a:ext>
            </a:extLst>
          </p:cNvPr>
          <p:cNvPicPr>
            <a:picLocks noChangeAspect="1"/>
          </p:cNvPicPr>
          <p:nvPr/>
        </p:nvPicPr>
        <p:blipFill>
          <a:blip r:embed="rId3"/>
          <a:stretch>
            <a:fillRect/>
          </a:stretch>
        </p:blipFill>
        <p:spPr>
          <a:xfrm>
            <a:off x="7517459" y="3107798"/>
            <a:ext cx="3763160" cy="2641152"/>
          </a:xfrm>
          <a:prstGeom prst="rect">
            <a:avLst/>
          </a:prstGeom>
        </p:spPr>
      </p:pic>
    </p:spTree>
    <p:extLst>
      <p:ext uri="{BB962C8B-B14F-4D97-AF65-F5344CB8AC3E}">
        <p14:creationId xmlns:p14="http://schemas.microsoft.com/office/powerpoint/2010/main" val="2145611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6F215-7BB8-1A49-A794-445D35173481}"/>
              </a:ext>
            </a:extLst>
          </p:cNvPr>
          <p:cNvSpPr>
            <a:spLocks noGrp="1"/>
          </p:cNvSpPr>
          <p:nvPr>
            <p:ph type="title"/>
          </p:nvPr>
        </p:nvSpPr>
        <p:spPr>
          <a:xfrm>
            <a:off x="1574800" y="236622"/>
            <a:ext cx="9042400" cy="838200"/>
          </a:xfrm>
        </p:spPr>
        <p:txBody>
          <a:bodyPr>
            <a:normAutofit/>
          </a:bodyPr>
          <a:lstStyle/>
          <a:p>
            <a:pPr algn="ctr"/>
            <a:r>
              <a:rPr lang="en-US" sz="3200"/>
              <a:t>ESG in the news</a:t>
            </a:r>
          </a:p>
        </p:txBody>
      </p:sp>
      <p:pic>
        <p:nvPicPr>
          <p:cNvPr id="13" name="Picture 12">
            <a:extLst>
              <a:ext uri="{FF2B5EF4-FFF2-40B4-BE49-F238E27FC236}">
                <a16:creationId xmlns:a16="http://schemas.microsoft.com/office/drawing/2014/main" id="{2136D699-C952-A7C4-188B-253ACC2EDD11}"/>
              </a:ext>
            </a:extLst>
          </p:cNvPr>
          <p:cNvPicPr>
            <a:picLocks noChangeAspect="1"/>
          </p:cNvPicPr>
          <p:nvPr/>
        </p:nvPicPr>
        <p:blipFill>
          <a:blip r:embed="rId2"/>
          <a:stretch>
            <a:fillRect/>
          </a:stretch>
        </p:blipFill>
        <p:spPr>
          <a:xfrm>
            <a:off x="306385" y="1529937"/>
            <a:ext cx="2049895" cy="1085956"/>
          </a:xfrm>
          <a:prstGeom prst="rect">
            <a:avLst/>
          </a:prstGeom>
        </p:spPr>
      </p:pic>
      <p:pic>
        <p:nvPicPr>
          <p:cNvPr id="15" name="Picture 14">
            <a:extLst>
              <a:ext uri="{FF2B5EF4-FFF2-40B4-BE49-F238E27FC236}">
                <a16:creationId xmlns:a16="http://schemas.microsoft.com/office/drawing/2014/main" id="{352A813F-352D-6A7E-E56D-1A6164E701E0}"/>
              </a:ext>
            </a:extLst>
          </p:cNvPr>
          <p:cNvPicPr>
            <a:picLocks noChangeAspect="1"/>
          </p:cNvPicPr>
          <p:nvPr/>
        </p:nvPicPr>
        <p:blipFill>
          <a:blip r:embed="rId3"/>
          <a:stretch>
            <a:fillRect/>
          </a:stretch>
        </p:blipFill>
        <p:spPr>
          <a:xfrm>
            <a:off x="2502569" y="1480543"/>
            <a:ext cx="5273542" cy="1135350"/>
          </a:xfrm>
          <a:prstGeom prst="rect">
            <a:avLst/>
          </a:prstGeom>
        </p:spPr>
      </p:pic>
      <p:pic>
        <p:nvPicPr>
          <p:cNvPr id="17" name="Picture 16">
            <a:extLst>
              <a:ext uri="{FF2B5EF4-FFF2-40B4-BE49-F238E27FC236}">
                <a16:creationId xmlns:a16="http://schemas.microsoft.com/office/drawing/2014/main" id="{5A6A6370-A113-FCB4-1E42-856C6C6C8993}"/>
              </a:ext>
            </a:extLst>
          </p:cNvPr>
          <p:cNvPicPr>
            <a:picLocks noChangeAspect="1"/>
          </p:cNvPicPr>
          <p:nvPr/>
        </p:nvPicPr>
        <p:blipFill>
          <a:blip r:embed="rId4"/>
          <a:stretch>
            <a:fillRect/>
          </a:stretch>
        </p:blipFill>
        <p:spPr>
          <a:xfrm>
            <a:off x="711869" y="2789894"/>
            <a:ext cx="3581400" cy="742950"/>
          </a:xfrm>
          <a:prstGeom prst="rect">
            <a:avLst/>
          </a:prstGeom>
        </p:spPr>
      </p:pic>
      <p:pic>
        <p:nvPicPr>
          <p:cNvPr id="19" name="Picture 18">
            <a:extLst>
              <a:ext uri="{FF2B5EF4-FFF2-40B4-BE49-F238E27FC236}">
                <a16:creationId xmlns:a16="http://schemas.microsoft.com/office/drawing/2014/main" id="{F0D579AB-8CD5-52D1-1010-9534F6F0A7DA}"/>
              </a:ext>
            </a:extLst>
          </p:cNvPr>
          <p:cNvPicPr>
            <a:picLocks noChangeAspect="1"/>
          </p:cNvPicPr>
          <p:nvPr/>
        </p:nvPicPr>
        <p:blipFill>
          <a:blip r:embed="rId5"/>
          <a:stretch>
            <a:fillRect/>
          </a:stretch>
        </p:blipFill>
        <p:spPr>
          <a:xfrm>
            <a:off x="4443663" y="2793819"/>
            <a:ext cx="7267074" cy="689461"/>
          </a:xfrm>
          <a:prstGeom prst="rect">
            <a:avLst/>
          </a:prstGeom>
        </p:spPr>
      </p:pic>
      <p:pic>
        <p:nvPicPr>
          <p:cNvPr id="21" name="Picture 20">
            <a:extLst>
              <a:ext uri="{FF2B5EF4-FFF2-40B4-BE49-F238E27FC236}">
                <a16:creationId xmlns:a16="http://schemas.microsoft.com/office/drawing/2014/main" id="{AEFB8D45-CC85-915B-129B-EEDA56D6154B}"/>
              </a:ext>
            </a:extLst>
          </p:cNvPr>
          <p:cNvPicPr>
            <a:picLocks noChangeAspect="1"/>
          </p:cNvPicPr>
          <p:nvPr/>
        </p:nvPicPr>
        <p:blipFill>
          <a:blip r:embed="rId6"/>
          <a:stretch>
            <a:fillRect/>
          </a:stretch>
        </p:blipFill>
        <p:spPr>
          <a:xfrm>
            <a:off x="320519" y="3715099"/>
            <a:ext cx="820182" cy="1133585"/>
          </a:xfrm>
          <a:prstGeom prst="rect">
            <a:avLst/>
          </a:prstGeom>
        </p:spPr>
      </p:pic>
      <p:pic>
        <p:nvPicPr>
          <p:cNvPr id="23" name="Picture 22">
            <a:extLst>
              <a:ext uri="{FF2B5EF4-FFF2-40B4-BE49-F238E27FC236}">
                <a16:creationId xmlns:a16="http://schemas.microsoft.com/office/drawing/2014/main" id="{BBA99F25-362A-6C18-506E-0ABF6B455F4E}"/>
              </a:ext>
            </a:extLst>
          </p:cNvPr>
          <p:cNvPicPr>
            <a:picLocks noChangeAspect="1"/>
          </p:cNvPicPr>
          <p:nvPr/>
        </p:nvPicPr>
        <p:blipFill>
          <a:blip r:embed="rId7"/>
          <a:stretch>
            <a:fillRect/>
          </a:stretch>
        </p:blipFill>
        <p:spPr>
          <a:xfrm>
            <a:off x="1331332" y="3748873"/>
            <a:ext cx="7773889" cy="1073843"/>
          </a:xfrm>
          <a:prstGeom prst="rect">
            <a:avLst/>
          </a:prstGeom>
        </p:spPr>
      </p:pic>
      <p:pic>
        <p:nvPicPr>
          <p:cNvPr id="25" name="Picture 24">
            <a:extLst>
              <a:ext uri="{FF2B5EF4-FFF2-40B4-BE49-F238E27FC236}">
                <a16:creationId xmlns:a16="http://schemas.microsoft.com/office/drawing/2014/main" id="{4B1CBD35-2FBF-ACE5-DF54-61AB7BCACA22}"/>
              </a:ext>
            </a:extLst>
          </p:cNvPr>
          <p:cNvPicPr>
            <a:picLocks noChangeAspect="1"/>
          </p:cNvPicPr>
          <p:nvPr/>
        </p:nvPicPr>
        <p:blipFill>
          <a:blip r:embed="rId8"/>
          <a:stretch>
            <a:fillRect/>
          </a:stretch>
        </p:blipFill>
        <p:spPr>
          <a:xfrm>
            <a:off x="896425" y="5042313"/>
            <a:ext cx="3657600" cy="571500"/>
          </a:xfrm>
          <a:prstGeom prst="rect">
            <a:avLst/>
          </a:prstGeom>
        </p:spPr>
      </p:pic>
      <p:pic>
        <p:nvPicPr>
          <p:cNvPr id="27" name="Picture 26">
            <a:extLst>
              <a:ext uri="{FF2B5EF4-FFF2-40B4-BE49-F238E27FC236}">
                <a16:creationId xmlns:a16="http://schemas.microsoft.com/office/drawing/2014/main" id="{B90EE1AE-FB21-2719-E9F4-5EB0C2545A29}"/>
              </a:ext>
            </a:extLst>
          </p:cNvPr>
          <p:cNvPicPr>
            <a:picLocks noChangeAspect="1"/>
          </p:cNvPicPr>
          <p:nvPr/>
        </p:nvPicPr>
        <p:blipFill>
          <a:blip r:embed="rId9"/>
          <a:stretch>
            <a:fillRect/>
          </a:stretch>
        </p:blipFill>
        <p:spPr>
          <a:xfrm>
            <a:off x="4760497" y="4971736"/>
            <a:ext cx="7267074" cy="811442"/>
          </a:xfrm>
          <a:prstGeom prst="rect">
            <a:avLst/>
          </a:prstGeom>
        </p:spPr>
      </p:pic>
      <p:pic>
        <p:nvPicPr>
          <p:cNvPr id="29" name="Picture 28">
            <a:extLst>
              <a:ext uri="{FF2B5EF4-FFF2-40B4-BE49-F238E27FC236}">
                <a16:creationId xmlns:a16="http://schemas.microsoft.com/office/drawing/2014/main" id="{AF90FD05-ECBD-D6E8-69B8-C52C5AD70864}"/>
              </a:ext>
            </a:extLst>
          </p:cNvPr>
          <p:cNvPicPr>
            <a:picLocks noChangeAspect="1"/>
          </p:cNvPicPr>
          <p:nvPr/>
        </p:nvPicPr>
        <p:blipFill>
          <a:blip r:embed="rId10"/>
          <a:stretch>
            <a:fillRect/>
          </a:stretch>
        </p:blipFill>
        <p:spPr>
          <a:xfrm>
            <a:off x="306385" y="5842514"/>
            <a:ext cx="2722145" cy="426845"/>
          </a:xfrm>
          <a:prstGeom prst="rect">
            <a:avLst/>
          </a:prstGeom>
        </p:spPr>
      </p:pic>
      <p:pic>
        <p:nvPicPr>
          <p:cNvPr id="31" name="Picture 30">
            <a:extLst>
              <a:ext uri="{FF2B5EF4-FFF2-40B4-BE49-F238E27FC236}">
                <a16:creationId xmlns:a16="http://schemas.microsoft.com/office/drawing/2014/main" id="{E2FA896F-FF2B-2588-51FE-2D6E3A640CBA}"/>
              </a:ext>
            </a:extLst>
          </p:cNvPr>
          <p:cNvPicPr>
            <a:picLocks noChangeAspect="1"/>
          </p:cNvPicPr>
          <p:nvPr/>
        </p:nvPicPr>
        <p:blipFill>
          <a:blip r:embed="rId11"/>
          <a:stretch>
            <a:fillRect/>
          </a:stretch>
        </p:blipFill>
        <p:spPr>
          <a:xfrm>
            <a:off x="3256546" y="5842514"/>
            <a:ext cx="7122695" cy="929047"/>
          </a:xfrm>
          <a:prstGeom prst="rect">
            <a:avLst/>
          </a:prstGeom>
        </p:spPr>
      </p:pic>
    </p:spTree>
    <p:extLst>
      <p:ext uri="{BB962C8B-B14F-4D97-AF65-F5344CB8AC3E}">
        <p14:creationId xmlns:p14="http://schemas.microsoft.com/office/powerpoint/2010/main" val="1282196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6F215-7BB8-1A49-A794-445D35173481}"/>
              </a:ext>
            </a:extLst>
          </p:cNvPr>
          <p:cNvSpPr>
            <a:spLocks noGrp="1"/>
          </p:cNvSpPr>
          <p:nvPr>
            <p:ph type="title"/>
          </p:nvPr>
        </p:nvSpPr>
        <p:spPr>
          <a:xfrm>
            <a:off x="2036713" y="267221"/>
            <a:ext cx="9042400" cy="838200"/>
          </a:xfrm>
        </p:spPr>
        <p:txBody>
          <a:bodyPr>
            <a:normAutofit fontScale="90000"/>
          </a:bodyPr>
          <a:lstStyle/>
          <a:p>
            <a:pPr algn="ctr"/>
            <a:r>
              <a:rPr lang="en-US" sz="3600"/>
              <a:t>GFOA ESG Disclosure Best Practices</a:t>
            </a:r>
            <a:br>
              <a:rPr lang="en-US"/>
            </a:br>
            <a:r>
              <a:rPr lang="en-US" sz="2700">
                <a:hlinkClick r:id="rId2"/>
              </a:rPr>
              <a:t>https://www.gfoa.org/best-practices/debt-best-practices</a:t>
            </a:r>
            <a:endParaRPr lang="en-US" sz="2700"/>
          </a:p>
        </p:txBody>
      </p:sp>
      <p:pic>
        <p:nvPicPr>
          <p:cNvPr id="7" name="Picture 6">
            <a:extLst>
              <a:ext uri="{FF2B5EF4-FFF2-40B4-BE49-F238E27FC236}">
                <a16:creationId xmlns:a16="http://schemas.microsoft.com/office/drawing/2014/main" id="{F1FED4EA-F2C4-0187-1A04-CF9F90C1A756}"/>
              </a:ext>
            </a:extLst>
          </p:cNvPr>
          <p:cNvPicPr>
            <a:picLocks noChangeAspect="1"/>
          </p:cNvPicPr>
          <p:nvPr/>
        </p:nvPicPr>
        <p:blipFill>
          <a:blip r:embed="rId3"/>
          <a:stretch>
            <a:fillRect/>
          </a:stretch>
        </p:blipFill>
        <p:spPr>
          <a:xfrm>
            <a:off x="568978" y="1690688"/>
            <a:ext cx="6453281" cy="2761432"/>
          </a:xfrm>
          <a:prstGeom prst="flowChartDocument">
            <a:avLst/>
          </a:prstGeom>
        </p:spPr>
      </p:pic>
      <p:pic>
        <p:nvPicPr>
          <p:cNvPr id="9" name="Picture 8">
            <a:extLst>
              <a:ext uri="{FF2B5EF4-FFF2-40B4-BE49-F238E27FC236}">
                <a16:creationId xmlns:a16="http://schemas.microsoft.com/office/drawing/2014/main" id="{84BCF6B7-BBBF-5384-F334-2EF417CC5F00}"/>
              </a:ext>
            </a:extLst>
          </p:cNvPr>
          <p:cNvPicPr>
            <a:picLocks noChangeAspect="1"/>
          </p:cNvPicPr>
          <p:nvPr/>
        </p:nvPicPr>
        <p:blipFill>
          <a:blip r:embed="rId4"/>
          <a:stretch>
            <a:fillRect/>
          </a:stretch>
        </p:blipFill>
        <p:spPr>
          <a:xfrm>
            <a:off x="3009835" y="2886601"/>
            <a:ext cx="6453281" cy="3191632"/>
          </a:xfrm>
          <a:prstGeom prst="flowChartDocument">
            <a:avLst/>
          </a:prstGeom>
        </p:spPr>
      </p:pic>
      <p:pic>
        <p:nvPicPr>
          <p:cNvPr id="11" name="Picture 10">
            <a:extLst>
              <a:ext uri="{FF2B5EF4-FFF2-40B4-BE49-F238E27FC236}">
                <a16:creationId xmlns:a16="http://schemas.microsoft.com/office/drawing/2014/main" id="{FA1EF601-72DE-5413-2BA6-71B36A77C463}"/>
              </a:ext>
            </a:extLst>
          </p:cNvPr>
          <p:cNvPicPr>
            <a:picLocks noChangeAspect="1"/>
          </p:cNvPicPr>
          <p:nvPr/>
        </p:nvPicPr>
        <p:blipFill rotWithShape="1">
          <a:blip r:embed="rId5"/>
          <a:srcRect t="1594" b="-1"/>
          <a:stretch/>
        </p:blipFill>
        <p:spPr>
          <a:xfrm>
            <a:off x="5450693" y="3993522"/>
            <a:ext cx="6453281" cy="2672960"/>
          </a:xfrm>
          <a:prstGeom prst="flowChartDocument">
            <a:avLst/>
          </a:prstGeom>
        </p:spPr>
      </p:pic>
    </p:spTree>
    <p:extLst>
      <p:ext uri="{BB962C8B-B14F-4D97-AF65-F5344CB8AC3E}">
        <p14:creationId xmlns:p14="http://schemas.microsoft.com/office/powerpoint/2010/main" val="3269251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6DD7-E481-7E81-4A8B-2C20112D5EE9}"/>
              </a:ext>
            </a:extLst>
          </p:cNvPr>
          <p:cNvSpPr>
            <a:spLocks noGrp="1"/>
          </p:cNvSpPr>
          <p:nvPr>
            <p:ph type="title"/>
          </p:nvPr>
        </p:nvSpPr>
        <p:spPr>
          <a:xfrm>
            <a:off x="3734586" y="228600"/>
            <a:ext cx="4722829" cy="838200"/>
          </a:xfrm>
        </p:spPr>
        <p:txBody>
          <a:bodyPr/>
          <a:lstStyle/>
          <a:p>
            <a:r>
              <a:rPr lang="en-US" sz="3200"/>
              <a:t>Credit Rating Agencies</a:t>
            </a:r>
          </a:p>
        </p:txBody>
      </p:sp>
      <p:sp>
        <p:nvSpPr>
          <p:cNvPr id="4" name="Slide Number Placeholder 3">
            <a:extLst>
              <a:ext uri="{FF2B5EF4-FFF2-40B4-BE49-F238E27FC236}">
                <a16:creationId xmlns:a16="http://schemas.microsoft.com/office/drawing/2014/main" id="{16DFC6FD-99AF-4C5A-42D0-B2CEFD533B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pic>
        <p:nvPicPr>
          <p:cNvPr id="9" name="Picture 8">
            <a:extLst>
              <a:ext uri="{FF2B5EF4-FFF2-40B4-BE49-F238E27FC236}">
                <a16:creationId xmlns:a16="http://schemas.microsoft.com/office/drawing/2014/main" id="{84847283-5F44-AE66-E4F0-0A9F8D91C964}"/>
              </a:ext>
            </a:extLst>
          </p:cNvPr>
          <p:cNvPicPr>
            <a:picLocks noChangeAspect="1"/>
          </p:cNvPicPr>
          <p:nvPr/>
        </p:nvPicPr>
        <p:blipFill>
          <a:blip r:embed="rId3"/>
          <a:stretch>
            <a:fillRect/>
          </a:stretch>
        </p:blipFill>
        <p:spPr>
          <a:xfrm>
            <a:off x="6151418" y="1396711"/>
            <a:ext cx="5777345" cy="3107902"/>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30673EC3-FFAB-1DA0-08CA-916B893A772B}"/>
              </a:ext>
            </a:extLst>
          </p:cNvPr>
          <p:cNvSpPr txBox="1"/>
          <p:nvPr/>
        </p:nvSpPr>
        <p:spPr>
          <a:xfrm>
            <a:off x="507997" y="1396710"/>
            <a:ext cx="5532586"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MT"/>
                <a:ea typeface="+mn-ea"/>
                <a:cs typeface="+mn-cs"/>
              </a:rPr>
              <a:t>“RATING OUTLOOK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MT"/>
                <a:ea typeface="+mn-ea"/>
                <a:cs typeface="+mn-cs"/>
              </a:rPr>
              <a:t>The stable outlook reflects our expectation that the SFPUC's strong service area and stability of wholesale members will make scheduled rate increases manageable and support adequate coverage and strong liquidity positions. </a:t>
            </a:r>
            <a:r>
              <a:rPr kumimoji="0" lang="en-US" sz="2000" b="1" i="0" u="none" strike="noStrike" kern="1200" cap="none" spc="0" normalizeH="0" baseline="0" noProof="0">
                <a:ln>
                  <a:noFill/>
                </a:ln>
                <a:solidFill>
                  <a:srgbClr val="000000"/>
                </a:solidFill>
                <a:effectLst/>
                <a:uLnTx/>
                <a:uFillTx/>
                <a:latin typeface="Arial MT"/>
                <a:ea typeface="+mn-ea"/>
                <a:cs typeface="+mn-cs"/>
              </a:rPr>
              <a:t>The outlook also incorporates the system's healthy supplies of stored water to offset the potential impact to supply from wildfire, seismic events or drought.”*</a:t>
            </a:r>
          </a:p>
        </p:txBody>
      </p:sp>
      <p:sp>
        <p:nvSpPr>
          <p:cNvPr id="14" name="TextBox 13">
            <a:extLst>
              <a:ext uri="{FF2B5EF4-FFF2-40B4-BE49-F238E27FC236}">
                <a16:creationId xmlns:a16="http://schemas.microsoft.com/office/drawing/2014/main" id="{07299B50-4061-B5E0-E93B-0B2C436330BF}"/>
              </a:ext>
            </a:extLst>
          </p:cNvPr>
          <p:cNvSpPr txBox="1"/>
          <p:nvPr/>
        </p:nvSpPr>
        <p:spPr>
          <a:xfrm>
            <a:off x="224370" y="6474783"/>
            <a:ext cx="90424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rial MT"/>
                <a:ea typeface="+mn-ea"/>
                <a:cs typeface="+mn-cs"/>
                <a:hlinkClick r:id="rId4"/>
              </a:rPr>
              <a:t>Source: </a:t>
            </a:r>
            <a:r>
              <a:rPr kumimoji="0" lang="en-US" sz="1100" b="0" i="1" u="none" strike="noStrike" kern="1200" cap="none" spc="0" normalizeH="0" baseline="0" noProof="0">
                <a:ln>
                  <a:noFill/>
                </a:ln>
                <a:solidFill>
                  <a:srgbClr val="000000"/>
                </a:solidFill>
                <a:effectLst/>
                <a:uLnTx/>
                <a:uFillTx/>
                <a:latin typeface="Arial MT"/>
                <a:ea typeface="+mn-ea"/>
                <a:cs typeface="+mn-cs"/>
                <a:hlinkClick r:id="rId5"/>
              </a:rPr>
              <a:t>https://www.moodys.com/research/Moodys-assigns-Aa2-to-SFPUC-CAs-2023-Series-AB-and-Rating-Action--PR_908136086</a:t>
            </a:r>
            <a:endParaRPr kumimoji="0" lang="en-US" sz="1100" b="0" i="1" u="none" strike="noStrike" kern="1200" cap="none" spc="0" normalizeH="0" baseline="0" noProof="0">
              <a:ln>
                <a:noFill/>
              </a:ln>
              <a:solidFill>
                <a:srgbClr val="000000"/>
              </a:solidFill>
              <a:effectLst/>
              <a:uLnTx/>
              <a:uFillTx/>
              <a:latin typeface="Arial MT"/>
              <a:ea typeface="+mn-ea"/>
              <a:cs typeface="+mn-cs"/>
            </a:endParaRPr>
          </a:p>
        </p:txBody>
      </p:sp>
    </p:spTree>
    <p:extLst>
      <p:ext uri="{BB962C8B-B14F-4D97-AF65-F5344CB8AC3E}">
        <p14:creationId xmlns:p14="http://schemas.microsoft.com/office/powerpoint/2010/main" val="1695582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77CFC7-D2A1-1D37-6C7B-FE27CF150EB3}"/>
              </a:ext>
            </a:extLst>
          </p:cNvPr>
          <p:cNvPicPr>
            <a:picLocks noChangeAspect="1"/>
          </p:cNvPicPr>
          <p:nvPr/>
        </p:nvPicPr>
        <p:blipFill rotWithShape="1">
          <a:blip r:embed="rId3"/>
          <a:srcRect l="-21485" r="1"/>
          <a:stretch/>
        </p:blipFill>
        <p:spPr>
          <a:xfrm>
            <a:off x="628154" y="1189496"/>
            <a:ext cx="10385730" cy="5564391"/>
          </a:xfrm>
          <a:prstGeom prst="rect">
            <a:avLst/>
          </a:prstGeom>
        </p:spPr>
      </p:pic>
      <p:sp>
        <p:nvSpPr>
          <p:cNvPr id="2" name="Title 1">
            <a:extLst>
              <a:ext uri="{FF2B5EF4-FFF2-40B4-BE49-F238E27FC236}">
                <a16:creationId xmlns:a16="http://schemas.microsoft.com/office/drawing/2014/main" id="{D7418056-A00B-4C7F-A395-ACA7311CC3BC}"/>
              </a:ext>
            </a:extLst>
          </p:cNvPr>
          <p:cNvSpPr>
            <a:spLocks noGrp="1"/>
          </p:cNvSpPr>
          <p:nvPr>
            <p:ph type="title"/>
          </p:nvPr>
        </p:nvSpPr>
        <p:spPr>
          <a:xfrm>
            <a:off x="1468341" y="228600"/>
            <a:ext cx="9255319" cy="838200"/>
          </a:xfrm>
        </p:spPr>
        <p:txBody>
          <a:bodyPr/>
          <a:lstStyle/>
          <a:p>
            <a:pPr algn="ctr"/>
            <a:r>
              <a:rPr lang="en-US" sz="3200">
                <a:effectLst>
                  <a:outerShdw blurRad="38100" dist="38100" dir="2700000" algn="tl">
                    <a:srgbClr val="000000">
                      <a:alpha val="43137"/>
                    </a:srgbClr>
                  </a:outerShdw>
                </a:effectLst>
              </a:rPr>
              <a:t>What Are Green Bonds?</a:t>
            </a:r>
          </a:p>
        </p:txBody>
      </p:sp>
      <p:sp>
        <p:nvSpPr>
          <p:cNvPr id="4" name="Slide Number Placeholder 3">
            <a:extLst>
              <a:ext uri="{FF2B5EF4-FFF2-40B4-BE49-F238E27FC236}">
                <a16:creationId xmlns:a16="http://schemas.microsoft.com/office/drawing/2014/main" id="{388B065C-3432-4349-90DD-D5B5C2DC6503}"/>
              </a:ext>
            </a:extLst>
          </p:cNvPr>
          <p:cNvSpPr>
            <a:spLocks noGrp="1"/>
          </p:cNvSpPr>
          <p:nvPr>
            <p:ph type="sldNum" sz="quarter" idx="12"/>
          </p:nvPr>
        </p:nvSpPr>
        <p:spPr>
          <a:xfrm>
            <a:off x="9431554" y="6296686"/>
            <a:ext cx="2417233"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6" name="Rectangle 5">
            <a:extLst>
              <a:ext uri="{FF2B5EF4-FFF2-40B4-BE49-F238E27FC236}">
                <a16:creationId xmlns:a16="http://schemas.microsoft.com/office/drawing/2014/main" id="{33D259D8-4782-F904-DC1F-FFA0B00AA861}"/>
              </a:ext>
            </a:extLst>
          </p:cNvPr>
          <p:cNvSpPr/>
          <p:nvPr/>
        </p:nvSpPr>
        <p:spPr bwMode="auto">
          <a:xfrm>
            <a:off x="747423" y="1189496"/>
            <a:ext cx="1709530" cy="5564391"/>
          </a:xfrm>
          <a:prstGeom prst="rect">
            <a:avLst/>
          </a:prstGeom>
          <a:solidFill>
            <a:srgbClr val="000D1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itchFamily="34" charset="0"/>
              <a:ea typeface="+mn-ea"/>
              <a:cs typeface="+mn-cs"/>
            </a:endParaRPr>
          </a:p>
        </p:txBody>
      </p:sp>
      <p:sp>
        <p:nvSpPr>
          <p:cNvPr id="3" name="Content Placeholder 2">
            <a:extLst>
              <a:ext uri="{FF2B5EF4-FFF2-40B4-BE49-F238E27FC236}">
                <a16:creationId xmlns:a16="http://schemas.microsoft.com/office/drawing/2014/main" id="{8411F34C-191B-4248-8763-D37C70037EE3}"/>
              </a:ext>
            </a:extLst>
          </p:cNvPr>
          <p:cNvSpPr>
            <a:spLocks noGrp="1"/>
          </p:cNvSpPr>
          <p:nvPr>
            <p:ph idx="1"/>
          </p:nvPr>
        </p:nvSpPr>
        <p:spPr>
          <a:xfrm>
            <a:off x="747424" y="1189496"/>
            <a:ext cx="9304356" cy="2625572"/>
          </a:xfrm>
        </p:spPr>
        <p:txBody>
          <a:bodyPr/>
          <a:lstStyle/>
          <a:p>
            <a:pPr marL="342265" indent="-342265">
              <a:buClr>
                <a:schemeClr val="bg1"/>
              </a:buClr>
              <a:buFont typeface="Wingdings" panose="05000000000000000000" pitchFamily="2" charset="2"/>
              <a:buChar char="§"/>
            </a:pPr>
            <a:r>
              <a:rPr lang="en-US">
                <a:solidFill>
                  <a:schemeClr val="bg1"/>
                </a:solidFill>
              </a:rPr>
              <a:t>Label applied to bonds </a:t>
            </a:r>
            <a:br>
              <a:rPr lang="en-US">
                <a:solidFill>
                  <a:schemeClr val="bg1"/>
                </a:solidFill>
              </a:rPr>
            </a:br>
            <a:r>
              <a:rPr lang="en-US">
                <a:solidFill>
                  <a:schemeClr val="bg1"/>
                </a:solidFill>
              </a:rPr>
              <a:t>used to fund projects that </a:t>
            </a:r>
            <a:br>
              <a:rPr lang="en-US">
                <a:solidFill>
                  <a:schemeClr val="bg1"/>
                </a:solidFill>
              </a:rPr>
            </a:br>
            <a:r>
              <a:rPr lang="en-US">
                <a:solidFill>
                  <a:schemeClr val="bg1"/>
                </a:solidFill>
              </a:rPr>
              <a:t>have positive environmental </a:t>
            </a:r>
            <a:br>
              <a:rPr lang="en-US">
                <a:solidFill>
                  <a:schemeClr val="bg1"/>
                </a:solidFill>
              </a:rPr>
            </a:br>
            <a:r>
              <a:rPr lang="en-US">
                <a:solidFill>
                  <a:schemeClr val="bg1"/>
                </a:solidFill>
              </a:rPr>
              <a:t>an/or climate benefits</a:t>
            </a:r>
            <a:br>
              <a:rPr lang="en-US">
                <a:solidFill>
                  <a:schemeClr val="bg1"/>
                </a:solidFill>
              </a:rPr>
            </a:br>
            <a:endParaRPr lang="en-US"/>
          </a:p>
          <a:p>
            <a:pPr marL="342265" indent="-342265">
              <a:buClr>
                <a:schemeClr val="bg1"/>
              </a:buClr>
              <a:buFont typeface="Wingdings" panose="05000000000000000000" pitchFamily="2" charset="2"/>
              <a:buChar char="§"/>
            </a:pPr>
            <a:r>
              <a:rPr lang="en-US">
                <a:solidFill>
                  <a:schemeClr val="bg1"/>
                </a:solidFill>
              </a:rPr>
              <a:t>Other labels “Social”, </a:t>
            </a:r>
            <a:br>
              <a:rPr lang="en-US">
                <a:solidFill>
                  <a:schemeClr val="bg1"/>
                </a:solidFill>
              </a:rPr>
            </a:br>
            <a:r>
              <a:rPr lang="en-US">
                <a:solidFill>
                  <a:schemeClr val="bg1"/>
                </a:solidFill>
              </a:rPr>
              <a:t>“Sustainable” and </a:t>
            </a:r>
            <a:br>
              <a:rPr lang="en-US">
                <a:solidFill>
                  <a:schemeClr val="bg1"/>
                </a:solidFill>
              </a:rPr>
            </a:br>
            <a:r>
              <a:rPr lang="en-US">
                <a:solidFill>
                  <a:schemeClr val="bg1"/>
                </a:solidFill>
              </a:rPr>
              <a:t>“Sustainability-Linked” (ESSSB)</a:t>
            </a:r>
            <a:br>
              <a:rPr lang="en-US">
                <a:solidFill>
                  <a:schemeClr val="bg1"/>
                </a:solidFill>
              </a:rPr>
            </a:br>
            <a:endParaRPr lang="en-US">
              <a:solidFill>
                <a:schemeClr val="bg1"/>
              </a:solidFill>
            </a:endParaRPr>
          </a:p>
          <a:p>
            <a:pPr marL="342265" indent="-342265">
              <a:buClr>
                <a:schemeClr val="bg1"/>
              </a:buClr>
              <a:buFont typeface="Wingdings" panose="05000000000000000000" pitchFamily="2" charset="2"/>
              <a:buChar char="§"/>
            </a:pPr>
            <a:r>
              <a:rPr lang="en-US">
                <a:solidFill>
                  <a:schemeClr val="bg1"/>
                </a:solidFill>
              </a:rPr>
              <a:t>Standard bonds with a bonus </a:t>
            </a:r>
            <a:br>
              <a:rPr lang="en-US">
                <a:solidFill>
                  <a:schemeClr val="bg1"/>
                </a:solidFill>
              </a:rPr>
            </a:br>
            <a:r>
              <a:rPr lang="en-US">
                <a:solidFill>
                  <a:schemeClr val="bg1"/>
                </a:solidFill>
              </a:rPr>
              <a:t>“green” feature</a:t>
            </a:r>
          </a:p>
          <a:p>
            <a:pPr marL="0" indent="0">
              <a:buNone/>
            </a:pPr>
            <a:r>
              <a:rPr lang="en-US" sz="1600">
                <a:solidFill>
                  <a:schemeClr val="bg1"/>
                </a:solidFill>
              </a:rPr>
              <a:t>                                                                     </a:t>
            </a:r>
          </a:p>
          <a:p>
            <a:pPr marL="0" indent="0">
              <a:buNone/>
            </a:pPr>
            <a:r>
              <a:rPr lang="en-US" sz="1600">
                <a:solidFill>
                  <a:schemeClr val="bg1"/>
                </a:solidFill>
              </a:rPr>
              <a:t>Source: Climate Bonds Initiative</a:t>
            </a:r>
          </a:p>
          <a:p>
            <a:pPr marL="0" indent="0">
              <a:buNone/>
            </a:pPr>
            <a:endParaRPr lang="en-US" sz="2400"/>
          </a:p>
          <a:p>
            <a:pPr marL="0" indent="0">
              <a:buNone/>
            </a:pPr>
            <a:endParaRPr lang="en-US" sz="2400"/>
          </a:p>
          <a:p>
            <a:pPr marL="342265" indent="-342265"/>
            <a:endParaRPr lang="en-US" sz="2400"/>
          </a:p>
        </p:txBody>
      </p:sp>
      <p:sp>
        <p:nvSpPr>
          <p:cNvPr id="7" name="Rectangle 6">
            <a:extLst>
              <a:ext uri="{FF2B5EF4-FFF2-40B4-BE49-F238E27FC236}">
                <a16:creationId xmlns:a16="http://schemas.microsoft.com/office/drawing/2014/main" id="{D581A967-4724-3B88-1F73-2544D7D7AE95}"/>
              </a:ext>
            </a:extLst>
          </p:cNvPr>
          <p:cNvSpPr/>
          <p:nvPr/>
        </p:nvSpPr>
        <p:spPr bwMode="auto">
          <a:xfrm>
            <a:off x="9785406" y="1189495"/>
            <a:ext cx="1709530" cy="5564391"/>
          </a:xfrm>
          <a:prstGeom prst="rect">
            <a:avLst/>
          </a:prstGeom>
          <a:solidFill>
            <a:srgbClr val="000D1A"/>
          </a:solidFill>
          <a:ln w="9525"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itchFamily="34" charset="0"/>
              <a:ea typeface="+mn-ea"/>
              <a:cs typeface="+mn-cs"/>
            </a:endParaRPr>
          </a:p>
        </p:txBody>
      </p:sp>
    </p:spTree>
    <p:extLst>
      <p:ext uri="{BB962C8B-B14F-4D97-AF65-F5344CB8AC3E}">
        <p14:creationId xmlns:p14="http://schemas.microsoft.com/office/powerpoint/2010/main" val="1073787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8056-A00B-4C7F-A395-ACA7311CC3BC}"/>
              </a:ext>
            </a:extLst>
          </p:cNvPr>
          <p:cNvSpPr>
            <a:spLocks noGrp="1"/>
          </p:cNvSpPr>
          <p:nvPr>
            <p:ph type="title"/>
          </p:nvPr>
        </p:nvSpPr>
        <p:spPr>
          <a:xfrm>
            <a:off x="1464366" y="228600"/>
            <a:ext cx="9263269" cy="838200"/>
          </a:xfrm>
        </p:spPr>
        <p:txBody>
          <a:bodyPr/>
          <a:lstStyle/>
          <a:p>
            <a:pPr algn="ctr"/>
            <a:r>
              <a:rPr lang="en-US" sz="3200">
                <a:effectLst>
                  <a:outerShdw blurRad="38100" dist="38100" dir="2700000" algn="tl">
                    <a:srgbClr val="000000">
                      <a:alpha val="43137"/>
                    </a:srgbClr>
                  </a:outerShdw>
                </a:effectLst>
              </a:rPr>
              <a:t>Evolution of Green Bonds</a:t>
            </a:r>
          </a:p>
        </p:txBody>
      </p:sp>
      <p:sp>
        <p:nvSpPr>
          <p:cNvPr id="3" name="Content Placeholder 2">
            <a:extLst>
              <a:ext uri="{FF2B5EF4-FFF2-40B4-BE49-F238E27FC236}">
                <a16:creationId xmlns:a16="http://schemas.microsoft.com/office/drawing/2014/main" id="{8411F34C-191B-4248-8763-D37C70037EE3}"/>
              </a:ext>
            </a:extLst>
          </p:cNvPr>
          <p:cNvSpPr>
            <a:spLocks noGrp="1"/>
          </p:cNvSpPr>
          <p:nvPr>
            <p:ph idx="1"/>
          </p:nvPr>
        </p:nvSpPr>
        <p:spPr>
          <a:xfrm>
            <a:off x="625502" y="1166792"/>
            <a:ext cx="11245795" cy="2625572"/>
          </a:xfrm>
        </p:spPr>
        <p:txBody>
          <a:bodyPr/>
          <a:lstStyle/>
          <a:p>
            <a:pPr marL="342265" indent="-342265"/>
            <a:r>
              <a:rPr lang="en-US"/>
              <a:t>1st green bonds - 2007 European Investment Bank and World Bank</a:t>
            </a:r>
          </a:p>
          <a:p>
            <a:pPr marL="342265" indent="-342265"/>
            <a:r>
              <a:rPr lang="en-US"/>
              <a:t>First corporate green bonds, first municipal green bonds in 2013</a:t>
            </a:r>
          </a:p>
          <a:p>
            <a:pPr marL="342265" indent="-342265"/>
            <a:r>
              <a:rPr lang="en-US"/>
              <a:t>International Capital Market Association (ICMA) published Green Bond Principles in 2014 (updated 2021), providing voluntary process guidelines for issuing Green Bonds</a:t>
            </a:r>
          </a:p>
          <a:p>
            <a:pPr marL="342265" indent="-342265"/>
            <a:r>
              <a:rPr lang="en-US"/>
              <a:t>Green, Social, Sustainable, and Sustainability – Linked Bonds (GSSSG) are anticipated to increase modestly to $0.95 trillion - $1.05 trillion 2024, from $0.98 trillion in 2023. The GSSSB share of the overall market may reach 14% in 2024.</a:t>
            </a:r>
          </a:p>
          <a:p>
            <a:pPr marL="342265" indent="-342265"/>
            <a:r>
              <a:rPr lang="en-US"/>
              <a:t>U.S. Public Finance only accounts for 4% of this global market. U.S. municipal GSSSB issuance growth is anticipated to increase by 5% in 2024.</a:t>
            </a:r>
          </a:p>
          <a:p>
            <a:pPr marL="399415" lvl="1" indent="0">
              <a:buNone/>
            </a:pPr>
            <a:endParaRPr lang="en-US" sz="2800"/>
          </a:p>
          <a:p>
            <a:pPr marL="399415" lvl="1" indent="0">
              <a:buNone/>
            </a:pPr>
            <a:endParaRPr lang="en-US" sz="1200"/>
          </a:p>
          <a:p>
            <a:pPr marL="399415" lvl="1" indent="0">
              <a:buNone/>
            </a:pPr>
            <a:r>
              <a:rPr lang="en-US" sz="1200" i="1"/>
              <a:t>Source: </a:t>
            </a:r>
            <a:r>
              <a:rPr lang="en-US" sz="1200" i="1">
                <a:hlinkClick r:id="rId3"/>
              </a:rPr>
              <a:t>https://www.spglobal.com/_assets/documents/ratings/research/101593071.pdf</a:t>
            </a:r>
            <a:r>
              <a:rPr lang="en-US" sz="1200" i="1"/>
              <a:t>, </a:t>
            </a:r>
            <a:r>
              <a:rPr lang="en-US" sz="1100" i="1">
                <a:hlinkClick r:id="rId4"/>
              </a:rPr>
              <a:t>Sustainability Insights Research (spglobal.com)</a:t>
            </a:r>
            <a:r>
              <a:rPr lang="en-US" sz="1200" i="1"/>
              <a:t> (S&amp;P Global Ratings)</a:t>
            </a:r>
          </a:p>
          <a:p>
            <a:pPr marL="342265" indent="-342265"/>
            <a:endParaRPr lang="en-US" sz="2000"/>
          </a:p>
        </p:txBody>
      </p:sp>
      <p:sp>
        <p:nvSpPr>
          <p:cNvPr id="4" name="Slide Number Placeholder 3">
            <a:extLst>
              <a:ext uri="{FF2B5EF4-FFF2-40B4-BE49-F238E27FC236}">
                <a16:creationId xmlns:a16="http://schemas.microsoft.com/office/drawing/2014/main" id="{388B065C-3432-4349-90DD-D5B5C2DC65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6839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778C-759A-FFE1-D53A-7B4050C22BE1}"/>
              </a:ext>
            </a:extLst>
          </p:cNvPr>
          <p:cNvSpPr>
            <a:spLocks noGrp="1"/>
          </p:cNvSpPr>
          <p:nvPr>
            <p:ph type="title"/>
          </p:nvPr>
        </p:nvSpPr>
        <p:spPr>
          <a:xfrm>
            <a:off x="1472317" y="228600"/>
            <a:ext cx="9247367" cy="838200"/>
          </a:xfrm>
        </p:spPr>
        <p:txBody>
          <a:bodyPr/>
          <a:lstStyle/>
          <a:p>
            <a:pPr algn="ctr"/>
            <a:r>
              <a:rPr lang="en-US" sz="3200">
                <a:effectLst>
                  <a:outerShdw blurRad="38100" dist="38100" dir="2700000" algn="tl">
                    <a:srgbClr val="000000">
                      <a:alpha val="43137"/>
                    </a:srgbClr>
                  </a:outerShdw>
                </a:effectLst>
              </a:rPr>
              <a:t>SFPUC’s First Labeled Bonds</a:t>
            </a:r>
          </a:p>
        </p:txBody>
      </p:sp>
      <p:sp>
        <p:nvSpPr>
          <p:cNvPr id="3" name="Content Placeholder 2">
            <a:extLst>
              <a:ext uri="{FF2B5EF4-FFF2-40B4-BE49-F238E27FC236}">
                <a16:creationId xmlns:a16="http://schemas.microsoft.com/office/drawing/2014/main" id="{CEB9E80D-1479-E37E-64DB-8BBFE2B9BBA2}"/>
              </a:ext>
            </a:extLst>
          </p:cNvPr>
          <p:cNvSpPr>
            <a:spLocks noGrp="1"/>
          </p:cNvSpPr>
          <p:nvPr>
            <p:ph idx="1"/>
          </p:nvPr>
        </p:nvSpPr>
        <p:spPr>
          <a:xfrm>
            <a:off x="596348" y="1206652"/>
            <a:ext cx="6130615" cy="5627536"/>
          </a:xfrm>
        </p:spPr>
        <p:txBody>
          <a:bodyPr/>
          <a:lstStyle/>
          <a:p>
            <a:r>
              <a:rPr lang="en-US"/>
              <a:t>First SFPUC Green Bonds for $30.2 million of project funds for the Power Enterprise</a:t>
            </a:r>
          </a:p>
          <a:p>
            <a:r>
              <a:rPr lang="en-US"/>
              <a:t>Proceeds funded (i) Hetch Hetchy Project hydroelectric generation facilities</a:t>
            </a:r>
          </a:p>
          <a:p>
            <a:r>
              <a:rPr lang="en-US"/>
              <a:t>Self-certified. </a:t>
            </a:r>
          </a:p>
          <a:p>
            <a:r>
              <a:rPr lang="en-US"/>
              <a:t>Retained Sustainalytics in early 2016 to review reallocation of green bonds proceeds</a:t>
            </a:r>
          </a:p>
          <a:p>
            <a:endParaRPr lang="en-US" sz="1800"/>
          </a:p>
        </p:txBody>
      </p:sp>
      <p:sp>
        <p:nvSpPr>
          <p:cNvPr id="4" name="Slide Number Placeholder 3">
            <a:extLst>
              <a:ext uri="{FF2B5EF4-FFF2-40B4-BE49-F238E27FC236}">
                <a16:creationId xmlns:a16="http://schemas.microsoft.com/office/drawing/2014/main" id="{31C22D39-C22F-1B1B-1871-3D9B27800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pic>
        <p:nvPicPr>
          <p:cNvPr id="5" name="Picture 4">
            <a:extLst>
              <a:ext uri="{FF2B5EF4-FFF2-40B4-BE49-F238E27FC236}">
                <a16:creationId xmlns:a16="http://schemas.microsoft.com/office/drawing/2014/main" id="{54B7D3B6-C6A3-3E60-9695-53A1E3B89973}"/>
              </a:ext>
            </a:extLst>
          </p:cNvPr>
          <p:cNvPicPr>
            <a:picLocks noChangeAspect="1"/>
          </p:cNvPicPr>
          <p:nvPr/>
        </p:nvPicPr>
        <p:blipFill>
          <a:blip r:embed="rId2"/>
          <a:stretch>
            <a:fillRect/>
          </a:stretch>
        </p:blipFill>
        <p:spPr>
          <a:xfrm>
            <a:off x="7458483" y="1323546"/>
            <a:ext cx="3895980" cy="5162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213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46BC5-E316-E2B9-D0BE-FFC4DD2EDD7C}"/>
              </a:ext>
            </a:extLst>
          </p:cNvPr>
          <p:cNvSpPr>
            <a:spLocks noGrp="1"/>
          </p:cNvSpPr>
          <p:nvPr>
            <p:ph type="title"/>
          </p:nvPr>
        </p:nvSpPr>
        <p:spPr>
          <a:xfrm>
            <a:off x="2289133" y="245970"/>
            <a:ext cx="9255318" cy="838200"/>
          </a:xfrm>
        </p:spPr>
        <p:txBody>
          <a:bodyPr/>
          <a:lstStyle/>
          <a:p>
            <a:pPr algn="ctr"/>
            <a:r>
              <a:rPr lang="en-US" sz="3200">
                <a:effectLst>
                  <a:outerShdw blurRad="38100" dist="38100" dir="2700000" algn="tl">
                    <a:srgbClr val="000000">
                      <a:alpha val="43137"/>
                    </a:srgbClr>
                  </a:outerShdw>
                </a:effectLst>
              </a:rPr>
              <a:t>Higher Standards: Programmatic Certifications</a:t>
            </a:r>
          </a:p>
        </p:txBody>
      </p:sp>
      <p:sp>
        <p:nvSpPr>
          <p:cNvPr id="4" name="Slide Number Placeholder 3">
            <a:extLst>
              <a:ext uri="{FF2B5EF4-FFF2-40B4-BE49-F238E27FC236}">
                <a16:creationId xmlns:a16="http://schemas.microsoft.com/office/drawing/2014/main" id="{AD356A97-4DE1-D107-6B91-7E229D42E5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5" name="Content Placeholder 4">
            <a:extLst>
              <a:ext uri="{FF2B5EF4-FFF2-40B4-BE49-F238E27FC236}">
                <a16:creationId xmlns:a16="http://schemas.microsoft.com/office/drawing/2014/main" id="{AB3D56A4-FC21-810F-5934-73B43EA785EF}"/>
              </a:ext>
            </a:extLst>
          </p:cNvPr>
          <p:cNvSpPr txBox="1">
            <a:spLocks noGrp="1"/>
          </p:cNvSpPr>
          <p:nvPr>
            <p:ph idx="1"/>
          </p:nvPr>
        </p:nvSpPr>
        <p:spPr>
          <a:xfrm>
            <a:off x="612251" y="1148268"/>
            <a:ext cx="7585544" cy="5983176"/>
          </a:xfrm>
          <a:prstGeom prst="rect">
            <a:avLst/>
          </a:prstGeom>
          <a:noFill/>
        </p:spPr>
        <p:txBody>
          <a:bodyPr wrap="square" rtlCol="0">
            <a:spAutoFit/>
          </a:bodyPr>
          <a:lstStyle/>
          <a:p>
            <a:pPr marL="342265" indent="-342265"/>
            <a:r>
              <a:rPr lang="en-US">
                <a:latin typeface="Arial"/>
                <a:ea typeface="Gadugi"/>
                <a:cs typeface="Arial"/>
              </a:rPr>
              <a:t>Water System Improvement Program (WSIP) and our Wastewater Enterprise’s Sewer System Improvement Program (SSIP) each received Climate Bonds Initiative (CBI) Programmatic Certification.</a:t>
            </a:r>
            <a:endParaRPr lang="en-US">
              <a:latin typeface="Arial" panose="020B0604020202020204" pitchFamily="34" charset="0"/>
              <a:ea typeface="Gadugi" panose="020B0502040204020203" pitchFamily="34" charset="0"/>
              <a:cs typeface="Arial" panose="020B0604020202020204" pitchFamily="34" charset="0"/>
            </a:endParaRPr>
          </a:p>
          <a:p>
            <a:pPr marL="285750" indent="-285750">
              <a:buFont typeface="Arial" panose="020B0604020202020204" pitchFamily="34" charset="0"/>
              <a:buChar char="•"/>
            </a:pPr>
            <a:r>
              <a:rPr lang="en-US">
                <a:latin typeface="Arial"/>
                <a:ea typeface="Gadugi"/>
                <a:cs typeface="Arial"/>
              </a:rPr>
              <a:t>International, investor-focused non-profit organization –  highest certification standard.</a:t>
            </a:r>
            <a:endParaRPr lang="en-US">
              <a:latin typeface="Arial" panose="020B0604020202020204" pitchFamily="34" charset="0"/>
              <a:ea typeface="Gadugi" panose="020B0502040204020203" pitchFamily="34" charset="0"/>
              <a:cs typeface="Arial" panose="020B0604020202020204" pitchFamily="34" charset="0"/>
            </a:endParaRPr>
          </a:p>
          <a:p>
            <a:pPr marL="285750" indent="-285750">
              <a:buFont typeface="Arial" panose="020B0604020202020204" pitchFamily="34" charset="0"/>
              <a:buChar char="•"/>
            </a:pPr>
            <a:r>
              <a:rPr lang="en-US">
                <a:latin typeface="Arial"/>
                <a:ea typeface="Gadugi"/>
                <a:cs typeface="Arial"/>
              </a:rPr>
              <a:t>Programmatic CBI Certification </a:t>
            </a:r>
          </a:p>
          <a:p>
            <a:pPr marL="800100" lvl="1" indent="-342900">
              <a:buFont typeface="Courier New" panose="02070309020205020404" pitchFamily="49" charset="0"/>
              <a:buChar char="o"/>
            </a:pPr>
            <a:r>
              <a:rPr lang="en-US" sz="2400">
                <a:latin typeface="Arial"/>
                <a:ea typeface="Gadugi"/>
                <a:cs typeface="Arial"/>
              </a:rPr>
              <a:t>Alignment with ICMA Green Bond Principles</a:t>
            </a:r>
          </a:p>
          <a:p>
            <a:pPr marL="800100" lvl="1" indent="-342900">
              <a:buFont typeface="Courier New" panose="02070309020205020404" pitchFamily="49" charset="0"/>
              <a:buChar char="o"/>
            </a:pPr>
            <a:r>
              <a:rPr lang="en-US" sz="2400">
                <a:latin typeface="Arial"/>
                <a:ea typeface="Gadugi"/>
                <a:cs typeface="Arial"/>
              </a:rPr>
              <a:t>Consistent with Paris Accord goal of limiting global temperature rise to 1.5%</a:t>
            </a:r>
          </a:p>
          <a:p>
            <a:pPr marL="800100" lvl="1" indent="-342900">
              <a:buFont typeface="Courier New" panose="02070309020205020404" pitchFamily="49" charset="0"/>
              <a:buChar char="o"/>
            </a:pPr>
            <a:r>
              <a:rPr lang="en-US" sz="2400">
                <a:latin typeface="Arial"/>
                <a:ea typeface="Gadugi"/>
                <a:cs typeface="Arial"/>
              </a:rPr>
              <a:t>Receive third-party verification by a CBI approved verifier (Sustainalytics)</a:t>
            </a:r>
          </a:p>
          <a:p>
            <a:pPr marL="742950" lvl="1" indent="-285750">
              <a:buFont typeface="Arial" panose="020B0604020202020204" pitchFamily="34" charset="0"/>
              <a:buChar char="•"/>
            </a:pPr>
            <a:endParaRPr lang="en-US" sz="1100">
              <a:latin typeface="Arial" panose="020B0604020202020204" pitchFamily="34" charset="0"/>
              <a:ea typeface="Gadugi" panose="020B0502040204020203" pitchFamily="34" charset="0"/>
              <a:cs typeface="Arial" panose="020B0604020202020204" pitchFamily="34" charset="0"/>
            </a:endParaRPr>
          </a:p>
        </p:txBody>
      </p:sp>
      <p:pic>
        <p:nvPicPr>
          <p:cNvPr id="7" name="Picture 6">
            <a:extLst>
              <a:ext uri="{FF2B5EF4-FFF2-40B4-BE49-F238E27FC236}">
                <a16:creationId xmlns:a16="http://schemas.microsoft.com/office/drawing/2014/main" id="{B63ADB93-75C5-C06A-9436-F0A77765B424}"/>
              </a:ext>
            </a:extLst>
          </p:cNvPr>
          <p:cNvPicPr>
            <a:picLocks noChangeAspect="1"/>
          </p:cNvPicPr>
          <p:nvPr/>
        </p:nvPicPr>
        <p:blipFill>
          <a:blip r:embed="rId2"/>
          <a:stretch>
            <a:fillRect/>
          </a:stretch>
        </p:blipFill>
        <p:spPr>
          <a:xfrm>
            <a:off x="8282205" y="4020500"/>
            <a:ext cx="3262247" cy="22923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FF7B609-2EA8-5154-F838-41045FC97A3D}"/>
              </a:ext>
            </a:extLst>
          </p:cNvPr>
          <p:cNvPicPr>
            <a:picLocks noChangeAspect="1"/>
          </p:cNvPicPr>
          <p:nvPr/>
        </p:nvPicPr>
        <p:blipFill>
          <a:blip r:embed="rId3"/>
          <a:stretch>
            <a:fillRect/>
          </a:stretch>
        </p:blipFill>
        <p:spPr>
          <a:xfrm>
            <a:off x="8290903" y="1506189"/>
            <a:ext cx="3253548" cy="2282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8238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grass, nature&#10;&#10;Description automatically generated">
            <a:extLst>
              <a:ext uri="{FF2B5EF4-FFF2-40B4-BE49-F238E27FC236}">
                <a16:creationId xmlns:a16="http://schemas.microsoft.com/office/drawing/2014/main" id="{674FBDBD-CE90-8640-1E28-9F9B72B753FE}"/>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6858" b="6118"/>
          <a:stretch/>
        </p:blipFill>
        <p:spPr>
          <a:xfrm>
            <a:off x="620201" y="1176792"/>
            <a:ext cx="11063801" cy="5681209"/>
          </a:xfrm>
          <a:prstGeom prst="rect">
            <a:avLst/>
          </a:prstGeom>
        </p:spPr>
      </p:pic>
      <p:sp>
        <p:nvSpPr>
          <p:cNvPr id="2" name="Title 1">
            <a:extLst>
              <a:ext uri="{FF2B5EF4-FFF2-40B4-BE49-F238E27FC236}">
                <a16:creationId xmlns:a16="http://schemas.microsoft.com/office/drawing/2014/main" id="{72603528-8FBF-B0FA-E83B-091731E9F40F}"/>
              </a:ext>
            </a:extLst>
          </p:cNvPr>
          <p:cNvSpPr>
            <a:spLocks noGrp="1"/>
          </p:cNvSpPr>
          <p:nvPr>
            <p:ph type="title"/>
          </p:nvPr>
        </p:nvSpPr>
        <p:spPr>
          <a:xfrm>
            <a:off x="1448463" y="228600"/>
            <a:ext cx="9295074" cy="838200"/>
          </a:xfrm>
        </p:spPr>
        <p:txBody>
          <a:bodyPr/>
          <a:lstStyle/>
          <a:p>
            <a:pPr algn="ctr"/>
            <a:r>
              <a:rPr lang="en-US" sz="3200">
                <a:effectLst>
                  <a:outerShdw blurRad="38100" dist="38100" dir="2700000" algn="tl">
                    <a:srgbClr val="000000">
                      <a:alpha val="43137"/>
                    </a:srgbClr>
                  </a:outerShdw>
                </a:effectLst>
              </a:rPr>
              <a:t>Leadership in Green Bonds</a:t>
            </a:r>
          </a:p>
        </p:txBody>
      </p:sp>
      <p:sp>
        <p:nvSpPr>
          <p:cNvPr id="3" name="Content Placeholder 2">
            <a:extLst>
              <a:ext uri="{FF2B5EF4-FFF2-40B4-BE49-F238E27FC236}">
                <a16:creationId xmlns:a16="http://schemas.microsoft.com/office/drawing/2014/main" id="{B044E650-F672-F3CB-B755-0506E2AE4174}"/>
              </a:ext>
            </a:extLst>
          </p:cNvPr>
          <p:cNvSpPr>
            <a:spLocks noGrp="1"/>
          </p:cNvSpPr>
          <p:nvPr>
            <p:ph idx="1"/>
          </p:nvPr>
        </p:nvSpPr>
        <p:spPr>
          <a:xfrm>
            <a:off x="699715" y="1421281"/>
            <a:ext cx="5280877" cy="4191000"/>
          </a:xfrm>
        </p:spPr>
        <p:txBody>
          <a:bodyPr/>
          <a:lstStyle/>
          <a:p>
            <a:pPr marL="342265" indent="-342265"/>
            <a:r>
              <a:rPr lang="en-US" sz="2400" b="1"/>
              <a:t>2004:  </a:t>
            </a:r>
            <a:r>
              <a:rPr lang="en-US" sz="2400"/>
              <a:t>City releases 1</a:t>
            </a:r>
            <a:r>
              <a:rPr lang="en-US" sz="2400" baseline="30000"/>
              <a:t>st</a:t>
            </a:r>
            <a:r>
              <a:rPr lang="en-US" sz="2400"/>
              <a:t> Climate Action Plan</a:t>
            </a:r>
          </a:p>
          <a:p>
            <a:pPr marL="342265" indent="-342265"/>
            <a:r>
              <a:rPr lang="en-US" sz="2400" b="1"/>
              <a:t>2015</a:t>
            </a:r>
            <a:r>
              <a:rPr lang="en-US" sz="2400"/>
              <a:t>: 1st SFPUC Green Bonds for Power Enterprise</a:t>
            </a:r>
          </a:p>
          <a:p>
            <a:pPr marL="342265" indent="-342265"/>
            <a:r>
              <a:rPr lang="en-US" sz="2400" b="1"/>
              <a:t>2017: </a:t>
            </a:r>
            <a:r>
              <a:rPr lang="en-US" sz="2400"/>
              <a:t>Recognized by the Climate Bonds Initiative as the first issuer worldwide to sell bonds under its water criteria</a:t>
            </a:r>
          </a:p>
          <a:p>
            <a:pPr marL="342265" indent="-342265"/>
            <a:r>
              <a:rPr lang="en-US" sz="2400" b="1"/>
              <a:t>2019 &amp; 2021: </a:t>
            </a:r>
            <a:r>
              <a:rPr lang="en-US" sz="2400"/>
              <a:t>U.S. Municipal Green Bond of the Year by </a:t>
            </a:r>
            <a:r>
              <a:rPr lang="en-US" sz="2400" i="1"/>
              <a:t>Environmental Finance </a:t>
            </a:r>
          </a:p>
          <a:p>
            <a:pPr marL="342265" indent="-342265"/>
            <a:endParaRPr lang="en-US" sz="2400"/>
          </a:p>
        </p:txBody>
      </p:sp>
      <p:sp>
        <p:nvSpPr>
          <p:cNvPr id="4" name="Slide Number Placeholder 3">
            <a:extLst>
              <a:ext uri="{FF2B5EF4-FFF2-40B4-BE49-F238E27FC236}">
                <a16:creationId xmlns:a16="http://schemas.microsoft.com/office/drawing/2014/main" id="{D3535ABE-FF83-870A-15CD-989316B3C1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8" name="Content Placeholder 2">
            <a:extLst>
              <a:ext uri="{FF2B5EF4-FFF2-40B4-BE49-F238E27FC236}">
                <a16:creationId xmlns:a16="http://schemas.microsoft.com/office/drawing/2014/main" id="{FF1E0535-5E2A-2C23-2C5E-8D6EC19BF025}"/>
              </a:ext>
            </a:extLst>
          </p:cNvPr>
          <p:cNvSpPr txBox="1">
            <a:spLocks/>
          </p:cNvSpPr>
          <p:nvPr/>
        </p:nvSpPr>
        <p:spPr bwMode="auto">
          <a:xfrm>
            <a:off x="6158148" y="1389479"/>
            <a:ext cx="5525854"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000000"/>
              </a:buClr>
              <a:buChar char="•"/>
              <a:defRPr sz="2800">
                <a:solidFill>
                  <a:srgbClr val="000000"/>
                </a:solidFill>
                <a:latin typeface="+mn-lt"/>
                <a:ea typeface="+mn-ea"/>
                <a:cs typeface="+mn-cs"/>
              </a:defRPr>
            </a:lvl1pPr>
            <a:lvl2pPr marL="742932" indent="-285744" algn="l" rtl="0" eaLnBrk="0" fontAlgn="base" hangingPunct="0">
              <a:spcBef>
                <a:spcPct val="20000"/>
              </a:spcBef>
              <a:spcAft>
                <a:spcPct val="0"/>
              </a:spcAft>
              <a:buClr>
                <a:srgbClr val="000000"/>
              </a:buClr>
              <a:buChar char="•"/>
              <a:defRPr sz="2000">
                <a:solidFill>
                  <a:srgbClr val="000000"/>
                </a:solidFill>
                <a:latin typeface="+mn-lt"/>
              </a:defRPr>
            </a:lvl2pPr>
            <a:lvl3pPr marL="1085824" indent="-228594"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Calibri" pitchFamily="34" charset="0"/>
              </a:defRPr>
            </a:lvl3pPr>
            <a:lvl4pPr marL="1428715" indent="-228594" algn="l" rtl="0" eaLnBrk="0" fontAlgn="base" hangingPunct="0">
              <a:spcBef>
                <a:spcPct val="20000"/>
              </a:spcBef>
              <a:spcAft>
                <a:spcPct val="0"/>
              </a:spcAft>
              <a:buClr>
                <a:schemeClr val="accent2"/>
              </a:buClr>
              <a:buSzPct val="85000"/>
              <a:buFont typeface="Wingdings" pitchFamily="2" charset="2"/>
              <a:buChar char="w"/>
              <a:defRPr sz="2000">
                <a:solidFill>
                  <a:schemeClr val="tx1"/>
                </a:solidFill>
                <a:latin typeface="Calibri" pitchFamily="34" charset="0"/>
              </a:defRPr>
            </a:lvl4pPr>
            <a:lvl5pPr marL="1771606" indent="-228594"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5pPr>
            <a:lvl6pPr marL="2228795" indent="-228594"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6pPr>
            <a:lvl7pPr marL="2685984" indent="-228594"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7pPr>
            <a:lvl8pPr marL="3143172" indent="-228594"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8pPr>
            <a:lvl9pPr marL="3600361" indent="-228594"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9pPr>
          </a:lstStyle>
          <a:p>
            <a:pPr marL="342265" marR="0" lvl="0" indent="-342265" algn="l" defTabSz="914400" rtl="0" eaLnBrk="0" fontAlgn="base" latinLnBrk="0" hangingPunct="0">
              <a:lnSpc>
                <a:spcPct val="100000"/>
              </a:lnSpc>
              <a:spcBef>
                <a:spcPct val="20000"/>
              </a:spcBef>
              <a:spcAft>
                <a:spcPct val="0"/>
              </a:spcAft>
              <a:buClr>
                <a:srgbClr val="000000"/>
              </a:buClr>
              <a:buSzTx/>
              <a:buFontTx/>
              <a:buChar char="•"/>
              <a:tabLst/>
              <a:defRPr/>
            </a:pPr>
            <a:r>
              <a:rPr kumimoji="0" lang="en-US" sz="2400" b="1" i="0" u="none" strike="noStrike" kern="1200" cap="none" spc="0" normalizeH="0" baseline="0" noProof="0">
                <a:ln>
                  <a:noFill/>
                </a:ln>
                <a:solidFill>
                  <a:srgbClr val="000000"/>
                </a:solidFill>
                <a:effectLst/>
                <a:uLnTx/>
                <a:uFillTx/>
                <a:latin typeface="Arial MT"/>
                <a:ea typeface="+mn-ea"/>
                <a:cs typeface="+mn-cs"/>
              </a:rPr>
              <a:t>2020:  </a:t>
            </a:r>
            <a:r>
              <a:rPr kumimoji="0" lang="en-US" sz="2400" b="0" i="0" u="none" strike="noStrike" kern="1200" cap="none" spc="0" normalizeH="0" baseline="0" noProof="0">
                <a:ln>
                  <a:noFill/>
                </a:ln>
                <a:solidFill>
                  <a:srgbClr val="000000"/>
                </a:solidFill>
                <a:effectLst/>
                <a:uLnTx/>
                <a:uFillTx/>
                <a:latin typeface="Arial MT"/>
                <a:ea typeface="+mn-ea"/>
                <a:cs typeface="+mn-cs"/>
              </a:rPr>
              <a:t>First US Municipality to list Green Bonds on an exchange in Europe (the London Stock Exchange)</a:t>
            </a:r>
          </a:p>
          <a:p>
            <a:pPr marL="342265" marR="0" lvl="0" indent="-342265" algn="l" defTabSz="914400" rtl="0" eaLnBrk="0" fontAlgn="base" latinLnBrk="0" hangingPunct="0">
              <a:lnSpc>
                <a:spcPct val="100000"/>
              </a:lnSpc>
              <a:spcBef>
                <a:spcPct val="20000"/>
              </a:spcBef>
              <a:spcAft>
                <a:spcPct val="0"/>
              </a:spcAft>
              <a:buClr>
                <a:srgbClr val="000000"/>
              </a:buClr>
              <a:buSzTx/>
              <a:buFontTx/>
              <a:buChar char="•"/>
              <a:tabLst/>
              <a:defRPr/>
            </a:pPr>
            <a:r>
              <a:rPr kumimoji="0" lang="en-US" sz="2400" b="1" i="0" u="none" strike="noStrike" kern="1200" cap="none" spc="0" normalizeH="0" baseline="0" noProof="0">
                <a:ln>
                  <a:noFill/>
                </a:ln>
                <a:solidFill>
                  <a:srgbClr val="000000"/>
                </a:solidFill>
                <a:effectLst/>
                <a:uLnTx/>
                <a:uFillTx/>
                <a:latin typeface="Arial MT"/>
                <a:ea typeface="+mn-ea"/>
                <a:cs typeface="+mn-cs"/>
              </a:rPr>
              <a:t>2021:  </a:t>
            </a:r>
            <a:r>
              <a:rPr kumimoji="0" lang="en-US" sz="2400" b="0" i="0" u="none" strike="noStrike" kern="1200" cap="none" spc="0" normalizeH="0" baseline="0" noProof="0">
                <a:ln>
                  <a:noFill/>
                </a:ln>
                <a:solidFill>
                  <a:srgbClr val="000000"/>
                </a:solidFill>
                <a:effectLst/>
                <a:uLnTx/>
                <a:uFillTx/>
                <a:latin typeface="Arial MT"/>
                <a:ea typeface="+mn-ea"/>
                <a:cs typeface="+mn-cs"/>
              </a:rPr>
              <a:t>San Francisco City and SFPUC green bond programs recognized as global leader in the C40 report Cities100</a:t>
            </a:r>
            <a:br>
              <a:rPr kumimoji="0" lang="en-US" sz="2400" b="0" i="0" u="none" strike="noStrike" kern="1200" cap="none" spc="0" normalizeH="0" baseline="0" noProof="0">
                <a:ln>
                  <a:noFill/>
                </a:ln>
                <a:solidFill>
                  <a:srgbClr val="000000"/>
                </a:solidFill>
                <a:effectLst/>
                <a:uLnTx/>
                <a:uFillTx/>
                <a:latin typeface="Arial MT"/>
                <a:ea typeface="+mn-ea"/>
                <a:cs typeface="+mn-cs"/>
              </a:rPr>
            </a:br>
            <a:r>
              <a:rPr kumimoji="0" lang="en-US" sz="2400" b="1" i="0" u="none" strike="noStrike" kern="1200" cap="none" spc="0" normalizeH="0" baseline="0" noProof="0">
                <a:ln>
                  <a:noFill/>
                </a:ln>
                <a:solidFill>
                  <a:srgbClr val="000000"/>
                </a:solidFill>
                <a:effectLst/>
                <a:uLnTx/>
                <a:uFillTx/>
                <a:latin typeface="Arial MT"/>
                <a:ea typeface="+mn-ea"/>
                <a:cs typeface="+mn-cs"/>
              </a:rPr>
              <a:t>2023:</a:t>
            </a:r>
            <a:r>
              <a:rPr kumimoji="0" lang="en-US" sz="2400" b="0" i="0" u="none" strike="noStrike" kern="1200" cap="none" spc="0" normalizeH="0" baseline="0" noProof="0">
                <a:ln>
                  <a:noFill/>
                </a:ln>
                <a:solidFill>
                  <a:srgbClr val="000000"/>
                </a:solidFill>
                <a:effectLst/>
                <a:uLnTx/>
                <a:uFillTx/>
                <a:latin typeface="Arial MT"/>
                <a:ea typeface="+mn-ea"/>
                <a:cs typeface="+mn-cs"/>
              </a:rPr>
              <a:t>  Record Issuance of SFPUC green bonds – nearly $4.3 billion to date</a:t>
            </a:r>
          </a:p>
          <a:p>
            <a:pPr marL="342265" marR="0" lvl="0" indent="-342265" algn="l" defTabSz="914400" rtl="0" eaLnBrk="0" fontAlgn="base" latinLnBrk="0" hangingPunct="0">
              <a:lnSpc>
                <a:spcPct val="100000"/>
              </a:lnSpc>
              <a:spcBef>
                <a:spcPct val="20000"/>
              </a:spcBef>
              <a:spcAft>
                <a:spcPct val="0"/>
              </a:spcAft>
              <a:buClr>
                <a:srgbClr val="000000"/>
              </a:buClr>
              <a:buSzTx/>
              <a:buFontTx/>
              <a:buChar char="•"/>
              <a:tabLst/>
              <a:defRPr/>
            </a:pPr>
            <a:r>
              <a:rPr kumimoji="0" lang="en-US" sz="2400" b="1" i="0" u="none" strike="noStrike" kern="1200" cap="none" spc="0" normalizeH="0" baseline="0" noProof="0">
                <a:ln>
                  <a:noFill/>
                </a:ln>
                <a:solidFill>
                  <a:srgbClr val="000000"/>
                </a:solidFill>
                <a:effectLst/>
                <a:uLnTx/>
                <a:uFillTx/>
                <a:latin typeface="Arial MT"/>
                <a:ea typeface="+mn-ea"/>
                <a:cs typeface="+mn-cs"/>
              </a:rPr>
              <a:t>2024: </a:t>
            </a:r>
            <a:r>
              <a:rPr kumimoji="0" lang="en-US" sz="2400" b="0" i="0" u="none" strike="noStrike" kern="1200" cap="none" spc="0" normalizeH="0" baseline="0" noProof="0">
                <a:ln>
                  <a:noFill/>
                </a:ln>
                <a:solidFill>
                  <a:srgbClr val="000000"/>
                </a:solidFill>
                <a:effectLst/>
                <a:uLnTx/>
                <a:uFillTx/>
                <a:latin typeface="Arial MT"/>
                <a:ea typeface="+mn-ea"/>
                <a:cs typeface="+mn-cs"/>
              </a:rPr>
              <a:t>Largest single green bond issuance - $971 million.</a:t>
            </a:r>
          </a:p>
        </p:txBody>
      </p:sp>
    </p:spTree>
    <p:extLst>
      <p:ext uri="{BB962C8B-B14F-4D97-AF65-F5344CB8AC3E}">
        <p14:creationId xmlns:p14="http://schemas.microsoft.com/office/powerpoint/2010/main" val="1370414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around it and mountains in the back&#10;&#10;Description automatically generated with medium confidence">
            <a:extLst>
              <a:ext uri="{FF2B5EF4-FFF2-40B4-BE49-F238E27FC236}">
                <a16:creationId xmlns:a16="http://schemas.microsoft.com/office/drawing/2014/main" id="{EB3C8741-2282-163E-1259-432442051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69771"/>
            <a:ext cx="12267708" cy="3810991"/>
          </a:xfrm>
          <a:prstGeom prst="rect">
            <a:avLst/>
          </a:prstGeom>
        </p:spPr>
      </p:pic>
      <p:pic>
        <p:nvPicPr>
          <p:cNvPr id="5" name="Picture 4">
            <a:extLst>
              <a:ext uri="{FF2B5EF4-FFF2-40B4-BE49-F238E27FC236}">
                <a16:creationId xmlns:a16="http://schemas.microsoft.com/office/drawing/2014/main" id="{197D5A0C-CA32-1668-8D77-4B1C3CF931BC}"/>
              </a:ext>
            </a:extLst>
          </p:cNvPr>
          <p:cNvPicPr>
            <a:picLocks noChangeAspect="1"/>
          </p:cNvPicPr>
          <p:nvPr/>
        </p:nvPicPr>
        <p:blipFill>
          <a:blip r:embed="rId3"/>
          <a:stretch>
            <a:fillRect/>
          </a:stretch>
        </p:blipFill>
        <p:spPr>
          <a:xfrm>
            <a:off x="2065121" y="2983855"/>
            <a:ext cx="8061758" cy="3271835"/>
          </a:xfrm>
          <a:prstGeom prst="rect">
            <a:avLst/>
          </a:prstGeom>
        </p:spPr>
      </p:pic>
      <p:sp>
        <p:nvSpPr>
          <p:cNvPr id="2" name="Title 1">
            <a:extLst>
              <a:ext uri="{FF2B5EF4-FFF2-40B4-BE49-F238E27FC236}">
                <a16:creationId xmlns:a16="http://schemas.microsoft.com/office/drawing/2014/main" id="{DB91A85E-D124-FF44-6C5E-972821B0A974}"/>
              </a:ext>
            </a:extLst>
          </p:cNvPr>
          <p:cNvSpPr>
            <a:spLocks noGrp="1"/>
          </p:cNvSpPr>
          <p:nvPr>
            <p:ph type="title"/>
          </p:nvPr>
        </p:nvSpPr>
        <p:spPr>
          <a:xfrm>
            <a:off x="2636520" y="228600"/>
            <a:ext cx="6918960" cy="838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3200">
                <a:effectLst>
                  <a:outerShdw blurRad="38100" dist="38100" dir="2700000" algn="tl">
                    <a:srgbClr val="000000">
                      <a:alpha val="43137"/>
                    </a:srgbClr>
                  </a:outerShdw>
                </a:effectLst>
              </a:rPr>
              <a:t>Leadership in Green Bonds</a:t>
            </a:r>
          </a:p>
        </p:txBody>
      </p:sp>
      <p:sp>
        <p:nvSpPr>
          <p:cNvPr id="4" name="Slide Number Placeholder 3">
            <a:extLst>
              <a:ext uri="{FF2B5EF4-FFF2-40B4-BE49-F238E27FC236}">
                <a16:creationId xmlns:a16="http://schemas.microsoft.com/office/drawing/2014/main" id="{678CE3EC-2947-19E6-8E21-990623C1AA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7" name="Rectangle: Rounded Corners 6">
            <a:extLst>
              <a:ext uri="{FF2B5EF4-FFF2-40B4-BE49-F238E27FC236}">
                <a16:creationId xmlns:a16="http://schemas.microsoft.com/office/drawing/2014/main" id="{5FE562FA-BFDD-1D82-DE9D-7C99B6CA850B}"/>
              </a:ext>
            </a:extLst>
          </p:cNvPr>
          <p:cNvSpPr/>
          <p:nvPr/>
        </p:nvSpPr>
        <p:spPr bwMode="auto">
          <a:xfrm>
            <a:off x="2065121" y="4036652"/>
            <a:ext cx="8061758" cy="214125"/>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CEA98338-DDB4-569E-4835-4736279C6C67}"/>
              </a:ext>
            </a:extLst>
          </p:cNvPr>
          <p:cNvSpPr txBox="1"/>
          <p:nvPr/>
        </p:nvSpPr>
        <p:spPr>
          <a:xfrm>
            <a:off x="2065121" y="1292896"/>
            <a:ext cx="8061758" cy="1569660"/>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Arial MT"/>
                <a:ea typeface="+mn-ea"/>
                <a:cs typeface="+mn-cs"/>
              </a:rPr>
              <a:t>The SFPUC ranked third among the top 10 Green Bond issuers in U.S. public finance from 2013-2022*</a:t>
            </a:r>
            <a:r>
              <a:rPr kumimoji="0" lang="en-US" sz="2400" b="0" i="0" u="none" strike="noStrike" kern="1200" cap="none" spc="0" normalizeH="0" baseline="0" noProof="0">
                <a:ln>
                  <a:noFill/>
                </a:ln>
                <a:solidFill>
                  <a:srgbClr val="000000"/>
                </a:solidFill>
                <a:effectLst/>
                <a:uLnTx/>
                <a:uFillTx/>
                <a:latin typeface="Arial MT"/>
                <a:ea typeface="+mn-ea"/>
                <a:cs typeface="+mn-cs"/>
              </a:rPr>
              <a:t>. In 2023, the SFPUC issued $1,183 million in Climate Bonds Standard certified green bonds.</a:t>
            </a:r>
          </a:p>
        </p:txBody>
      </p:sp>
      <p:sp>
        <p:nvSpPr>
          <p:cNvPr id="9" name="TextBox 8">
            <a:extLst>
              <a:ext uri="{FF2B5EF4-FFF2-40B4-BE49-F238E27FC236}">
                <a16:creationId xmlns:a16="http://schemas.microsoft.com/office/drawing/2014/main" id="{DFDDA44C-5A18-2E6A-DAFC-B48991594302}"/>
              </a:ext>
            </a:extLst>
          </p:cNvPr>
          <p:cNvSpPr txBox="1"/>
          <p:nvPr/>
        </p:nvSpPr>
        <p:spPr>
          <a:xfrm>
            <a:off x="1904999" y="6376988"/>
            <a:ext cx="651492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FFFFFF"/>
                </a:solidFill>
                <a:effectLst/>
                <a:uLnTx/>
                <a:uFillTx/>
                <a:latin typeface="Arial MT"/>
                <a:ea typeface="+mn-ea"/>
                <a:cs typeface="+mn-cs"/>
              </a:rPr>
              <a:t>*Source: </a:t>
            </a:r>
            <a:r>
              <a:rPr kumimoji="0" lang="en-US" sz="1050" b="0" i="1" u="none" strike="noStrike" kern="1200" cap="none" spc="0" normalizeH="0" baseline="0" noProof="0">
                <a:ln>
                  <a:noFill/>
                </a:ln>
                <a:solidFill>
                  <a:srgbClr val="FFFFFF"/>
                </a:solidFill>
                <a:effectLst/>
                <a:uLnTx/>
                <a:uFillTx/>
                <a:latin typeface="Arial MT"/>
                <a:ea typeface="+mn-ea"/>
                <a:cs typeface="+mn-cs"/>
                <a:hlinkClick r:id="rId4">
                  <a:extLst>
                    <a:ext uri="{A12FA001-AC4F-418D-AE19-62706E023703}">
                      <ahyp:hlinkClr xmlns:ahyp="http://schemas.microsoft.com/office/drawing/2018/hyperlinkcolor" val="tx"/>
                    </a:ext>
                  </a:extLst>
                </a:hlinkClick>
              </a:rPr>
              <a:t>U.S. Municipal Sustainable Bond Issuance Outlook 2023: Momentum To Continue (spglobal.com)</a:t>
            </a:r>
            <a:endParaRPr kumimoji="0" lang="en-US" sz="1050" b="0" i="1" u="none" strike="noStrike" kern="1200" cap="none" spc="0" normalizeH="0" baseline="0" noProof="0">
              <a:ln>
                <a:noFill/>
              </a:ln>
              <a:solidFill>
                <a:srgbClr val="FFFFFF"/>
              </a:solidFill>
              <a:effectLst/>
              <a:uLnTx/>
              <a:uFillTx/>
              <a:latin typeface="Arial MT"/>
              <a:ea typeface="+mn-ea"/>
              <a:cs typeface="+mn-cs"/>
            </a:endParaRPr>
          </a:p>
        </p:txBody>
      </p:sp>
    </p:spTree>
    <p:extLst>
      <p:ext uri="{BB962C8B-B14F-4D97-AF65-F5344CB8AC3E}">
        <p14:creationId xmlns:p14="http://schemas.microsoft.com/office/powerpoint/2010/main" val="2339137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68F48-E18E-7B9C-D38D-7C123C04F770}"/>
              </a:ext>
            </a:extLst>
          </p:cNvPr>
          <p:cNvPicPr>
            <a:picLocks noChangeAspect="1"/>
          </p:cNvPicPr>
          <p:nvPr/>
        </p:nvPicPr>
        <p:blipFill>
          <a:blip r:embed="rId2"/>
          <a:stretch>
            <a:fillRect/>
          </a:stretch>
        </p:blipFill>
        <p:spPr>
          <a:xfrm>
            <a:off x="2164081" y="2960760"/>
            <a:ext cx="8061758" cy="324094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B91A85E-D124-FF44-6C5E-972821B0A974}"/>
              </a:ext>
            </a:extLst>
          </p:cNvPr>
          <p:cNvSpPr>
            <a:spLocks noGrp="1"/>
          </p:cNvSpPr>
          <p:nvPr>
            <p:ph type="title"/>
          </p:nvPr>
        </p:nvSpPr>
        <p:spPr>
          <a:xfrm>
            <a:off x="2806202" y="250340"/>
            <a:ext cx="6918960" cy="838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3200">
                <a:effectLst>
                  <a:outerShdw blurRad="38100" dist="38100" dir="2700000" algn="tl">
                    <a:srgbClr val="000000">
                      <a:alpha val="43137"/>
                    </a:srgbClr>
                  </a:outerShdw>
                </a:effectLst>
              </a:rPr>
              <a:t>Broader Market of  Labeled Bonds</a:t>
            </a:r>
          </a:p>
        </p:txBody>
      </p:sp>
      <p:sp>
        <p:nvSpPr>
          <p:cNvPr id="4" name="Slide Number Placeholder 3">
            <a:extLst>
              <a:ext uri="{FF2B5EF4-FFF2-40B4-BE49-F238E27FC236}">
                <a16:creationId xmlns:a16="http://schemas.microsoft.com/office/drawing/2014/main" id="{678CE3EC-2947-19E6-8E21-990623C1AA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7" name="Rectangle: Rounded Corners 6">
            <a:extLst>
              <a:ext uri="{FF2B5EF4-FFF2-40B4-BE49-F238E27FC236}">
                <a16:creationId xmlns:a16="http://schemas.microsoft.com/office/drawing/2014/main" id="{5FE562FA-BFDD-1D82-DE9D-7C99B6CA850B}"/>
              </a:ext>
            </a:extLst>
          </p:cNvPr>
          <p:cNvSpPr/>
          <p:nvPr/>
        </p:nvSpPr>
        <p:spPr bwMode="auto">
          <a:xfrm>
            <a:off x="2208531" y="5164117"/>
            <a:ext cx="7918349" cy="214125"/>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CEA98338-DDB4-569E-4835-4736279C6C67}"/>
              </a:ext>
            </a:extLst>
          </p:cNvPr>
          <p:cNvSpPr txBox="1"/>
          <p:nvPr/>
        </p:nvSpPr>
        <p:spPr>
          <a:xfrm>
            <a:off x="655551" y="1258917"/>
            <a:ext cx="10881792" cy="1815882"/>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solidFill>
                <a:effectLst/>
                <a:uLnTx/>
                <a:uFillTx/>
                <a:latin typeface="Arial MT"/>
                <a:ea typeface="+mn-ea"/>
                <a:cs typeface="+mn-cs"/>
              </a:rPr>
              <a:t>The SFPUC ranked 8</a:t>
            </a:r>
            <a:r>
              <a:rPr kumimoji="0" lang="en-US" sz="2800" b="1" i="0" u="none" strike="noStrike" kern="1200" cap="none" spc="0" normalizeH="0" baseline="30000" noProof="0">
                <a:ln>
                  <a:noFill/>
                </a:ln>
                <a:solidFill>
                  <a:srgbClr val="000000"/>
                </a:solidFill>
                <a:effectLst/>
                <a:uLnTx/>
                <a:uFillTx/>
                <a:latin typeface="Arial MT"/>
                <a:ea typeface="+mn-ea"/>
                <a:cs typeface="+mn-cs"/>
              </a:rPr>
              <a:t>th</a:t>
            </a:r>
            <a:r>
              <a:rPr kumimoji="0" lang="en-US" sz="2800" b="1" i="0" u="none" strike="noStrike" kern="1200" cap="none" spc="0" normalizeH="0" baseline="0" noProof="0">
                <a:ln>
                  <a:noFill/>
                </a:ln>
                <a:solidFill>
                  <a:srgbClr val="000000"/>
                </a:solidFill>
                <a:effectLst/>
                <a:uLnTx/>
                <a:uFillTx/>
                <a:latin typeface="Arial MT"/>
                <a:ea typeface="+mn-ea"/>
                <a:cs typeface="+mn-cs"/>
              </a:rPr>
              <a:t> among top issuers of U.S. municipal Green, Social, Sustainable, and Sustainability – Linked Bonds (GSSSBs) in 2023</a:t>
            </a:r>
            <a:r>
              <a:rPr kumimoji="0" lang="en-US" sz="2800" b="0" i="0" u="none" strike="noStrike" kern="1200" cap="none" spc="0" normalizeH="0" baseline="0" noProof="0">
                <a:ln>
                  <a:noFill/>
                </a:ln>
                <a:solidFill>
                  <a:srgbClr val="000000"/>
                </a:solidFill>
                <a:effectLst/>
                <a:uLnTx/>
                <a:uFillTx/>
                <a:latin typeface="Arial MT"/>
                <a:ea typeface="+mn-ea"/>
                <a:cs typeface="+mn-cs"/>
              </a:rPr>
              <a:t> with $1.18 billion in 2023 issuance which accounts for 2.8% of total U.S. municipal GSSSB issuance.</a:t>
            </a:r>
          </a:p>
        </p:txBody>
      </p:sp>
      <p:sp>
        <p:nvSpPr>
          <p:cNvPr id="9" name="TextBox 8">
            <a:extLst>
              <a:ext uri="{FF2B5EF4-FFF2-40B4-BE49-F238E27FC236}">
                <a16:creationId xmlns:a16="http://schemas.microsoft.com/office/drawing/2014/main" id="{DFDDA44C-5A18-2E6A-DAFC-B48991594302}"/>
              </a:ext>
            </a:extLst>
          </p:cNvPr>
          <p:cNvSpPr txBox="1"/>
          <p:nvPr/>
        </p:nvSpPr>
        <p:spPr>
          <a:xfrm>
            <a:off x="2095829" y="6542460"/>
            <a:ext cx="357662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003366"/>
                </a:solidFill>
                <a:effectLst/>
                <a:uLnTx/>
                <a:uFillTx/>
                <a:latin typeface="Arial MT"/>
                <a:ea typeface="+mn-ea"/>
                <a:cs typeface="+mn-cs"/>
              </a:rPr>
              <a:t>*Source: </a:t>
            </a:r>
            <a:r>
              <a:rPr kumimoji="0" lang="en-US" sz="1050" b="0" i="0" u="none" strike="noStrike" kern="1200" cap="none" spc="0" normalizeH="0" baseline="0" noProof="0">
                <a:ln>
                  <a:noFill/>
                </a:ln>
                <a:solidFill>
                  <a:srgbClr val="003366"/>
                </a:solidFill>
                <a:effectLst/>
                <a:uLnTx/>
                <a:uFillTx/>
                <a:latin typeface="Arial MT"/>
                <a:ea typeface="+mn-ea"/>
                <a:cs typeface="+mn-cs"/>
                <a:hlinkClick r:id="rId3"/>
              </a:rPr>
              <a:t>Sustainability Insights Research (spglobal.com)</a:t>
            </a:r>
            <a:endParaRPr kumimoji="0" lang="en-US" sz="1050" b="0" i="1" u="none" strike="noStrike" kern="1200" cap="none" spc="0" normalizeH="0" baseline="0" noProof="0">
              <a:ln>
                <a:noFill/>
              </a:ln>
              <a:solidFill>
                <a:srgbClr val="003366"/>
              </a:solidFill>
              <a:effectLst/>
              <a:uLnTx/>
              <a:uFillTx/>
              <a:latin typeface="Arial MT"/>
              <a:ea typeface="+mn-ea"/>
              <a:cs typeface="+mn-cs"/>
            </a:endParaRPr>
          </a:p>
        </p:txBody>
      </p:sp>
    </p:spTree>
    <p:extLst>
      <p:ext uri="{BB962C8B-B14F-4D97-AF65-F5344CB8AC3E}">
        <p14:creationId xmlns:p14="http://schemas.microsoft.com/office/powerpoint/2010/main" val="1669888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A0D7-2766-67FB-D3A7-3563C26105DF}"/>
              </a:ext>
            </a:extLst>
          </p:cNvPr>
          <p:cNvSpPr>
            <a:spLocks noGrp="1"/>
          </p:cNvSpPr>
          <p:nvPr>
            <p:ph type="title"/>
          </p:nvPr>
        </p:nvSpPr>
        <p:spPr/>
        <p:txBody>
          <a:bodyPr/>
          <a:lstStyle/>
          <a:p>
            <a:r>
              <a:rPr lang="en-US"/>
              <a:t>Creating Resilient Water Utilities’ (CRWU) Overview</a:t>
            </a:r>
          </a:p>
        </p:txBody>
      </p:sp>
      <p:sp>
        <p:nvSpPr>
          <p:cNvPr id="3" name="Text Placeholder 2">
            <a:extLst>
              <a:ext uri="{FF2B5EF4-FFF2-40B4-BE49-F238E27FC236}">
                <a16:creationId xmlns:a16="http://schemas.microsoft.com/office/drawing/2014/main" id="{BACBFC72-902C-C0AE-8E58-C3E9051E1B02}"/>
              </a:ext>
            </a:extLst>
          </p:cNvPr>
          <p:cNvSpPr>
            <a:spLocks noGrp="1"/>
          </p:cNvSpPr>
          <p:nvPr>
            <p:ph type="body" sz="quarter" idx="10"/>
          </p:nvPr>
        </p:nvSpPr>
        <p:spPr/>
        <p:txBody>
          <a:bodyPr>
            <a:normAutofit fontScale="92500" lnSpcReduction="10000"/>
          </a:bodyPr>
          <a:lstStyle/>
          <a:p>
            <a:pPr marL="240029" marR="189230" indent="-227965">
              <a:buFont typeface="Arial"/>
              <a:buChar char="•"/>
              <a:tabLst>
                <a:tab pos="241300" algn="l"/>
              </a:tabLst>
            </a:pPr>
            <a:r>
              <a:rPr lang="en-US" sz="2800" b="0" spc="-10">
                <a:solidFill>
                  <a:schemeClr val="tx1"/>
                </a:solidFill>
                <a:cs typeface="Calibri Light"/>
              </a:rPr>
              <a:t>The CRWU Initiative provides drinking water, wastewater, and stormwater utilities with practical tools, training, and technical assistance to increase system resilience to climate change impacts</a:t>
            </a:r>
          </a:p>
          <a:p>
            <a:pPr marL="240029" marR="189230" indent="-227965">
              <a:buFont typeface="Arial"/>
              <a:buChar char="•"/>
              <a:tabLst>
                <a:tab pos="241300" algn="l"/>
              </a:tabLst>
            </a:pPr>
            <a:r>
              <a:rPr lang="en-US" spc="-10">
                <a:solidFill>
                  <a:schemeClr val="tx1"/>
                </a:solidFill>
                <a:cs typeface="Calibri Light"/>
              </a:rPr>
              <a:t>CRWU helps promote a clear understanding of climate data and helps water sector utilities identify relevant climate risks, potential adaptation strategies, implementation options, and infrastructure financing</a:t>
            </a:r>
          </a:p>
          <a:p>
            <a:pPr marL="240029" marR="189230" indent="-227965">
              <a:buFont typeface="Arial"/>
              <a:buChar char="•"/>
              <a:tabLst>
                <a:tab pos="241300" algn="l"/>
              </a:tabLst>
            </a:pPr>
            <a:r>
              <a:rPr lang="en-US" spc="-10">
                <a:solidFill>
                  <a:schemeClr val="tx1"/>
                </a:solidFill>
                <a:cs typeface="Calibri Light"/>
              </a:rPr>
              <a:t>Examples of support offered by CRWU: </a:t>
            </a:r>
          </a:p>
          <a:p>
            <a:pPr marL="697229" marR="189230" lvl="1" indent="-227965">
              <a:buFont typeface="Arial"/>
              <a:buChar char="•"/>
              <a:tabLst>
                <a:tab pos="241300" algn="l"/>
              </a:tabLst>
            </a:pPr>
            <a:r>
              <a:rPr lang="en-US" spc="-10">
                <a:solidFill>
                  <a:schemeClr val="tx1"/>
                </a:solidFill>
                <a:cs typeface="Calibri Light"/>
              </a:rPr>
              <a:t>Technical assistance exercises using the Resilient Strategies Guide (RSG) and Climate Resilience Evaluation and Awareness Tool (CREAT)</a:t>
            </a:r>
          </a:p>
          <a:p>
            <a:pPr marL="697229" marR="189230" lvl="1" indent="-227965">
              <a:buFont typeface="Arial"/>
              <a:buChar char="•"/>
              <a:tabLst>
                <a:tab pos="241300" algn="l"/>
              </a:tabLst>
            </a:pPr>
            <a:r>
              <a:rPr lang="en-US" spc="-10">
                <a:solidFill>
                  <a:schemeClr val="tx1"/>
                </a:solidFill>
                <a:cs typeface="Calibri Light"/>
              </a:rPr>
              <a:t>Climate and weather data maps showing climate projection data, streamflow, snowpack, and more</a:t>
            </a:r>
          </a:p>
          <a:p>
            <a:pPr marL="697229" marR="189230" lvl="1" indent="-227965">
              <a:buFont typeface="Arial"/>
              <a:buChar char="•"/>
              <a:tabLst>
                <a:tab pos="241300" algn="l"/>
              </a:tabLst>
            </a:pPr>
            <a:r>
              <a:rPr lang="en-US" b="0" spc="-10">
                <a:solidFill>
                  <a:schemeClr val="tx1"/>
                </a:solidFill>
                <a:cs typeface="Calibri Light"/>
              </a:rPr>
              <a:t>Workshops, trainings, and informational webinars</a:t>
            </a:r>
          </a:p>
          <a:p>
            <a:pPr marL="240029" marR="189230" indent="-227965">
              <a:buFont typeface="Arial"/>
              <a:buChar char="•"/>
              <a:tabLst>
                <a:tab pos="241300" algn="l"/>
              </a:tabLst>
            </a:pPr>
            <a:endParaRPr lang="en-US" spc="-10">
              <a:solidFill>
                <a:schemeClr val="tx1"/>
              </a:solidFill>
              <a:cs typeface="Calibri Light"/>
            </a:endParaRPr>
          </a:p>
          <a:p>
            <a:pPr marL="12064" marR="189230" indent="0">
              <a:buNone/>
              <a:tabLst>
                <a:tab pos="241300" algn="l"/>
              </a:tabLst>
            </a:pPr>
            <a:endParaRPr lang="en-US" sz="2800">
              <a:solidFill>
                <a:schemeClr val="tx1"/>
              </a:solidFill>
              <a:cs typeface="Calibri Light"/>
            </a:endParaRPr>
          </a:p>
          <a:p>
            <a:pPr marL="12066" marR="526415" indent="0">
              <a:buNone/>
              <a:tabLst>
                <a:tab pos="241300" algn="l"/>
              </a:tabLst>
            </a:pPr>
            <a:endParaRPr lang="en-US" sz="2800">
              <a:solidFill>
                <a:schemeClr val="tx1"/>
              </a:solidFill>
              <a:cs typeface="Calibri Light"/>
            </a:endParaRPr>
          </a:p>
          <a:p>
            <a:pPr marL="239395" marR="5080" indent="-227329" algn="just">
              <a:lnSpc>
                <a:spcPct val="99900"/>
              </a:lnSpc>
              <a:spcBef>
                <a:spcPts val="2225"/>
              </a:spcBef>
              <a:buFont typeface="Arial"/>
              <a:buChar char="•"/>
              <a:tabLst>
                <a:tab pos="241300" algn="l"/>
              </a:tabLst>
            </a:pPr>
            <a:endParaRPr lang="en-US" sz="2800">
              <a:latin typeface="Calibri Light"/>
              <a:cs typeface="Calibri Light"/>
            </a:endParaRPr>
          </a:p>
        </p:txBody>
      </p:sp>
    </p:spTree>
    <p:extLst>
      <p:ext uri="{BB962C8B-B14F-4D97-AF65-F5344CB8AC3E}">
        <p14:creationId xmlns:p14="http://schemas.microsoft.com/office/powerpoint/2010/main" val="3233571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9C5FE-85A7-6920-22AB-A0ED411C0F7D}"/>
              </a:ext>
            </a:extLst>
          </p:cNvPr>
          <p:cNvSpPr>
            <a:spLocks noGrp="1"/>
          </p:cNvSpPr>
          <p:nvPr>
            <p:ph type="title"/>
          </p:nvPr>
        </p:nvSpPr>
        <p:spPr>
          <a:xfrm>
            <a:off x="1574800" y="228600"/>
            <a:ext cx="9042400" cy="838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3200">
                <a:effectLst>
                  <a:outerShdw blurRad="38100" dist="38100" dir="2700000" algn="tl">
                    <a:srgbClr val="000000">
                      <a:alpha val="43137"/>
                    </a:srgbClr>
                  </a:outerShdw>
                </a:effectLst>
              </a:rPr>
              <a:t>Annual Bond Issuance</a:t>
            </a:r>
            <a:br>
              <a:rPr lang="en-US" sz="3200">
                <a:effectLst>
                  <a:outerShdw blurRad="38100" dist="38100" dir="2700000" algn="tl">
                    <a:srgbClr val="000000">
                      <a:alpha val="43137"/>
                    </a:srgbClr>
                  </a:outerShdw>
                </a:effectLst>
              </a:rPr>
            </a:br>
            <a:r>
              <a:rPr lang="en-US" sz="3200">
                <a:effectLst>
                  <a:outerShdw blurRad="38100" dist="38100" dir="2700000" algn="tl">
                    <a:srgbClr val="000000">
                      <a:alpha val="43137"/>
                    </a:srgbClr>
                  </a:outerShdw>
                </a:effectLst>
              </a:rPr>
              <a:t>(Calendar Year)</a:t>
            </a:r>
          </a:p>
        </p:txBody>
      </p:sp>
      <p:sp>
        <p:nvSpPr>
          <p:cNvPr id="4" name="Slide Number Placeholder 3">
            <a:extLst>
              <a:ext uri="{FF2B5EF4-FFF2-40B4-BE49-F238E27FC236}">
                <a16:creationId xmlns:a16="http://schemas.microsoft.com/office/drawing/2014/main" id="{88FACD46-E94A-5809-B5F1-D0C096E34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32BDC-C6AF-4341-9017-E1E71B936587}"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15" name="Rectangle 14">
            <a:extLst>
              <a:ext uri="{FF2B5EF4-FFF2-40B4-BE49-F238E27FC236}">
                <a16:creationId xmlns:a16="http://schemas.microsoft.com/office/drawing/2014/main" id="{928FF859-DC83-22D7-8860-B4FAD5597CD9}"/>
              </a:ext>
            </a:extLst>
          </p:cNvPr>
          <p:cNvSpPr/>
          <p:nvPr/>
        </p:nvSpPr>
        <p:spPr bwMode="auto">
          <a:xfrm>
            <a:off x="5418213" y="1676684"/>
            <a:ext cx="1449355" cy="286138"/>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Arial" charset="0"/>
              <a:ea typeface="+mn-ea"/>
              <a:cs typeface="+mn-cs"/>
            </a:endParaRPr>
          </a:p>
        </p:txBody>
      </p:sp>
      <p:graphicFrame>
        <p:nvGraphicFramePr>
          <p:cNvPr id="6" name="Chart 5">
            <a:extLst>
              <a:ext uri="{FF2B5EF4-FFF2-40B4-BE49-F238E27FC236}">
                <a16:creationId xmlns:a16="http://schemas.microsoft.com/office/drawing/2014/main" id="{EA249FEB-35AB-BE25-361B-45649E9A7A63}"/>
              </a:ext>
            </a:extLst>
          </p:cNvPr>
          <p:cNvGraphicFramePr>
            <a:graphicFrameLocks/>
          </p:cNvGraphicFramePr>
          <p:nvPr/>
        </p:nvGraphicFramePr>
        <p:xfrm>
          <a:off x="2068618" y="1359429"/>
          <a:ext cx="7983746" cy="342985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5CD28B4D-7919-85AB-55F8-EF33A812CE7E}"/>
              </a:ext>
            </a:extLst>
          </p:cNvPr>
          <p:cNvSpPr txBox="1"/>
          <p:nvPr/>
        </p:nvSpPr>
        <p:spPr>
          <a:xfrm>
            <a:off x="2288739" y="4882901"/>
            <a:ext cx="7708301"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The SFPUC has issued $5.268 billion of Green Bonds from 2015 to date</a:t>
            </a:r>
            <a:endParaRPr kumimoji="0" lang="en-US" sz="2400" b="0" i="0" u="none" strike="noStrike" kern="1200" cap="none" spc="0" normalizeH="0" baseline="0" noProof="0">
              <a:ln>
                <a:noFill/>
              </a:ln>
              <a:solidFill>
                <a:srgbClr val="000000"/>
              </a:solidFill>
              <a:effectLst/>
              <a:uLnTx/>
              <a:uFillTx/>
              <a:latin typeface="Arial MT"/>
              <a:ea typeface="+mn-ea"/>
              <a:cs typeface="Arial"/>
            </a:endParaRPr>
          </a:p>
        </p:txBody>
      </p:sp>
    </p:spTree>
    <p:extLst>
      <p:ext uri="{BB962C8B-B14F-4D97-AF65-F5344CB8AC3E}">
        <p14:creationId xmlns:p14="http://schemas.microsoft.com/office/powerpoint/2010/main" val="193980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36F9-E87D-4CC3-89BD-2AC61488FDFA}"/>
              </a:ext>
            </a:extLst>
          </p:cNvPr>
          <p:cNvSpPr>
            <a:spLocks noGrp="1"/>
          </p:cNvSpPr>
          <p:nvPr>
            <p:ph type="title"/>
          </p:nvPr>
        </p:nvSpPr>
        <p:spPr>
          <a:xfrm>
            <a:off x="2070715" y="230263"/>
            <a:ext cx="9287123" cy="838200"/>
          </a:xfrm>
        </p:spPr>
        <p:txBody>
          <a:bodyPr/>
          <a:lstStyle/>
          <a:p>
            <a:pPr algn="ctr"/>
            <a:r>
              <a:rPr lang="en-US" sz="3200">
                <a:effectLst>
                  <a:outerShdw blurRad="38100" dist="38100" dir="2700000" algn="tl">
                    <a:srgbClr val="000000">
                      <a:alpha val="43137"/>
                    </a:srgbClr>
                  </a:outerShdw>
                </a:effectLst>
              </a:rPr>
              <a:t>Measuring the Impact:  Green Bonds Orders </a:t>
            </a:r>
            <a:br>
              <a:rPr lang="en-US" sz="3200">
                <a:effectLst>
                  <a:outerShdw blurRad="38100" dist="38100" dir="2700000" algn="tl">
                    <a:srgbClr val="000000">
                      <a:alpha val="43137"/>
                    </a:srgbClr>
                  </a:outerShdw>
                </a:effectLst>
              </a:rPr>
            </a:br>
            <a:r>
              <a:rPr lang="en-US" sz="3200">
                <a:effectLst>
                  <a:outerShdw blurRad="38100" dist="38100" dir="2700000" algn="tl">
                    <a:srgbClr val="000000">
                      <a:alpha val="43137"/>
                    </a:srgbClr>
                  </a:outerShdw>
                </a:effectLst>
              </a:rPr>
              <a:t>(Wastewater 2023A)</a:t>
            </a:r>
          </a:p>
        </p:txBody>
      </p:sp>
      <p:sp>
        <p:nvSpPr>
          <p:cNvPr id="3" name="Content Placeholder 2">
            <a:extLst>
              <a:ext uri="{FF2B5EF4-FFF2-40B4-BE49-F238E27FC236}">
                <a16:creationId xmlns:a16="http://schemas.microsoft.com/office/drawing/2014/main" id="{CEB7D522-5157-4FFA-BE04-2E4E60EFAEDA}"/>
              </a:ext>
            </a:extLst>
          </p:cNvPr>
          <p:cNvSpPr>
            <a:spLocks noGrp="1"/>
          </p:cNvSpPr>
          <p:nvPr>
            <p:ph idx="1"/>
          </p:nvPr>
        </p:nvSpPr>
        <p:spPr>
          <a:xfrm>
            <a:off x="620203" y="1145972"/>
            <a:ext cx="10988700" cy="1621729"/>
          </a:xfrm>
          <a:noFill/>
        </p:spPr>
        <p:txBody>
          <a:bodyPr/>
          <a:lstStyle/>
          <a:p>
            <a:pPr marL="342265" indent="-342265">
              <a:spcBef>
                <a:spcPts val="0"/>
              </a:spcBef>
            </a:pPr>
            <a:r>
              <a:rPr lang="en-US">
                <a:cs typeface="Arial"/>
              </a:rPr>
              <a:t>Demand for Green Bonds exceeded demand for non-Green Bonds, including from prominent Green Bond investors. </a:t>
            </a:r>
          </a:p>
          <a:p>
            <a:pPr marL="342265" indent="-342265">
              <a:spcBef>
                <a:spcPts val="0"/>
              </a:spcBef>
            </a:pPr>
            <a:r>
              <a:rPr lang="en-US">
                <a:cs typeface="Arial"/>
              </a:rPr>
              <a:t>Strong demand for bonds contributed to favorable pricing for entire issuance. </a:t>
            </a:r>
          </a:p>
          <a:p>
            <a:pPr marL="742315" lvl="1" indent="-285115">
              <a:spcBef>
                <a:spcPts val="0"/>
              </a:spcBef>
            </a:pPr>
            <a:endParaRPr lang="en-US" sz="2800">
              <a:cs typeface="Arial"/>
            </a:endParaRPr>
          </a:p>
          <a:p>
            <a:pPr marL="742315" lvl="1" indent="-285115">
              <a:spcBef>
                <a:spcPts val="0"/>
              </a:spcBef>
            </a:pPr>
            <a:endParaRPr lang="en-US" sz="2800">
              <a:cs typeface="Arial"/>
            </a:endParaRPr>
          </a:p>
          <a:p>
            <a:pPr marL="342265" indent="-342265">
              <a:spcBef>
                <a:spcPts val="0"/>
              </a:spcBef>
            </a:pPr>
            <a:endParaRPr lang="en-US" sz="1800">
              <a:cs typeface="Arial"/>
            </a:endParaRPr>
          </a:p>
        </p:txBody>
      </p:sp>
      <p:sp>
        <p:nvSpPr>
          <p:cNvPr id="4" name="Slide Number Placeholder 3">
            <a:extLst>
              <a:ext uri="{FF2B5EF4-FFF2-40B4-BE49-F238E27FC236}">
                <a16:creationId xmlns:a16="http://schemas.microsoft.com/office/drawing/2014/main" id="{E74062DB-76BF-4597-8CE9-DD1665541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49E5F-ABE5-4D86-A89B-7ABB18A56EA8}"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7" name="TextBox 6">
            <a:extLst>
              <a:ext uri="{FF2B5EF4-FFF2-40B4-BE49-F238E27FC236}">
                <a16:creationId xmlns:a16="http://schemas.microsoft.com/office/drawing/2014/main" id="{E3677C59-A5CB-3FCF-9B2A-B0E0AF2950AC}"/>
              </a:ext>
            </a:extLst>
          </p:cNvPr>
          <p:cNvSpPr txBox="1"/>
          <p:nvPr/>
        </p:nvSpPr>
        <p:spPr>
          <a:xfrm>
            <a:off x="507997" y="6422104"/>
            <a:ext cx="10988700"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3366"/>
                </a:solidFill>
                <a:effectLst/>
                <a:uLnTx/>
                <a:uFillTx/>
                <a:latin typeface="Arial"/>
                <a:ea typeface="+mn-ea"/>
                <a:cs typeface="Arial"/>
              </a:rPr>
              <a:t>*Subscriptions calculated based on total Retail and Institutional orders divided by amount allocated within each maturity. Comparison is between same year maturities with 5% coupons. Source: </a:t>
            </a:r>
            <a:r>
              <a:rPr kumimoji="0" lang="en-US" sz="1100" b="0" i="1" u="none" strike="noStrike" kern="1200" cap="none" spc="0" normalizeH="0" baseline="0" noProof="0" err="1">
                <a:ln>
                  <a:noFill/>
                </a:ln>
                <a:solidFill>
                  <a:srgbClr val="003366"/>
                </a:solidFill>
                <a:effectLst/>
                <a:uLnTx/>
                <a:uFillTx/>
                <a:latin typeface="Arial"/>
                <a:ea typeface="+mn-ea"/>
                <a:cs typeface="Arial"/>
              </a:rPr>
              <a:t>Ipreo</a:t>
            </a:r>
            <a:r>
              <a:rPr kumimoji="0" lang="en-US" sz="1100" b="0" i="1" u="none" strike="noStrike" kern="1200" cap="none" spc="0" normalizeH="0" baseline="0" noProof="0">
                <a:ln>
                  <a:noFill/>
                </a:ln>
                <a:solidFill>
                  <a:srgbClr val="003366"/>
                </a:solidFill>
                <a:effectLst/>
                <a:uLnTx/>
                <a:uFillTx/>
                <a:latin typeface="Arial"/>
                <a:ea typeface="+mn-ea"/>
                <a:cs typeface="Arial"/>
              </a:rPr>
              <a:t> </a:t>
            </a:r>
            <a:endParaRPr kumimoji="0" lang="en-US" sz="1100" b="0" i="1" u="none" strike="noStrike" kern="1200" cap="none" spc="0" normalizeH="0" baseline="0" noProof="0">
              <a:ln>
                <a:noFill/>
              </a:ln>
              <a:solidFill>
                <a:srgbClr val="003366"/>
              </a:solidFill>
              <a:effectLst/>
              <a:uLnTx/>
              <a:uFillTx/>
              <a:latin typeface="Arial MT"/>
              <a:ea typeface="+mn-ea"/>
              <a:cs typeface="+mn-cs"/>
            </a:endParaRPr>
          </a:p>
        </p:txBody>
      </p:sp>
      <p:pic>
        <p:nvPicPr>
          <p:cNvPr id="9" name="Picture 8">
            <a:extLst>
              <a:ext uri="{FF2B5EF4-FFF2-40B4-BE49-F238E27FC236}">
                <a16:creationId xmlns:a16="http://schemas.microsoft.com/office/drawing/2014/main" id="{D2E45FAD-81DE-3A06-C419-52363551C201}"/>
              </a:ext>
            </a:extLst>
          </p:cNvPr>
          <p:cNvPicPr>
            <a:picLocks noChangeAspect="1"/>
          </p:cNvPicPr>
          <p:nvPr/>
        </p:nvPicPr>
        <p:blipFill>
          <a:blip r:embed="rId2"/>
          <a:stretch>
            <a:fillRect/>
          </a:stretch>
        </p:blipFill>
        <p:spPr>
          <a:xfrm>
            <a:off x="2070715" y="2873106"/>
            <a:ext cx="7196056" cy="34673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7480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98DDA2-EB50-1AFB-F26E-9D52DE9F150D}"/>
              </a:ext>
            </a:extLst>
          </p:cNvPr>
          <p:cNvPicPr>
            <a:picLocks noChangeAspect="1"/>
          </p:cNvPicPr>
          <p:nvPr/>
        </p:nvPicPr>
        <p:blipFill>
          <a:blip r:embed="rId2"/>
          <a:stretch>
            <a:fillRect/>
          </a:stretch>
        </p:blipFill>
        <p:spPr>
          <a:xfrm>
            <a:off x="8338300" y="3987964"/>
            <a:ext cx="1938088" cy="251233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57B02D4-378A-52E7-B6D9-4FE037CB23DD}"/>
              </a:ext>
            </a:extLst>
          </p:cNvPr>
          <p:cNvPicPr>
            <a:picLocks noChangeAspect="1"/>
          </p:cNvPicPr>
          <p:nvPr/>
        </p:nvPicPr>
        <p:blipFill>
          <a:blip r:embed="rId3"/>
          <a:stretch>
            <a:fillRect/>
          </a:stretch>
        </p:blipFill>
        <p:spPr>
          <a:xfrm>
            <a:off x="8810878" y="1328692"/>
            <a:ext cx="1552323" cy="200846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8AC4225-2BAD-3577-659E-689EAAB796BF}"/>
              </a:ext>
            </a:extLst>
          </p:cNvPr>
          <p:cNvPicPr>
            <a:picLocks noChangeAspect="1"/>
          </p:cNvPicPr>
          <p:nvPr/>
        </p:nvPicPr>
        <p:blipFill>
          <a:blip r:embed="rId4"/>
          <a:stretch>
            <a:fillRect/>
          </a:stretch>
        </p:blipFill>
        <p:spPr>
          <a:xfrm>
            <a:off x="7309165" y="1714640"/>
            <a:ext cx="1552323" cy="200677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6DE3CC4-0946-47DE-936F-A4CC672A7868}"/>
              </a:ext>
            </a:extLst>
          </p:cNvPr>
          <p:cNvSpPr>
            <a:spLocks noGrp="1"/>
          </p:cNvSpPr>
          <p:nvPr>
            <p:ph type="title"/>
          </p:nvPr>
        </p:nvSpPr>
        <p:spPr>
          <a:xfrm>
            <a:off x="1452439" y="228600"/>
            <a:ext cx="9287123" cy="838200"/>
          </a:xfrm>
        </p:spPr>
        <p:txBody>
          <a:bodyPr/>
          <a:lstStyle/>
          <a:p>
            <a:pPr algn="ctr"/>
            <a:r>
              <a:rPr lang="en-US" sz="3200">
                <a:effectLst>
                  <a:outerShdw blurRad="38100" dist="38100" dir="2700000" algn="tl">
                    <a:srgbClr val="000000">
                      <a:alpha val="43137"/>
                    </a:srgbClr>
                  </a:outerShdw>
                </a:effectLst>
              </a:rPr>
              <a:t>Green Bond Annual Reports</a:t>
            </a:r>
          </a:p>
        </p:txBody>
      </p:sp>
      <p:sp>
        <p:nvSpPr>
          <p:cNvPr id="3" name="Content Placeholder 2">
            <a:extLst>
              <a:ext uri="{FF2B5EF4-FFF2-40B4-BE49-F238E27FC236}">
                <a16:creationId xmlns:a16="http://schemas.microsoft.com/office/drawing/2014/main" id="{2BC1361F-9B47-413E-B3AE-F2D13F25767B}"/>
              </a:ext>
            </a:extLst>
          </p:cNvPr>
          <p:cNvSpPr>
            <a:spLocks noGrp="1"/>
          </p:cNvSpPr>
          <p:nvPr>
            <p:ph idx="1"/>
          </p:nvPr>
        </p:nvSpPr>
        <p:spPr>
          <a:xfrm>
            <a:off x="2062797" y="1328691"/>
            <a:ext cx="3649046" cy="4191000"/>
          </a:xfrm>
        </p:spPr>
        <p:txBody>
          <a:bodyPr>
            <a:noAutofit/>
          </a:bodyPr>
          <a:lstStyle/>
          <a:p>
            <a:r>
              <a:rPr lang="en-US" sz="1800" b="1"/>
              <a:t>Introduction</a:t>
            </a:r>
          </a:p>
          <a:p>
            <a:r>
              <a:rPr lang="en-US" sz="1800" b="1"/>
              <a:t>Enterprise Green Bond Impact Report</a:t>
            </a:r>
          </a:p>
          <a:p>
            <a:pPr lvl="1"/>
            <a:r>
              <a:rPr lang="en-US" sz="1400"/>
              <a:t>Green Bond Proceeds</a:t>
            </a:r>
          </a:p>
          <a:p>
            <a:pPr lvl="1"/>
            <a:r>
              <a:rPr lang="en-US" sz="1400"/>
              <a:t>Project Environmental Impacts Aligned with United Nations Sustainable Development Goals (UN SDGs)</a:t>
            </a:r>
          </a:p>
          <a:p>
            <a:pPr lvl="1"/>
            <a:r>
              <a:rPr lang="en-US" sz="1400"/>
              <a:t>Case Study</a:t>
            </a:r>
          </a:p>
          <a:p>
            <a:pPr lvl="1"/>
            <a:endParaRPr lang="en-US" sz="1400"/>
          </a:p>
          <a:p>
            <a:r>
              <a:rPr lang="en-US" sz="1800" b="1"/>
              <a:t>Appendix:</a:t>
            </a:r>
          </a:p>
          <a:p>
            <a:pPr lvl="1"/>
            <a:r>
              <a:rPr lang="en-US" sz="1400"/>
              <a:t>State, City, and SFPUC Regulations, Policies and Programs</a:t>
            </a:r>
          </a:p>
          <a:p>
            <a:pPr lvl="1"/>
            <a:r>
              <a:rPr lang="en-US" sz="1400"/>
              <a:t>SFPUC Green Bond Program</a:t>
            </a:r>
          </a:p>
          <a:p>
            <a:pPr lvl="1"/>
            <a:r>
              <a:rPr lang="en-US" sz="1400"/>
              <a:t>SFPUC Climate and Social Inclusion Impacts Aligned to the UN SDGs</a:t>
            </a:r>
          </a:p>
          <a:p>
            <a:pPr lvl="1"/>
            <a:r>
              <a:rPr lang="en-US" sz="1400"/>
              <a:t>Green Bond Verification Report (provided by third party verifier </a:t>
            </a:r>
            <a:r>
              <a:rPr lang="en-US" sz="1400" err="1"/>
              <a:t>Sustainalytics</a:t>
            </a:r>
            <a:r>
              <a:rPr lang="en-US" sz="1400"/>
              <a:t>)</a:t>
            </a:r>
          </a:p>
        </p:txBody>
      </p:sp>
      <p:pic>
        <p:nvPicPr>
          <p:cNvPr id="5" name="Picture 4">
            <a:extLst>
              <a:ext uri="{FF2B5EF4-FFF2-40B4-BE49-F238E27FC236}">
                <a16:creationId xmlns:a16="http://schemas.microsoft.com/office/drawing/2014/main" id="{B4A03BA7-CAA6-7134-6DA9-F4DF54422012}"/>
              </a:ext>
            </a:extLst>
          </p:cNvPr>
          <p:cNvPicPr>
            <a:picLocks noChangeAspect="1"/>
          </p:cNvPicPr>
          <p:nvPr/>
        </p:nvPicPr>
        <p:blipFill>
          <a:blip r:embed="rId5"/>
          <a:stretch>
            <a:fillRect/>
          </a:stretch>
        </p:blipFill>
        <p:spPr>
          <a:xfrm>
            <a:off x="5754450" y="1981185"/>
            <a:ext cx="1554715" cy="200677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29132B7-C254-FA20-2687-DCC6FC0DF033}"/>
              </a:ext>
            </a:extLst>
          </p:cNvPr>
          <p:cNvPicPr>
            <a:picLocks noChangeAspect="1"/>
          </p:cNvPicPr>
          <p:nvPr/>
        </p:nvPicPr>
        <p:blipFill>
          <a:blip r:embed="rId6"/>
          <a:stretch>
            <a:fillRect/>
          </a:stretch>
        </p:blipFill>
        <p:spPr>
          <a:xfrm>
            <a:off x="5618168" y="4521057"/>
            <a:ext cx="2537477" cy="1961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4361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588F-6073-1534-16EB-B0D5E8C559BF}"/>
              </a:ext>
            </a:extLst>
          </p:cNvPr>
          <p:cNvSpPr>
            <a:spLocks noGrp="1"/>
          </p:cNvSpPr>
          <p:nvPr>
            <p:ph type="title"/>
          </p:nvPr>
        </p:nvSpPr>
        <p:spPr>
          <a:xfrm>
            <a:off x="2601070" y="332630"/>
            <a:ext cx="6989861" cy="838200"/>
          </a:xfrm>
        </p:spPr>
        <p:txBody>
          <a:bodyPr/>
          <a:lstStyle/>
          <a:p>
            <a:pPr algn="ctr"/>
            <a:r>
              <a:rPr lang="en-US" sz="3200">
                <a:effectLst>
                  <a:outerShdw blurRad="38100" dist="38100" dir="2700000" algn="tl">
                    <a:srgbClr val="000000">
                      <a:alpha val="43137"/>
                    </a:srgbClr>
                  </a:outerShdw>
                </a:effectLst>
              </a:rPr>
              <a:t>Green Bond Benefits …</a:t>
            </a:r>
          </a:p>
        </p:txBody>
      </p:sp>
      <p:sp>
        <p:nvSpPr>
          <p:cNvPr id="4" name="Slide Number Placeholder 3">
            <a:extLst>
              <a:ext uri="{FF2B5EF4-FFF2-40B4-BE49-F238E27FC236}">
                <a16:creationId xmlns:a16="http://schemas.microsoft.com/office/drawing/2014/main" id="{D930432D-B584-B349-C69F-3D59343470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7" name="Content Placeholder 2">
            <a:extLst>
              <a:ext uri="{FF2B5EF4-FFF2-40B4-BE49-F238E27FC236}">
                <a16:creationId xmlns:a16="http://schemas.microsoft.com/office/drawing/2014/main" id="{DE22A0FE-0E77-B6C9-BB5A-F23391611E31}"/>
              </a:ext>
            </a:extLst>
          </p:cNvPr>
          <p:cNvSpPr>
            <a:spLocks noGrp="1"/>
          </p:cNvSpPr>
          <p:nvPr>
            <p:ph idx="1"/>
          </p:nvPr>
        </p:nvSpPr>
        <p:spPr>
          <a:xfrm>
            <a:off x="540689" y="1170830"/>
            <a:ext cx="11143313" cy="4191000"/>
          </a:xfrm>
        </p:spPr>
        <p:txBody>
          <a:bodyPr/>
          <a:lstStyle/>
          <a:p>
            <a:pPr marL="0" indent="0">
              <a:buNone/>
            </a:pPr>
            <a:r>
              <a:rPr lang="en-US" b="1"/>
              <a:t>Benefits:</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Articulate the values of our organization</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Expand investor base</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Potential interest rate benefits in the future</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Demonstrates alignment to climate risks and environmental benefits</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Demonstrates commitment to environmental initiatives</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Earmark funds for climate projects</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Ease of explaining climate initiatives to constituents</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Fostering growth of the green bond market</a:t>
            </a:r>
          </a:p>
          <a:p>
            <a:endParaRPr lang="en-US"/>
          </a:p>
          <a:p>
            <a:pPr marL="0" indent="0">
              <a:buNone/>
            </a:pPr>
            <a:endParaRPr lang="en-US"/>
          </a:p>
        </p:txBody>
      </p:sp>
    </p:spTree>
    <p:extLst>
      <p:ext uri="{BB962C8B-B14F-4D97-AF65-F5344CB8AC3E}">
        <p14:creationId xmlns:p14="http://schemas.microsoft.com/office/powerpoint/2010/main" val="3903313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E1B3-B11C-FFF8-10A2-2D2F040083A8}"/>
              </a:ext>
            </a:extLst>
          </p:cNvPr>
          <p:cNvSpPr>
            <a:spLocks noGrp="1"/>
          </p:cNvSpPr>
          <p:nvPr>
            <p:ph type="title"/>
          </p:nvPr>
        </p:nvSpPr>
        <p:spPr>
          <a:xfrm>
            <a:off x="2682240" y="312420"/>
            <a:ext cx="6827521" cy="838200"/>
          </a:xfrm>
        </p:spPr>
        <p:txBody>
          <a:bodyPr/>
          <a:lstStyle/>
          <a:p>
            <a:pPr algn="ctr"/>
            <a:r>
              <a:rPr lang="en-US" sz="3200">
                <a:effectLst>
                  <a:outerShdw blurRad="38100" dist="38100" dir="2700000" algn="tl">
                    <a:srgbClr val="000000">
                      <a:alpha val="43137"/>
                    </a:srgbClr>
                  </a:outerShdw>
                </a:effectLst>
              </a:rPr>
              <a:t>... And Green Bond Challenges</a:t>
            </a:r>
          </a:p>
        </p:txBody>
      </p:sp>
      <p:sp>
        <p:nvSpPr>
          <p:cNvPr id="3" name="Content Placeholder 2">
            <a:extLst>
              <a:ext uri="{FF2B5EF4-FFF2-40B4-BE49-F238E27FC236}">
                <a16:creationId xmlns:a16="http://schemas.microsoft.com/office/drawing/2014/main" id="{7A912A02-A7DC-1E58-52E5-787B3F48686F}"/>
              </a:ext>
            </a:extLst>
          </p:cNvPr>
          <p:cNvSpPr>
            <a:spLocks noGrp="1"/>
          </p:cNvSpPr>
          <p:nvPr>
            <p:ph idx="1"/>
          </p:nvPr>
        </p:nvSpPr>
        <p:spPr>
          <a:xfrm>
            <a:off x="540688" y="1150620"/>
            <a:ext cx="11044361" cy="4191000"/>
          </a:xfrm>
        </p:spPr>
        <p:txBody>
          <a:bodyPr/>
          <a:lstStyle/>
          <a:p>
            <a:pPr marL="0" indent="0">
              <a:buNone/>
            </a:pPr>
            <a:r>
              <a:rPr lang="en-US" b="1"/>
              <a:t>Challenges:</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Regulatory responsibility</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Cost (time and money) </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Measuring of net metrics</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Need to embrace new processes</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Aligning reporting</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Assuring green commitments are maintained</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Conflation of green bonds with ESG politics</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Lack of central reporting</a:t>
            </a:r>
          </a:p>
          <a:p>
            <a:pPr marL="628650" lvl="1" indent="-171450">
              <a:buFont typeface="Arial" panose="020B0604020202020204" pitchFamily="34" charset="0"/>
              <a:buChar char="•"/>
            </a:pPr>
            <a:r>
              <a:rPr lang="en-US" sz="2800">
                <a:solidFill>
                  <a:srgbClr val="000000"/>
                </a:solidFill>
                <a:latin typeface="Arial" panose="020B0604020202020204" pitchFamily="34" charset="0"/>
                <a:ea typeface="Gadugi" panose="020B0502040204020203" pitchFamily="34" charset="0"/>
                <a:cs typeface="Arial" panose="020B0604020202020204" pitchFamily="34" charset="0"/>
              </a:rPr>
              <a:t>Shifting from actions taken to impact of actions taken</a:t>
            </a:r>
          </a:p>
          <a:p>
            <a:endParaRPr lang="en-US"/>
          </a:p>
          <a:p>
            <a:pPr marL="0" indent="0">
              <a:buNone/>
            </a:pPr>
            <a:endParaRPr lang="en-US"/>
          </a:p>
        </p:txBody>
      </p:sp>
      <p:sp>
        <p:nvSpPr>
          <p:cNvPr id="4" name="Slide Number Placeholder 3">
            <a:extLst>
              <a:ext uri="{FF2B5EF4-FFF2-40B4-BE49-F238E27FC236}">
                <a16:creationId xmlns:a16="http://schemas.microsoft.com/office/drawing/2014/main" id="{A389939F-7D1B-E306-8BD2-1AC983E795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DCCF4-3FA9-4D3C-BA64-85880B0EB3D2}"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228229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A6161A5-135A-8CB5-5DDA-577752BEBFB7}"/>
              </a:ext>
            </a:extLst>
          </p:cNvPr>
          <p:cNvSpPr txBox="1">
            <a:spLocks/>
          </p:cNvSpPr>
          <p:nvPr/>
        </p:nvSpPr>
        <p:spPr>
          <a:xfrm>
            <a:off x="2296455" y="-9427"/>
            <a:ext cx="91101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MT"/>
                <a:ea typeface="+mj-ea"/>
                <a:cs typeface="+mj-cs"/>
              </a:rPr>
              <a:t>Other Venues for Presenting Our Credit Story</a:t>
            </a:r>
          </a:p>
        </p:txBody>
      </p:sp>
      <p:pic>
        <p:nvPicPr>
          <p:cNvPr id="7" name="Picture 6">
            <a:extLst>
              <a:ext uri="{FF2B5EF4-FFF2-40B4-BE49-F238E27FC236}">
                <a16:creationId xmlns:a16="http://schemas.microsoft.com/office/drawing/2014/main" id="{10AB5002-89AA-D8EB-24DC-CF36718C4DC0}"/>
              </a:ext>
            </a:extLst>
          </p:cNvPr>
          <p:cNvPicPr>
            <a:picLocks noChangeAspect="1"/>
          </p:cNvPicPr>
          <p:nvPr/>
        </p:nvPicPr>
        <p:blipFill>
          <a:blip r:embed="rId3"/>
          <a:stretch>
            <a:fillRect/>
          </a:stretch>
        </p:blipFill>
        <p:spPr>
          <a:xfrm>
            <a:off x="382322" y="1332057"/>
            <a:ext cx="3276677" cy="329463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EEB78E3-6CA7-CF35-4CF3-2F6C8CF6EA92}"/>
              </a:ext>
            </a:extLst>
          </p:cNvPr>
          <p:cNvPicPr>
            <a:picLocks noChangeAspect="1"/>
          </p:cNvPicPr>
          <p:nvPr/>
        </p:nvPicPr>
        <p:blipFill>
          <a:blip r:embed="rId4"/>
          <a:stretch>
            <a:fillRect/>
          </a:stretch>
        </p:blipFill>
        <p:spPr>
          <a:xfrm>
            <a:off x="2881504" y="1158868"/>
            <a:ext cx="3359293" cy="431153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41D6A80-ABD0-03EE-56EC-BB79DDCA5D31}"/>
              </a:ext>
            </a:extLst>
          </p:cNvPr>
          <p:cNvPicPr>
            <a:picLocks noChangeAspect="1"/>
          </p:cNvPicPr>
          <p:nvPr/>
        </p:nvPicPr>
        <p:blipFill>
          <a:blip r:embed="rId5"/>
          <a:stretch>
            <a:fillRect/>
          </a:stretch>
        </p:blipFill>
        <p:spPr>
          <a:xfrm>
            <a:off x="5170007" y="2137331"/>
            <a:ext cx="3362996" cy="431153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6F5578A4-FC2D-EBA8-E08D-D14FF74B05D4}"/>
              </a:ext>
            </a:extLst>
          </p:cNvPr>
          <p:cNvPicPr>
            <a:picLocks noChangeAspect="1"/>
          </p:cNvPicPr>
          <p:nvPr/>
        </p:nvPicPr>
        <p:blipFill>
          <a:blip r:embed="rId6"/>
          <a:stretch>
            <a:fillRect/>
          </a:stretch>
        </p:blipFill>
        <p:spPr>
          <a:xfrm>
            <a:off x="8362767" y="1505968"/>
            <a:ext cx="3405132" cy="4311534"/>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5235C649-5F58-3987-2507-31829DFCF1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0C7DF-7BB5-4B28-A271-83227E486273}"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3052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7E8E2C-AA15-2078-F05C-16B8F4B03CB3}"/>
              </a:ext>
            </a:extLst>
          </p:cNvPr>
          <p:cNvSpPr>
            <a:spLocks noGrp="1"/>
          </p:cNvSpPr>
          <p:nvPr>
            <p:ph idx="1"/>
          </p:nvPr>
        </p:nvSpPr>
        <p:spPr>
          <a:xfrm>
            <a:off x="773545" y="1312630"/>
            <a:ext cx="4084782" cy="4583721"/>
          </a:xfrm>
        </p:spPr>
        <p:txBody>
          <a:bodyPr>
            <a:normAutofit/>
          </a:bodyPr>
          <a:lstStyle/>
          <a:p>
            <a:pPr marL="342265" indent="-342265">
              <a:spcAft>
                <a:spcPts val="1200"/>
              </a:spcAft>
            </a:pPr>
            <a:r>
              <a:rPr lang="en-US"/>
              <a:t>Federal and State </a:t>
            </a:r>
            <a:r>
              <a:rPr lang="en-US">
                <a:highlight>
                  <a:srgbClr val="FFFFFF"/>
                </a:highlight>
              </a:rPr>
              <a:t>lending programs </a:t>
            </a:r>
            <a:endParaRPr lang="en-US"/>
          </a:p>
          <a:p>
            <a:pPr marL="342265" indent="-342265">
              <a:spcAft>
                <a:spcPts val="1200"/>
              </a:spcAft>
            </a:pPr>
            <a:endParaRPr lang="en-US">
              <a:highlight>
                <a:srgbClr val="FFFFFF"/>
              </a:highlight>
            </a:endParaRPr>
          </a:p>
        </p:txBody>
      </p:sp>
      <p:sp>
        <p:nvSpPr>
          <p:cNvPr id="6" name="Title 1">
            <a:extLst>
              <a:ext uri="{FF2B5EF4-FFF2-40B4-BE49-F238E27FC236}">
                <a16:creationId xmlns:a16="http://schemas.microsoft.com/office/drawing/2014/main" id="{369FA652-B483-7D78-BFAD-680FAD96EB50}"/>
              </a:ext>
            </a:extLst>
          </p:cNvPr>
          <p:cNvSpPr txBox="1">
            <a:spLocks/>
          </p:cNvSpPr>
          <p:nvPr/>
        </p:nvSpPr>
        <p:spPr>
          <a:xfrm>
            <a:off x="420399" y="23812"/>
            <a:ext cx="1135120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lnSpc>
                <a:spcPct val="85000"/>
              </a:lnSpc>
              <a:spcBef>
                <a:spcPct val="0"/>
              </a:spcBef>
              <a:spcAft>
                <a:spcPct val="0"/>
              </a:spcAft>
              <a:defRPr sz="3200" b="1">
                <a:solidFill>
                  <a:srgbClr val="000000"/>
                </a:solidFill>
                <a:effectLst>
                  <a:outerShdw blurRad="38100" dist="38100" dir="2700000" algn="tl">
                    <a:srgbClr val="000000">
                      <a:alpha val="43137"/>
                    </a:srgbClr>
                  </a:outerShdw>
                </a:effectLst>
                <a:latin typeface="+mj-lt"/>
                <a:ea typeface="+mj-ea"/>
                <a:cs typeface="+mj-cs"/>
              </a:defRPr>
            </a:lvl1pPr>
            <a:lvl2pPr eaLnBrk="0" fontAlgn="base" hangingPunct="0">
              <a:lnSpc>
                <a:spcPct val="85000"/>
              </a:lnSpc>
              <a:spcBef>
                <a:spcPct val="0"/>
              </a:spcBef>
              <a:spcAft>
                <a:spcPct val="0"/>
              </a:spcAft>
              <a:defRPr sz="2800" b="1">
                <a:solidFill>
                  <a:srgbClr val="000000"/>
                </a:solidFill>
                <a:latin typeface="Arial MT" pitchFamily="50" charset="0"/>
              </a:defRPr>
            </a:lvl2pPr>
            <a:lvl3pPr eaLnBrk="0" fontAlgn="base" hangingPunct="0">
              <a:lnSpc>
                <a:spcPct val="85000"/>
              </a:lnSpc>
              <a:spcBef>
                <a:spcPct val="0"/>
              </a:spcBef>
              <a:spcAft>
                <a:spcPct val="0"/>
              </a:spcAft>
              <a:defRPr sz="2800" b="1">
                <a:solidFill>
                  <a:srgbClr val="000000"/>
                </a:solidFill>
                <a:latin typeface="Arial MT" pitchFamily="50" charset="0"/>
              </a:defRPr>
            </a:lvl3pPr>
            <a:lvl4pPr eaLnBrk="0" fontAlgn="base" hangingPunct="0">
              <a:lnSpc>
                <a:spcPct val="85000"/>
              </a:lnSpc>
              <a:spcBef>
                <a:spcPct val="0"/>
              </a:spcBef>
              <a:spcAft>
                <a:spcPct val="0"/>
              </a:spcAft>
              <a:defRPr sz="2800" b="1">
                <a:solidFill>
                  <a:srgbClr val="000000"/>
                </a:solidFill>
                <a:latin typeface="Arial MT" pitchFamily="50" charset="0"/>
              </a:defRPr>
            </a:lvl4pPr>
            <a:lvl5pPr eaLnBrk="0" fontAlgn="base" hangingPunct="0">
              <a:lnSpc>
                <a:spcPct val="85000"/>
              </a:lnSpc>
              <a:spcBef>
                <a:spcPct val="0"/>
              </a:spcBef>
              <a:spcAft>
                <a:spcPct val="0"/>
              </a:spcAft>
              <a:defRPr sz="2800" b="1">
                <a:solidFill>
                  <a:srgbClr val="000000"/>
                </a:solidFill>
                <a:latin typeface="Arial MT" pitchFamily="50" charset="0"/>
              </a:defRPr>
            </a:lvl5pPr>
            <a:lvl6pPr marL="457189" fontAlgn="base">
              <a:lnSpc>
                <a:spcPct val="85000"/>
              </a:lnSpc>
              <a:spcBef>
                <a:spcPct val="0"/>
              </a:spcBef>
              <a:spcAft>
                <a:spcPct val="0"/>
              </a:spcAft>
              <a:defRPr sz="2800" b="1">
                <a:solidFill>
                  <a:srgbClr val="000000"/>
                </a:solidFill>
                <a:latin typeface="Arial MT" pitchFamily="50" charset="0"/>
              </a:defRPr>
            </a:lvl6pPr>
            <a:lvl7pPr marL="914377" fontAlgn="base">
              <a:lnSpc>
                <a:spcPct val="85000"/>
              </a:lnSpc>
              <a:spcBef>
                <a:spcPct val="0"/>
              </a:spcBef>
              <a:spcAft>
                <a:spcPct val="0"/>
              </a:spcAft>
              <a:defRPr sz="2800" b="1">
                <a:solidFill>
                  <a:srgbClr val="000000"/>
                </a:solidFill>
                <a:latin typeface="Arial MT" pitchFamily="50" charset="0"/>
              </a:defRPr>
            </a:lvl7pPr>
            <a:lvl8pPr marL="1371566" fontAlgn="base">
              <a:lnSpc>
                <a:spcPct val="85000"/>
              </a:lnSpc>
              <a:spcBef>
                <a:spcPct val="0"/>
              </a:spcBef>
              <a:spcAft>
                <a:spcPct val="0"/>
              </a:spcAft>
              <a:defRPr sz="2800" b="1">
                <a:solidFill>
                  <a:srgbClr val="000000"/>
                </a:solidFill>
                <a:latin typeface="Arial MT" pitchFamily="50" charset="0"/>
              </a:defRPr>
            </a:lvl8pPr>
            <a:lvl9pPr marL="1828754" fontAlgn="base">
              <a:lnSpc>
                <a:spcPct val="85000"/>
              </a:lnSpc>
              <a:spcBef>
                <a:spcPct val="0"/>
              </a:spcBef>
              <a:spcAft>
                <a:spcPct val="0"/>
              </a:spcAft>
              <a:defRPr sz="2800" b="1">
                <a:solidFill>
                  <a:srgbClr val="000000"/>
                </a:solidFill>
                <a:latin typeface="Arial MT" pitchFamily="50" charset="0"/>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MT"/>
                <a:ea typeface="+mj-ea"/>
                <a:cs typeface="+mj-cs"/>
              </a:rPr>
              <a:t>Other Important Lenders</a:t>
            </a:r>
          </a:p>
        </p:txBody>
      </p:sp>
      <p:pic>
        <p:nvPicPr>
          <p:cNvPr id="4" name="Picture 3">
            <a:extLst>
              <a:ext uri="{FF2B5EF4-FFF2-40B4-BE49-F238E27FC236}">
                <a16:creationId xmlns:a16="http://schemas.microsoft.com/office/drawing/2014/main" id="{4179A220-A978-F3F8-B27D-4E800DDBC525}"/>
              </a:ext>
            </a:extLst>
          </p:cNvPr>
          <p:cNvPicPr>
            <a:picLocks noChangeAspect="1"/>
          </p:cNvPicPr>
          <p:nvPr/>
        </p:nvPicPr>
        <p:blipFill>
          <a:blip r:embed="rId3"/>
          <a:stretch>
            <a:fillRect/>
          </a:stretch>
        </p:blipFill>
        <p:spPr>
          <a:xfrm>
            <a:off x="5451245" y="1255296"/>
            <a:ext cx="6437586" cy="3296995"/>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E07E75E-533A-0923-68F6-457E2600919A}"/>
              </a:ext>
            </a:extLst>
          </p:cNvPr>
          <p:cNvPicPr>
            <a:picLocks noChangeAspect="1"/>
          </p:cNvPicPr>
          <p:nvPr/>
        </p:nvPicPr>
        <p:blipFill rotWithShape="1">
          <a:blip r:embed="rId4"/>
          <a:srcRect t="26645"/>
          <a:stretch/>
        </p:blipFill>
        <p:spPr>
          <a:xfrm>
            <a:off x="3173230" y="3151569"/>
            <a:ext cx="6866553" cy="2732333"/>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8FC6B9A-259C-39A3-924A-DB649918BF2E}"/>
              </a:ext>
            </a:extLst>
          </p:cNvPr>
          <p:cNvPicPr>
            <a:picLocks noChangeAspect="1"/>
          </p:cNvPicPr>
          <p:nvPr/>
        </p:nvPicPr>
        <p:blipFill rotWithShape="1">
          <a:blip r:embed="rId5"/>
          <a:srcRect t="24877" b="40576"/>
          <a:stretch/>
        </p:blipFill>
        <p:spPr>
          <a:xfrm>
            <a:off x="1039932" y="5233279"/>
            <a:ext cx="6866553" cy="1325563"/>
          </a:xfrm>
          <a:prstGeom prst="rect">
            <a:avLst/>
          </a:prstGeom>
          <a:ln>
            <a:solidFill>
              <a:schemeClr val="tx1"/>
            </a:solid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14DDCA0F-D7AD-FF60-292B-61B67FE6B5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0C7DF-7BB5-4B28-A271-83227E486273}"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135356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A6161A5-135A-8CB5-5DDA-577752BEBFB7}"/>
              </a:ext>
            </a:extLst>
          </p:cNvPr>
          <p:cNvSpPr txBox="1">
            <a:spLocks/>
          </p:cNvSpPr>
          <p:nvPr/>
        </p:nvSpPr>
        <p:spPr>
          <a:xfrm>
            <a:off x="2276241" y="23812"/>
            <a:ext cx="7639519" cy="1325563"/>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2800" b="1">
                <a:solidFill>
                  <a:srgbClr val="000000"/>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MT"/>
                <a:ea typeface="+mj-ea"/>
                <a:cs typeface="+mj-cs"/>
              </a:rPr>
              <a:t>Example:  Environmental Stewardship</a:t>
            </a:r>
          </a:p>
        </p:txBody>
      </p:sp>
      <p:pic>
        <p:nvPicPr>
          <p:cNvPr id="2" name="Picture 1">
            <a:extLst>
              <a:ext uri="{FF2B5EF4-FFF2-40B4-BE49-F238E27FC236}">
                <a16:creationId xmlns:a16="http://schemas.microsoft.com/office/drawing/2014/main" id="{2D6973BB-CF4B-9584-A4F3-2A45DD4465A2}"/>
              </a:ext>
            </a:extLst>
          </p:cNvPr>
          <p:cNvPicPr>
            <a:picLocks noChangeAspect="1"/>
          </p:cNvPicPr>
          <p:nvPr/>
        </p:nvPicPr>
        <p:blipFill>
          <a:blip r:embed="rId3"/>
          <a:stretch>
            <a:fillRect/>
          </a:stretch>
        </p:blipFill>
        <p:spPr>
          <a:xfrm>
            <a:off x="420399" y="1174892"/>
            <a:ext cx="3970300" cy="5092341"/>
          </a:xfrm>
          <a:prstGeom prst="rect">
            <a:avLst/>
          </a:prstGeom>
        </p:spPr>
      </p:pic>
      <p:pic>
        <p:nvPicPr>
          <p:cNvPr id="3" name="Picture 2">
            <a:extLst>
              <a:ext uri="{FF2B5EF4-FFF2-40B4-BE49-F238E27FC236}">
                <a16:creationId xmlns:a16="http://schemas.microsoft.com/office/drawing/2014/main" id="{05DD610D-387B-3C75-8E4A-8C3B0F48FF0F}"/>
              </a:ext>
            </a:extLst>
          </p:cNvPr>
          <p:cNvPicPr>
            <a:picLocks noChangeAspect="1"/>
          </p:cNvPicPr>
          <p:nvPr/>
        </p:nvPicPr>
        <p:blipFill>
          <a:blip r:embed="rId4"/>
          <a:stretch>
            <a:fillRect/>
          </a:stretch>
        </p:blipFill>
        <p:spPr>
          <a:xfrm>
            <a:off x="4382001" y="3689203"/>
            <a:ext cx="3262247" cy="229239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64970F1-1B35-8E7D-71DE-C5324D7F6876}"/>
              </a:ext>
            </a:extLst>
          </p:cNvPr>
          <p:cNvPicPr>
            <a:picLocks noChangeAspect="1"/>
          </p:cNvPicPr>
          <p:nvPr/>
        </p:nvPicPr>
        <p:blipFill>
          <a:blip r:embed="rId5"/>
          <a:stretch>
            <a:fillRect/>
          </a:stretch>
        </p:blipFill>
        <p:spPr>
          <a:xfrm>
            <a:off x="4390699" y="1174892"/>
            <a:ext cx="3253548" cy="228230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8620EFF-B068-01C7-B17B-0AABA7ED16D5}"/>
              </a:ext>
            </a:extLst>
          </p:cNvPr>
          <p:cNvPicPr>
            <a:picLocks noChangeAspect="1"/>
          </p:cNvPicPr>
          <p:nvPr/>
        </p:nvPicPr>
        <p:blipFill rotWithShape="1">
          <a:blip r:embed="rId6"/>
          <a:srcRect l="21946" r="16401" b="299"/>
          <a:stretch/>
        </p:blipFill>
        <p:spPr>
          <a:xfrm>
            <a:off x="7973582" y="1174892"/>
            <a:ext cx="3640965" cy="2848945"/>
          </a:xfrm>
          <a:prstGeom prst="rect">
            <a:avLst/>
          </a:prstGeom>
        </p:spPr>
      </p:pic>
      <p:pic>
        <p:nvPicPr>
          <p:cNvPr id="12" name="Picture 11">
            <a:extLst>
              <a:ext uri="{FF2B5EF4-FFF2-40B4-BE49-F238E27FC236}">
                <a16:creationId xmlns:a16="http://schemas.microsoft.com/office/drawing/2014/main" id="{B9172C73-3215-50D8-91EA-C4BA415E0903}"/>
              </a:ext>
            </a:extLst>
          </p:cNvPr>
          <p:cNvPicPr>
            <a:picLocks noChangeAspect="1"/>
          </p:cNvPicPr>
          <p:nvPr/>
        </p:nvPicPr>
        <p:blipFill rotWithShape="1">
          <a:blip r:embed="rId7"/>
          <a:srcRect l="49398"/>
          <a:stretch/>
        </p:blipFill>
        <p:spPr>
          <a:xfrm>
            <a:off x="8341313" y="3844352"/>
            <a:ext cx="2905501" cy="1982091"/>
          </a:xfrm>
          <a:prstGeom prst="rect">
            <a:avLst/>
          </a:prstGeom>
        </p:spPr>
      </p:pic>
      <p:sp>
        <p:nvSpPr>
          <p:cNvPr id="13" name="Slide Number Placeholder 12">
            <a:extLst>
              <a:ext uri="{FF2B5EF4-FFF2-40B4-BE49-F238E27FC236}">
                <a16:creationId xmlns:a16="http://schemas.microsoft.com/office/drawing/2014/main" id="{B5BD8A14-36DF-1502-F773-AE23973E4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0C7DF-7BB5-4B28-A271-83227E486273}"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22828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A6161A5-135A-8CB5-5DDA-577752BEBFB7}"/>
              </a:ext>
            </a:extLst>
          </p:cNvPr>
          <p:cNvSpPr txBox="1">
            <a:spLocks/>
          </p:cNvSpPr>
          <p:nvPr/>
        </p:nvSpPr>
        <p:spPr>
          <a:xfrm>
            <a:off x="2499726" y="141423"/>
            <a:ext cx="7661514" cy="1002483"/>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3200" b="1">
                <a:solidFill>
                  <a:srgbClr val="000000"/>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MT"/>
                <a:ea typeface="+mj-ea"/>
                <a:cs typeface="+mj-cs"/>
              </a:rPr>
              <a:t>Looking at New Ways to Tell The Story</a:t>
            </a:r>
          </a:p>
        </p:txBody>
      </p:sp>
      <p:grpSp>
        <p:nvGrpSpPr>
          <p:cNvPr id="2" name="Group 1">
            <a:extLst>
              <a:ext uri="{FF2B5EF4-FFF2-40B4-BE49-F238E27FC236}">
                <a16:creationId xmlns:a16="http://schemas.microsoft.com/office/drawing/2014/main" id="{42B92579-D4FE-51F2-0D9F-5F7063DF05B9}"/>
              </a:ext>
            </a:extLst>
          </p:cNvPr>
          <p:cNvGrpSpPr/>
          <p:nvPr/>
        </p:nvGrpSpPr>
        <p:grpSpPr>
          <a:xfrm>
            <a:off x="1965073" y="1109334"/>
            <a:ext cx="7938701" cy="5017716"/>
            <a:chOff x="2030668" y="-130029"/>
            <a:chExt cx="8333315" cy="5797060"/>
          </a:xfrm>
        </p:grpSpPr>
        <p:sp>
          <p:nvSpPr>
            <p:cNvPr id="3" name="Freeform: Shape 2">
              <a:extLst>
                <a:ext uri="{FF2B5EF4-FFF2-40B4-BE49-F238E27FC236}">
                  <a16:creationId xmlns:a16="http://schemas.microsoft.com/office/drawing/2014/main" id="{195DB56A-3EE2-FFE7-5EF1-C00FB015F57A}"/>
                </a:ext>
              </a:extLst>
            </p:cNvPr>
            <p:cNvSpPr/>
            <p:nvPr/>
          </p:nvSpPr>
          <p:spPr>
            <a:xfrm>
              <a:off x="5021854" y="3401320"/>
              <a:ext cx="2092695" cy="2265711"/>
            </a:xfrm>
            <a:custGeom>
              <a:avLst/>
              <a:gdLst>
                <a:gd name="connsiteX0" fmla="*/ 0 w 2092695"/>
                <a:gd name="connsiteY0" fmla="*/ 1046348 h 2092695"/>
                <a:gd name="connsiteX1" fmla="*/ 1046348 w 2092695"/>
                <a:gd name="connsiteY1" fmla="*/ 0 h 2092695"/>
                <a:gd name="connsiteX2" fmla="*/ 2092696 w 2092695"/>
                <a:gd name="connsiteY2" fmla="*/ 1046348 h 2092695"/>
                <a:gd name="connsiteX3" fmla="*/ 1046348 w 2092695"/>
                <a:gd name="connsiteY3" fmla="*/ 2092696 h 2092695"/>
                <a:gd name="connsiteX4" fmla="*/ 0 w 2092695"/>
                <a:gd name="connsiteY4" fmla="*/ 1046348 h 209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695" h="2092695">
                  <a:moveTo>
                    <a:pt x="0" y="1046348"/>
                  </a:moveTo>
                  <a:cubicBezTo>
                    <a:pt x="0" y="468466"/>
                    <a:pt x="468466" y="0"/>
                    <a:pt x="1046348" y="0"/>
                  </a:cubicBezTo>
                  <a:cubicBezTo>
                    <a:pt x="1624230" y="0"/>
                    <a:pt x="2092696" y="468466"/>
                    <a:pt x="2092696" y="1046348"/>
                  </a:cubicBezTo>
                  <a:cubicBezTo>
                    <a:pt x="2092696" y="1624230"/>
                    <a:pt x="1624230" y="2092696"/>
                    <a:pt x="1046348" y="2092696"/>
                  </a:cubicBezTo>
                  <a:cubicBezTo>
                    <a:pt x="468466" y="2092696"/>
                    <a:pt x="0" y="1624230"/>
                    <a:pt x="0" y="1046348"/>
                  </a:cubicBezTo>
                  <a:close/>
                </a:path>
              </a:pathLst>
            </a:custGeom>
            <a:ln w="38100"/>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339488" tIns="339488" rIns="339488" bIns="339488" numCol="1" spcCol="1270" anchor="ctr" anchorCtr="0">
              <a:noAutofit/>
            </a:bodyPr>
            <a:lstStyle/>
            <a:p>
              <a:pPr marL="0" marR="0" lvl="0" indent="0" algn="ctr" defTabSz="2311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003366">
                      <a:hueOff val="0"/>
                      <a:satOff val="0"/>
                      <a:lumOff val="0"/>
                      <a:alphaOff val="0"/>
                    </a:srgbClr>
                  </a:solidFill>
                  <a:effectLst/>
                  <a:uLnTx/>
                  <a:uFillTx/>
                  <a:latin typeface="Arial MT"/>
                  <a:ea typeface="+mn-ea"/>
                  <a:cs typeface="Arial"/>
                </a:rPr>
                <a:t> Single Report</a:t>
              </a:r>
            </a:p>
          </p:txBody>
        </p:sp>
        <p:sp>
          <p:nvSpPr>
            <p:cNvPr id="4" name="Arrow: Left 3">
              <a:extLst>
                <a:ext uri="{FF2B5EF4-FFF2-40B4-BE49-F238E27FC236}">
                  <a16:creationId xmlns:a16="http://schemas.microsoft.com/office/drawing/2014/main" id="{A79DEDE6-F6B4-E186-676B-307118C12321}"/>
                </a:ext>
              </a:extLst>
            </p:cNvPr>
            <p:cNvSpPr/>
            <p:nvPr/>
          </p:nvSpPr>
          <p:spPr>
            <a:xfrm rot="10800000">
              <a:off x="3160592" y="4150434"/>
              <a:ext cx="1777686" cy="596418"/>
            </a:xfrm>
            <a:prstGeom prst="leftArrow">
              <a:avLst>
                <a:gd name="adj1" fmla="val 60000"/>
                <a:gd name="adj2" fmla="val 50000"/>
              </a:avLst>
            </a:prstGeom>
            <a:noFill/>
            <a:ln w="38100">
              <a:solidFill>
                <a:schemeClr val="tx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endParaRPr>
            </a:p>
          </p:txBody>
        </p:sp>
        <p:sp>
          <p:nvSpPr>
            <p:cNvPr id="5" name="Freeform: Shape 4">
              <a:extLst>
                <a:ext uri="{FF2B5EF4-FFF2-40B4-BE49-F238E27FC236}">
                  <a16:creationId xmlns:a16="http://schemas.microsoft.com/office/drawing/2014/main" id="{99160EDC-1C39-E579-CBD4-11BCBDA43F7A}"/>
                </a:ext>
              </a:extLst>
            </p:cNvPr>
            <p:cNvSpPr/>
            <p:nvPr/>
          </p:nvSpPr>
          <p:spPr>
            <a:xfrm>
              <a:off x="2030668" y="3653421"/>
              <a:ext cx="1988060" cy="1590448"/>
            </a:xfrm>
            <a:custGeom>
              <a:avLst/>
              <a:gdLst>
                <a:gd name="connsiteX0" fmla="*/ 0 w 1988060"/>
                <a:gd name="connsiteY0" fmla="*/ 159045 h 1590448"/>
                <a:gd name="connsiteX1" fmla="*/ 159045 w 1988060"/>
                <a:gd name="connsiteY1" fmla="*/ 0 h 1590448"/>
                <a:gd name="connsiteX2" fmla="*/ 1829015 w 1988060"/>
                <a:gd name="connsiteY2" fmla="*/ 0 h 1590448"/>
                <a:gd name="connsiteX3" fmla="*/ 1988060 w 1988060"/>
                <a:gd name="connsiteY3" fmla="*/ 159045 h 1590448"/>
                <a:gd name="connsiteX4" fmla="*/ 1988060 w 1988060"/>
                <a:gd name="connsiteY4" fmla="*/ 1431403 h 1590448"/>
                <a:gd name="connsiteX5" fmla="*/ 1829015 w 1988060"/>
                <a:gd name="connsiteY5" fmla="*/ 1590448 h 1590448"/>
                <a:gd name="connsiteX6" fmla="*/ 159045 w 1988060"/>
                <a:gd name="connsiteY6" fmla="*/ 1590448 h 1590448"/>
                <a:gd name="connsiteX7" fmla="*/ 0 w 1988060"/>
                <a:gd name="connsiteY7" fmla="*/ 1431403 h 1590448"/>
                <a:gd name="connsiteX8" fmla="*/ 0 w 1988060"/>
                <a:gd name="connsiteY8" fmla="*/ 159045 h 159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8060" h="1590448">
                  <a:moveTo>
                    <a:pt x="0" y="159045"/>
                  </a:moveTo>
                  <a:cubicBezTo>
                    <a:pt x="0" y="71207"/>
                    <a:pt x="71207" y="0"/>
                    <a:pt x="159045" y="0"/>
                  </a:cubicBezTo>
                  <a:lnTo>
                    <a:pt x="1829015" y="0"/>
                  </a:lnTo>
                  <a:cubicBezTo>
                    <a:pt x="1916853" y="0"/>
                    <a:pt x="1988060" y="71207"/>
                    <a:pt x="1988060" y="159045"/>
                  </a:cubicBezTo>
                  <a:lnTo>
                    <a:pt x="1988060" y="1431403"/>
                  </a:lnTo>
                  <a:cubicBezTo>
                    <a:pt x="1988060" y="1519241"/>
                    <a:pt x="1916853" y="1590448"/>
                    <a:pt x="1829015" y="1590448"/>
                  </a:cubicBezTo>
                  <a:lnTo>
                    <a:pt x="159045" y="1590448"/>
                  </a:lnTo>
                  <a:cubicBezTo>
                    <a:pt x="71207" y="1590448"/>
                    <a:pt x="0" y="1519241"/>
                    <a:pt x="0" y="1431403"/>
                  </a:cubicBezTo>
                  <a:lnTo>
                    <a:pt x="0" y="159045"/>
                  </a:lnTo>
                  <a:close/>
                </a:path>
              </a:pathLst>
            </a:cu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51358" tIns="151358" rIns="151358" bIns="151358" numCol="1" spcCol="1270" anchor="ctr" anchorCtr="0">
              <a:noAutofit/>
            </a:bodyPr>
            <a:lstStyle/>
            <a:p>
              <a:pPr marL="0" marR="0" lvl="0" indent="0" algn="ctr" defTabSz="2444750" rtl="0" eaLnBrk="1" fontAlgn="auto" latinLnBrk="0" hangingPunct="1">
                <a:lnSpc>
                  <a:spcPct val="90000"/>
                </a:lnSpc>
                <a:spcBef>
                  <a:spcPct val="0"/>
                </a:spcBef>
                <a:spcAft>
                  <a:spcPct val="35000"/>
                </a:spcAft>
                <a:buClrTx/>
                <a:buSzTx/>
                <a:buFontTx/>
                <a:buNone/>
                <a:tabLst/>
                <a:defRPr/>
              </a:pPr>
              <a:endParaRPr kumimoji="0" lang="en-US" sz="55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endParaRPr>
            </a:p>
          </p:txBody>
        </p:sp>
        <p:sp>
          <p:nvSpPr>
            <p:cNvPr id="7" name="Arrow: Left 6">
              <a:extLst>
                <a:ext uri="{FF2B5EF4-FFF2-40B4-BE49-F238E27FC236}">
                  <a16:creationId xmlns:a16="http://schemas.microsoft.com/office/drawing/2014/main" id="{E61BC6ED-46FC-0018-19CA-A3633642417C}"/>
                </a:ext>
              </a:extLst>
            </p:cNvPr>
            <p:cNvSpPr/>
            <p:nvPr/>
          </p:nvSpPr>
          <p:spPr>
            <a:xfrm rot="13500000">
              <a:off x="4094683" y="2820582"/>
              <a:ext cx="1311930" cy="596418"/>
            </a:xfrm>
            <a:prstGeom prst="leftArrow">
              <a:avLst>
                <a:gd name="adj1" fmla="val 60000"/>
                <a:gd name="adj2" fmla="val 50000"/>
              </a:avLst>
            </a:prstGeom>
            <a:noFill/>
            <a:ln w="38100">
              <a:solidFill>
                <a:schemeClr val="tx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endParaRPr>
            </a:p>
          </p:txBody>
        </p:sp>
        <p:sp>
          <p:nvSpPr>
            <p:cNvPr id="8" name="Freeform: Shape 7">
              <a:extLst>
                <a:ext uri="{FF2B5EF4-FFF2-40B4-BE49-F238E27FC236}">
                  <a16:creationId xmlns:a16="http://schemas.microsoft.com/office/drawing/2014/main" id="{9F146385-D811-C6FD-B6D4-B0C399B31AE0}"/>
                </a:ext>
              </a:extLst>
            </p:cNvPr>
            <p:cNvSpPr/>
            <p:nvPr/>
          </p:nvSpPr>
          <p:spPr>
            <a:xfrm>
              <a:off x="2930231" y="411928"/>
              <a:ext cx="1988060" cy="2660203"/>
            </a:xfrm>
            <a:custGeom>
              <a:avLst/>
              <a:gdLst>
                <a:gd name="connsiteX0" fmla="*/ 0 w 1988060"/>
                <a:gd name="connsiteY0" fmla="*/ 159045 h 1590448"/>
                <a:gd name="connsiteX1" fmla="*/ 159045 w 1988060"/>
                <a:gd name="connsiteY1" fmla="*/ 0 h 1590448"/>
                <a:gd name="connsiteX2" fmla="*/ 1829015 w 1988060"/>
                <a:gd name="connsiteY2" fmla="*/ 0 h 1590448"/>
                <a:gd name="connsiteX3" fmla="*/ 1988060 w 1988060"/>
                <a:gd name="connsiteY3" fmla="*/ 159045 h 1590448"/>
                <a:gd name="connsiteX4" fmla="*/ 1988060 w 1988060"/>
                <a:gd name="connsiteY4" fmla="*/ 1431403 h 1590448"/>
                <a:gd name="connsiteX5" fmla="*/ 1829015 w 1988060"/>
                <a:gd name="connsiteY5" fmla="*/ 1590448 h 1590448"/>
                <a:gd name="connsiteX6" fmla="*/ 159045 w 1988060"/>
                <a:gd name="connsiteY6" fmla="*/ 1590448 h 1590448"/>
                <a:gd name="connsiteX7" fmla="*/ 0 w 1988060"/>
                <a:gd name="connsiteY7" fmla="*/ 1431403 h 1590448"/>
                <a:gd name="connsiteX8" fmla="*/ 0 w 1988060"/>
                <a:gd name="connsiteY8" fmla="*/ 159045 h 159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8060" h="1590448">
                  <a:moveTo>
                    <a:pt x="0" y="159045"/>
                  </a:moveTo>
                  <a:cubicBezTo>
                    <a:pt x="0" y="71207"/>
                    <a:pt x="71207" y="0"/>
                    <a:pt x="159045" y="0"/>
                  </a:cubicBezTo>
                  <a:lnTo>
                    <a:pt x="1829015" y="0"/>
                  </a:lnTo>
                  <a:cubicBezTo>
                    <a:pt x="1916853" y="0"/>
                    <a:pt x="1988060" y="71207"/>
                    <a:pt x="1988060" y="159045"/>
                  </a:cubicBezTo>
                  <a:lnTo>
                    <a:pt x="1988060" y="1431403"/>
                  </a:lnTo>
                  <a:cubicBezTo>
                    <a:pt x="1988060" y="1519241"/>
                    <a:pt x="1916853" y="1590448"/>
                    <a:pt x="1829015" y="1590448"/>
                  </a:cubicBezTo>
                  <a:lnTo>
                    <a:pt x="159045" y="1590448"/>
                  </a:lnTo>
                  <a:cubicBezTo>
                    <a:pt x="71207" y="1590448"/>
                    <a:pt x="0" y="1519241"/>
                    <a:pt x="0" y="1431403"/>
                  </a:cubicBezTo>
                  <a:lnTo>
                    <a:pt x="0" y="159045"/>
                  </a:lnTo>
                  <a:close/>
                </a:path>
              </a:pathLst>
            </a:cu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51358" tIns="151358" rIns="151358" bIns="151358" numCol="1" spcCol="1270" anchor="ctr" anchorCtr="0">
              <a:noAutofit/>
            </a:bodyPr>
            <a:lstStyle/>
            <a:p>
              <a:pPr marL="0" marR="0" lvl="0" indent="0" algn="ctr" defTabSz="2444750" rtl="0" eaLnBrk="1" fontAlgn="auto" latinLnBrk="0" hangingPunct="1">
                <a:lnSpc>
                  <a:spcPct val="90000"/>
                </a:lnSpc>
                <a:spcBef>
                  <a:spcPct val="0"/>
                </a:spcBef>
                <a:spcAft>
                  <a:spcPct val="35000"/>
                </a:spcAft>
                <a:buClrTx/>
                <a:buSzTx/>
                <a:buFontTx/>
                <a:buNone/>
                <a:tabLst/>
                <a:defRPr/>
              </a:pPr>
              <a:endParaRPr kumimoji="0" lang="en-US" sz="55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endParaRPr>
            </a:p>
          </p:txBody>
        </p:sp>
        <p:sp>
          <p:nvSpPr>
            <p:cNvPr id="9" name="Arrow: Left 8">
              <a:extLst>
                <a:ext uri="{FF2B5EF4-FFF2-40B4-BE49-F238E27FC236}">
                  <a16:creationId xmlns:a16="http://schemas.microsoft.com/office/drawing/2014/main" id="{26DC3126-F59A-89CB-387B-F4FBDA2C878C}"/>
                </a:ext>
              </a:extLst>
            </p:cNvPr>
            <p:cNvSpPr/>
            <p:nvPr/>
          </p:nvSpPr>
          <p:spPr>
            <a:xfrm rot="16200000">
              <a:off x="5518703" y="2415419"/>
              <a:ext cx="1154593" cy="596418"/>
            </a:xfrm>
            <a:prstGeom prst="leftArrow">
              <a:avLst>
                <a:gd name="adj1" fmla="val 60000"/>
                <a:gd name="adj2" fmla="val 50000"/>
              </a:avLst>
            </a:prstGeom>
            <a:noFill/>
            <a:ln w="38100">
              <a:solidFill>
                <a:schemeClr val="tx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endParaRPr>
            </a:p>
          </p:txBody>
        </p:sp>
        <p:sp>
          <p:nvSpPr>
            <p:cNvPr id="10" name="Freeform: Shape 9">
              <a:extLst>
                <a:ext uri="{FF2B5EF4-FFF2-40B4-BE49-F238E27FC236}">
                  <a16:creationId xmlns:a16="http://schemas.microsoft.com/office/drawing/2014/main" id="{1F01A7BE-3C66-B923-5699-F93F0B4F50DE}"/>
                </a:ext>
              </a:extLst>
            </p:cNvPr>
            <p:cNvSpPr/>
            <p:nvPr/>
          </p:nvSpPr>
          <p:spPr>
            <a:xfrm>
              <a:off x="5101969" y="-130029"/>
              <a:ext cx="1988060" cy="1913580"/>
            </a:xfrm>
            <a:custGeom>
              <a:avLst/>
              <a:gdLst>
                <a:gd name="connsiteX0" fmla="*/ 0 w 1988060"/>
                <a:gd name="connsiteY0" fmla="*/ 159045 h 1590448"/>
                <a:gd name="connsiteX1" fmla="*/ 159045 w 1988060"/>
                <a:gd name="connsiteY1" fmla="*/ 0 h 1590448"/>
                <a:gd name="connsiteX2" fmla="*/ 1829015 w 1988060"/>
                <a:gd name="connsiteY2" fmla="*/ 0 h 1590448"/>
                <a:gd name="connsiteX3" fmla="*/ 1988060 w 1988060"/>
                <a:gd name="connsiteY3" fmla="*/ 159045 h 1590448"/>
                <a:gd name="connsiteX4" fmla="*/ 1988060 w 1988060"/>
                <a:gd name="connsiteY4" fmla="*/ 1431403 h 1590448"/>
                <a:gd name="connsiteX5" fmla="*/ 1829015 w 1988060"/>
                <a:gd name="connsiteY5" fmla="*/ 1590448 h 1590448"/>
                <a:gd name="connsiteX6" fmla="*/ 159045 w 1988060"/>
                <a:gd name="connsiteY6" fmla="*/ 1590448 h 1590448"/>
                <a:gd name="connsiteX7" fmla="*/ 0 w 1988060"/>
                <a:gd name="connsiteY7" fmla="*/ 1431403 h 1590448"/>
                <a:gd name="connsiteX8" fmla="*/ 0 w 1988060"/>
                <a:gd name="connsiteY8" fmla="*/ 159045 h 159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8060" h="1590448">
                  <a:moveTo>
                    <a:pt x="0" y="159045"/>
                  </a:moveTo>
                  <a:cubicBezTo>
                    <a:pt x="0" y="71207"/>
                    <a:pt x="71207" y="0"/>
                    <a:pt x="159045" y="0"/>
                  </a:cubicBezTo>
                  <a:lnTo>
                    <a:pt x="1829015" y="0"/>
                  </a:lnTo>
                  <a:cubicBezTo>
                    <a:pt x="1916853" y="0"/>
                    <a:pt x="1988060" y="71207"/>
                    <a:pt x="1988060" y="159045"/>
                  </a:cubicBezTo>
                  <a:lnTo>
                    <a:pt x="1988060" y="1431403"/>
                  </a:lnTo>
                  <a:cubicBezTo>
                    <a:pt x="1988060" y="1519241"/>
                    <a:pt x="1916853" y="1590448"/>
                    <a:pt x="1829015" y="1590448"/>
                  </a:cubicBezTo>
                  <a:lnTo>
                    <a:pt x="159045" y="1590448"/>
                  </a:lnTo>
                  <a:cubicBezTo>
                    <a:pt x="71207" y="1590448"/>
                    <a:pt x="0" y="1519241"/>
                    <a:pt x="0" y="1431403"/>
                  </a:cubicBezTo>
                  <a:lnTo>
                    <a:pt x="0" y="159045"/>
                  </a:lnTo>
                  <a:close/>
                </a:path>
              </a:pathLst>
            </a:cu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0408" tIns="170408" rIns="170408" bIns="170408"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sz="65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rPr>
                <a:t>Text</a:t>
              </a:r>
            </a:p>
          </p:txBody>
        </p:sp>
        <p:sp>
          <p:nvSpPr>
            <p:cNvPr id="11" name="Arrow: Left 10">
              <a:extLst>
                <a:ext uri="{FF2B5EF4-FFF2-40B4-BE49-F238E27FC236}">
                  <a16:creationId xmlns:a16="http://schemas.microsoft.com/office/drawing/2014/main" id="{94D91A68-6938-1A7F-75EB-934817BB920E}"/>
                </a:ext>
              </a:extLst>
            </p:cNvPr>
            <p:cNvSpPr/>
            <p:nvPr/>
          </p:nvSpPr>
          <p:spPr>
            <a:xfrm rot="19322794">
              <a:off x="6774490" y="2711885"/>
              <a:ext cx="1339954" cy="744774"/>
            </a:xfrm>
            <a:prstGeom prst="leftArrow">
              <a:avLst>
                <a:gd name="adj1" fmla="val 54351"/>
                <a:gd name="adj2" fmla="val 50000"/>
              </a:avLst>
            </a:prstGeom>
            <a:noFill/>
            <a:ln w="38100">
              <a:solidFill>
                <a:schemeClr val="tx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endParaRPr>
            </a:p>
          </p:txBody>
        </p:sp>
        <p:sp>
          <p:nvSpPr>
            <p:cNvPr id="12" name="Freeform: Shape 11">
              <a:extLst>
                <a:ext uri="{FF2B5EF4-FFF2-40B4-BE49-F238E27FC236}">
                  <a16:creationId xmlns:a16="http://schemas.microsoft.com/office/drawing/2014/main" id="{DFD26708-93D2-3D51-2414-8AB4E605BB50}"/>
                </a:ext>
              </a:extLst>
            </p:cNvPr>
            <p:cNvSpPr/>
            <p:nvPr/>
          </p:nvSpPr>
          <p:spPr>
            <a:xfrm>
              <a:off x="8375923" y="1177127"/>
              <a:ext cx="1988060" cy="1590448"/>
            </a:xfrm>
            <a:custGeom>
              <a:avLst/>
              <a:gdLst>
                <a:gd name="connsiteX0" fmla="*/ 0 w 1988060"/>
                <a:gd name="connsiteY0" fmla="*/ 159045 h 1590448"/>
                <a:gd name="connsiteX1" fmla="*/ 159045 w 1988060"/>
                <a:gd name="connsiteY1" fmla="*/ 0 h 1590448"/>
                <a:gd name="connsiteX2" fmla="*/ 1829015 w 1988060"/>
                <a:gd name="connsiteY2" fmla="*/ 0 h 1590448"/>
                <a:gd name="connsiteX3" fmla="*/ 1988060 w 1988060"/>
                <a:gd name="connsiteY3" fmla="*/ 159045 h 1590448"/>
                <a:gd name="connsiteX4" fmla="*/ 1988060 w 1988060"/>
                <a:gd name="connsiteY4" fmla="*/ 1431403 h 1590448"/>
                <a:gd name="connsiteX5" fmla="*/ 1829015 w 1988060"/>
                <a:gd name="connsiteY5" fmla="*/ 1590448 h 1590448"/>
                <a:gd name="connsiteX6" fmla="*/ 159045 w 1988060"/>
                <a:gd name="connsiteY6" fmla="*/ 1590448 h 1590448"/>
                <a:gd name="connsiteX7" fmla="*/ 0 w 1988060"/>
                <a:gd name="connsiteY7" fmla="*/ 1431403 h 1590448"/>
                <a:gd name="connsiteX8" fmla="*/ 0 w 1988060"/>
                <a:gd name="connsiteY8" fmla="*/ 159045 h 159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8060" h="1590448">
                  <a:moveTo>
                    <a:pt x="0" y="159045"/>
                  </a:moveTo>
                  <a:cubicBezTo>
                    <a:pt x="0" y="71207"/>
                    <a:pt x="71207" y="0"/>
                    <a:pt x="159045" y="0"/>
                  </a:cubicBezTo>
                  <a:lnTo>
                    <a:pt x="1829015" y="0"/>
                  </a:lnTo>
                  <a:cubicBezTo>
                    <a:pt x="1916853" y="0"/>
                    <a:pt x="1988060" y="71207"/>
                    <a:pt x="1988060" y="159045"/>
                  </a:cubicBezTo>
                  <a:lnTo>
                    <a:pt x="1988060" y="1431403"/>
                  </a:lnTo>
                  <a:cubicBezTo>
                    <a:pt x="1988060" y="1519241"/>
                    <a:pt x="1916853" y="1590448"/>
                    <a:pt x="1829015" y="1590448"/>
                  </a:cubicBezTo>
                  <a:lnTo>
                    <a:pt x="159045" y="1590448"/>
                  </a:lnTo>
                  <a:cubicBezTo>
                    <a:pt x="71207" y="1590448"/>
                    <a:pt x="0" y="1519241"/>
                    <a:pt x="0" y="1431403"/>
                  </a:cubicBezTo>
                  <a:lnTo>
                    <a:pt x="0" y="159045"/>
                  </a:lnTo>
                  <a:close/>
                </a:path>
              </a:pathLst>
            </a:cu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0408" tIns="170408" rIns="170408" bIns="170408"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endParaRPr>
            </a:p>
          </p:txBody>
        </p:sp>
        <p:sp>
          <p:nvSpPr>
            <p:cNvPr id="15" name="Arrow: Left 14">
              <a:extLst>
                <a:ext uri="{FF2B5EF4-FFF2-40B4-BE49-F238E27FC236}">
                  <a16:creationId xmlns:a16="http://schemas.microsoft.com/office/drawing/2014/main" id="{5CAF8109-89A8-0585-24AD-4F39FAB6124F}"/>
                </a:ext>
              </a:extLst>
            </p:cNvPr>
            <p:cNvSpPr/>
            <p:nvPr/>
          </p:nvSpPr>
          <p:spPr>
            <a:xfrm>
              <a:off x="7253720" y="4150436"/>
              <a:ext cx="1751468" cy="596418"/>
            </a:xfrm>
            <a:prstGeom prst="leftArrow">
              <a:avLst>
                <a:gd name="adj1" fmla="val 60000"/>
                <a:gd name="adj2" fmla="val 50000"/>
              </a:avLst>
            </a:prstGeom>
            <a:noFill/>
            <a:ln w="38100">
              <a:solidFill>
                <a:schemeClr val="tx2"/>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hueOff val="0"/>
                    <a:satOff val="0"/>
                    <a:lumOff val="0"/>
                    <a:alphaOff val="0"/>
                  </a:srgbClr>
                </a:solidFill>
                <a:effectLst/>
                <a:uLnTx/>
                <a:uFillTx/>
                <a:latin typeface="Arial MT"/>
                <a:ea typeface="+mn-ea"/>
                <a:cs typeface="+mn-cs"/>
              </a:endParaRPr>
            </a:p>
          </p:txBody>
        </p:sp>
      </p:grpSp>
      <p:pic>
        <p:nvPicPr>
          <p:cNvPr id="18" name="Picture 6">
            <a:extLst>
              <a:ext uri="{FF2B5EF4-FFF2-40B4-BE49-F238E27FC236}">
                <a16:creationId xmlns:a16="http://schemas.microsoft.com/office/drawing/2014/main" id="{5E69B03A-373F-2927-C301-F3C573F70A56}"/>
              </a:ext>
            </a:extLst>
          </p:cNvPr>
          <p:cNvPicPr>
            <a:picLocks noChangeAspect="1"/>
          </p:cNvPicPr>
          <p:nvPr/>
        </p:nvPicPr>
        <p:blipFill rotWithShape="1">
          <a:blip r:embed="rId3"/>
          <a:srcRect l="792" t="898" r="2873" b="1899"/>
          <a:stretch/>
        </p:blipFill>
        <p:spPr>
          <a:xfrm>
            <a:off x="7707006" y="1284002"/>
            <a:ext cx="1420540" cy="1888641"/>
          </a:xfrm>
          <a:prstGeom prst="rect">
            <a:avLst/>
          </a:prstGeom>
          <a:ln w="19050">
            <a:noFill/>
          </a:ln>
        </p:spPr>
      </p:pic>
      <p:pic>
        <p:nvPicPr>
          <p:cNvPr id="19" name="Picture 18">
            <a:extLst>
              <a:ext uri="{FF2B5EF4-FFF2-40B4-BE49-F238E27FC236}">
                <a16:creationId xmlns:a16="http://schemas.microsoft.com/office/drawing/2014/main" id="{85869B9E-EE45-9120-0D31-E88FE0FF3764}"/>
              </a:ext>
            </a:extLst>
          </p:cNvPr>
          <p:cNvPicPr>
            <a:picLocks noChangeAspect="1"/>
          </p:cNvPicPr>
          <p:nvPr/>
        </p:nvPicPr>
        <p:blipFill>
          <a:blip r:embed="rId4"/>
          <a:stretch>
            <a:fillRect/>
          </a:stretch>
        </p:blipFill>
        <p:spPr>
          <a:xfrm>
            <a:off x="2785604" y="1408088"/>
            <a:ext cx="1214985" cy="1536418"/>
          </a:xfrm>
          <a:prstGeom prst="rect">
            <a:avLst/>
          </a:prstGeom>
          <a:ln w="19050">
            <a:noFill/>
          </a:ln>
        </p:spPr>
      </p:pic>
      <p:pic>
        <p:nvPicPr>
          <p:cNvPr id="20" name="Content Placeholder 3" descr="SFPUC Meetings - Citizens Concerned About Chloramine (CCAC)">
            <a:extLst>
              <a:ext uri="{FF2B5EF4-FFF2-40B4-BE49-F238E27FC236}">
                <a16:creationId xmlns:a16="http://schemas.microsoft.com/office/drawing/2014/main" id="{38EA614F-6412-3A3A-9D24-6F1B28A8E273}"/>
              </a:ext>
            </a:extLst>
          </p:cNvPr>
          <p:cNvPicPr>
            <a:picLocks noChangeAspect="1"/>
          </p:cNvPicPr>
          <p:nvPr/>
        </p:nvPicPr>
        <p:blipFill rotWithShape="1">
          <a:blip r:embed="rId5"/>
          <a:srcRect l="2136" r="4011"/>
          <a:stretch/>
        </p:blipFill>
        <p:spPr>
          <a:xfrm>
            <a:off x="4612558" y="1450748"/>
            <a:ext cx="2384543" cy="1888640"/>
          </a:xfrm>
          <a:prstGeom prst="rect">
            <a:avLst/>
          </a:prstGeom>
          <a:ln w="19050">
            <a:noFill/>
          </a:ln>
        </p:spPr>
      </p:pic>
      <p:pic>
        <p:nvPicPr>
          <p:cNvPr id="21" name="Picture 20">
            <a:extLst>
              <a:ext uri="{FF2B5EF4-FFF2-40B4-BE49-F238E27FC236}">
                <a16:creationId xmlns:a16="http://schemas.microsoft.com/office/drawing/2014/main" id="{A6C79187-7E68-A9B0-8118-C8F425047775}"/>
              </a:ext>
            </a:extLst>
          </p:cNvPr>
          <p:cNvPicPr>
            <a:picLocks noChangeAspect="1"/>
          </p:cNvPicPr>
          <p:nvPr/>
        </p:nvPicPr>
        <p:blipFill>
          <a:blip r:embed="rId6"/>
          <a:stretch>
            <a:fillRect/>
          </a:stretch>
        </p:blipFill>
        <p:spPr>
          <a:xfrm>
            <a:off x="1240657" y="2974306"/>
            <a:ext cx="2518139" cy="3120199"/>
          </a:xfrm>
          <a:prstGeom prst="rect">
            <a:avLst/>
          </a:prstGeom>
        </p:spPr>
      </p:pic>
      <p:pic>
        <p:nvPicPr>
          <p:cNvPr id="22" name="Picture 21">
            <a:extLst>
              <a:ext uri="{FF2B5EF4-FFF2-40B4-BE49-F238E27FC236}">
                <a16:creationId xmlns:a16="http://schemas.microsoft.com/office/drawing/2014/main" id="{0C2BB709-7D44-F7E8-CB11-8F323C67A95E}"/>
              </a:ext>
            </a:extLst>
          </p:cNvPr>
          <p:cNvPicPr>
            <a:picLocks noChangeAspect="1"/>
          </p:cNvPicPr>
          <p:nvPr/>
        </p:nvPicPr>
        <p:blipFill>
          <a:blip r:embed="rId7"/>
          <a:stretch>
            <a:fillRect/>
          </a:stretch>
        </p:blipFill>
        <p:spPr>
          <a:xfrm>
            <a:off x="7344857" y="1966213"/>
            <a:ext cx="1451779" cy="1873557"/>
          </a:xfrm>
          <a:prstGeom prst="rect">
            <a:avLst/>
          </a:prstGeom>
        </p:spPr>
      </p:pic>
      <p:pic>
        <p:nvPicPr>
          <p:cNvPr id="23" name="Picture 22">
            <a:extLst>
              <a:ext uri="{FF2B5EF4-FFF2-40B4-BE49-F238E27FC236}">
                <a16:creationId xmlns:a16="http://schemas.microsoft.com/office/drawing/2014/main" id="{79BB85B9-50F9-3BB9-D6DC-848D908F8DAC}"/>
              </a:ext>
            </a:extLst>
          </p:cNvPr>
          <p:cNvPicPr>
            <a:picLocks noChangeAspect="1"/>
          </p:cNvPicPr>
          <p:nvPr/>
        </p:nvPicPr>
        <p:blipFill>
          <a:blip r:embed="rId8"/>
          <a:stretch>
            <a:fillRect/>
          </a:stretch>
        </p:blipFill>
        <p:spPr>
          <a:xfrm>
            <a:off x="3184342" y="1949218"/>
            <a:ext cx="1180728" cy="1679896"/>
          </a:xfrm>
          <a:prstGeom prst="rect">
            <a:avLst/>
          </a:prstGeom>
        </p:spPr>
      </p:pic>
      <p:pic>
        <p:nvPicPr>
          <p:cNvPr id="24" name="Picture 23">
            <a:extLst>
              <a:ext uri="{FF2B5EF4-FFF2-40B4-BE49-F238E27FC236}">
                <a16:creationId xmlns:a16="http://schemas.microsoft.com/office/drawing/2014/main" id="{8A455709-F3AF-4FEA-EA09-295A6D34E20D}"/>
              </a:ext>
            </a:extLst>
          </p:cNvPr>
          <p:cNvPicPr>
            <a:picLocks noChangeAspect="1"/>
          </p:cNvPicPr>
          <p:nvPr/>
        </p:nvPicPr>
        <p:blipFill>
          <a:blip r:embed="rId9"/>
          <a:stretch>
            <a:fillRect/>
          </a:stretch>
        </p:blipFill>
        <p:spPr>
          <a:xfrm>
            <a:off x="8962540" y="3752558"/>
            <a:ext cx="2465709" cy="1900827"/>
          </a:xfrm>
          <a:prstGeom prst="rect">
            <a:avLst/>
          </a:prstGeom>
        </p:spPr>
      </p:pic>
      <p:pic>
        <p:nvPicPr>
          <p:cNvPr id="25" name="Picture 24">
            <a:extLst>
              <a:ext uri="{FF2B5EF4-FFF2-40B4-BE49-F238E27FC236}">
                <a16:creationId xmlns:a16="http://schemas.microsoft.com/office/drawing/2014/main" id="{6D0F3C9E-39F5-30EE-3A36-01850010F144}"/>
              </a:ext>
            </a:extLst>
          </p:cNvPr>
          <p:cNvPicPr>
            <a:picLocks noChangeAspect="1"/>
          </p:cNvPicPr>
          <p:nvPr/>
        </p:nvPicPr>
        <p:blipFill rotWithShape="1">
          <a:blip r:embed="rId10"/>
          <a:srcRect l="39096" r="-196"/>
          <a:stretch/>
        </p:blipFill>
        <p:spPr>
          <a:xfrm>
            <a:off x="8110050" y="4136277"/>
            <a:ext cx="1543244" cy="1900827"/>
          </a:xfrm>
          <a:prstGeom prst="rect">
            <a:avLst/>
          </a:prstGeom>
          <a:ln w="19050">
            <a:noFill/>
          </a:ln>
        </p:spPr>
      </p:pic>
      <p:sp>
        <p:nvSpPr>
          <p:cNvPr id="26" name="Slide Number Placeholder 25">
            <a:extLst>
              <a:ext uri="{FF2B5EF4-FFF2-40B4-BE49-F238E27FC236}">
                <a16:creationId xmlns:a16="http://schemas.microsoft.com/office/drawing/2014/main" id="{22BD82FF-6D2E-1EF4-DFD9-B8DA546E8B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0C7DF-7BB5-4B28-A271-83227E486273}"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335535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8095-E4A9-5BFE-FA99-8DCB29DD6285}"/>
              </a:ext>
            </a:extLst>
          </p:cNvPr>
          <p:cNvSpPr>
            <a:spLocks noGrp="1"/>
          </p:cNvSpPr>
          <p:nvPr>
            <p:ph type="title"/>
          </p:nvPr>
        </p:nvSpPr>
        <p:spPr/>
        <p:txBody>
          <a:bodyPr/>
          <a:lstStyle/>
          <a:p>
            <a:r>
              <a:rPr lang="en-US"/>
              <a:t>Perspective from Insurer</a:t>
            </a:r>
          </a:p>
        </p:txBody>
      </p:sp>
      <p:sp>
        <p:nvSpPr>
          <p:cNvPr id="3" name="Text Placeholder 2">
            <a:extLst>
              <a:ext uri="{FF2B5EF4-FFF2-40B4-BE49-F238E27FC236}">
                <a16:creationId xmlns:a16="http://schemas.microsoft.com/office/drawing/2014/main" id="{E4650619-B9A7-983A-1275-CF3D79955FB7}"/>
              </a:ext>
            </a:extLst>
          </p:cNvPr>
          <p:cNvSpPr>
            <a:spLocks noGrp="1"/>
          </p:cNvSpPr>
          <p:nvPr>
            <p:ph type="body" sz="quarter" idx="10"/>
          </p:nvPr>
        </p:nvSpPr>
        <p:spPr/>
        <p:txBody>
          <a:bodyPr/>
          <a:lstStyle/>
          <a:p>
            <a:r>
              <a:rPr lang="en-US"/>
              <a:t>Property – First Party</a:t>
            </a:r>
          </a:p>
          <a:p>
            <a:pPr lvl="1"/>
            <a:r>
              <a:rPr lang="en-US" sz="2800">
                <a:solidFill>
                  <a:schemeClr val="tx1"/>
                </a:solidFill>
              </a:rPr>
              <a:t>Natural Disasters (3/1 Ratio)</a:t>
            </a:r>
          </a:p>
          <a:p>
            <a:pPr marL="457200" lvl="1" indent="0">
              <a:buNone/>
            </a:pPr>
            <a:endParaRPr lang="en-US" sz="2800">
              <a:solidFill>
                <a:schemeClr val="tx1"/>
              </a:solidFill>
            </a:endParaRPr>
          </a:p>
          <a:p>
            <a:pPr lvl="1"/>
            <a:r>
              <a:rPr lang="en-US" sz="2800">
                <a:solidFill>
                  <a:schemeClr val="tx1"/>
                </a:solidFill>
              </a:rPr>
              <a:t>CAT Concerns (Wildfire, flood, wind, and earthquake)</a:t>
            </a:r>
          </a:p>
          <a:p>
            <a:pPr marL="457200" lvl="1" indent="0">
              <a:buNone/>
            </a:pPr>
            <a:endParaRPr lang="en-US" sz="2800">
              <a:solidFill>
                <a:schemeClr val="tx1"/>
              </a:solidFill>
            </a:endParaRPr>
          </a:p>
          <a:p>
            <a:pPr lvl="1"/>
            <a:r>
              <a:rPr lang="en-US" sz="2800" b="0" i="0">
                <a:solidFill>
                  <a:schemeClr val="tx1"/>
                </a:solidFill>
                <a:effectLst/>
              </a:rPr>
              <a:t>Expanding Geography (Derechos)</a:t>
            </a:r>
          </a:p>
          <a:p>
            <a:pPr lvl="1"/>
            <a:endParaRPr lang="en-US" sz="2800" b="0" i="0">
              <a:solidFill>
                <a:schemeClr val="tx1"/>
              </a:solidFill>
              <a:effectLst/>
            </a:endParaRPr>
          </a:p>
          <a:p>
            <a:pPr lvl="1"/>
            <a:r>
              <a:rPr lang="en-US" sz="2800">
                <a:solidFill>
                  <a:schemeClr val="tx1"/>
                </a:solidFill>
              </a:rPr>
              <a:t>Insurance Rationing (Exacerbating the problem)</a:t>
            </a:r>
          </a:p>
          <a:p>
            <a:pPr marL="457200" lvl="1" indent="0">
              <a:buNone/>
            </a:pPr>
            <a:endParaRPr lang="en-US">
              <a:solidFill>
                <a:schemeClr val="tx1"/>
              </a:solidFill>
            </a:endParaRPr>
          </a:p>
        </p:txBody>
      </p:sp>
    </p:spTree>
    <p:extLst>
      <p:ext uri="{BB962C8B-B14F-4D97-AF65-F5344CB8AC3E}">
        <p14:creationId xmlns:p14="http://schemas.microsoft.com/office/powerpoint/2010/main" val="3035801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C10D-DDF8-CFBD-0858-DB59575CE340}"/>
              </a:ext>
            </a:extLst>
          </p:cNvPr>
          <p:cNvSpPr>
            <a:spLocks noGrp="1"/>
          </p:cNvSpPr>
          <p:nvPr>
            <p:ph type="title"/>
          </p:nvPr>
        </p:nvSpPr>
        <p:spPr/>
        <p:txBody>
          <a:bodyPr/>
          <a:lstStyle/>
          <a:p>
            <a:r>
              <a:rPr lang="en-US" dirty="0"/>
              <a:t>Perspectives on Climate Change and Financial Strength</a:t>
            </a:r>
          </a:p>
        </p:txBody>
      </p:sp>
      <p:sp>
        <p:nvSpPr>
          <p:cNvPr id="3" name="Text Placeholder 2">
            <a:extLst>
              <a:ext uri="{FF2B5EF4-FFF2-40B4-BE49-F238E27FC236}">
                <a16:creationId xmlns:a16="http://schemas.microsoft.com/office/drawing/2014/main" id="{711FAF9A-AE6E-2EB4-8B7B-40C29F646DE7}"/>
              </a:ext>
            </a:extLst>
          </p:cNvPr>
          <p:cNvSpPr>
            <a:spLocks noGrp="1"/>
          </p:cNvSpPr>
          <p:nvPr>
            <p:ph type="body" sz="quarter" idx="10"/>
          </p:nvPr>
        </p:nvSpPr>
        <p:spPr/>
        <p:txBody>
          <a:bodyPr/>
          <a:lstStyle/>
          <a:p>
            <a:pPr>
              <a:spcAft>
                <a:spcPts val="600"/>
              </a:spcAft>
            </a:pPr>
            <a:r>
              <a:rPr lang="en-US" dirty="0">
                <a:ea typeface="Calibri Light"/>
                <a:cs typeface="Calibri Light"/>
              </a:rPr>
              <a:t>Helen Cregger, Senior Credit Officer, </a:t>
            </a:r>
            <a:r>
              <a:rPr lang="en-US">
                <a:ea typeface="Calibri Light"/>
                <a:cs typeface="Calibri Light"/>
              </a:rPr>
              <a:t>Moody’s Ratings</a:t>
            </a:r>
            <a:endParaRPr lang="en-US" dirty="0">
              <a:ea typeface="Calibri Light"/>
              <a:cs typeface="Calibri Light"/>
            </a:endParaRPr>
          </a:p>
          <a:p>
            <a:pPr marL="0" indent="0">
              <a:spcAft>
                <a:spcPts val="600"/>
              </a:spcAft>
              <a:buNone/>
            </a:pPr>
            <a:endParaRPr lang="en-US" dirty="0">
              <a:ea typeface="Calibri Light"/>
              <a:cs typeface="Calibri Light"/>
            </a:endParaRPr>
          </a:p>
          <a:p>
            <a:pPr>
              <a:spcAft>
                <a:spcPts val="600"/>
              </a:spcAft>
            </a:pPr>
            <a:r>
              <a:rPr lang="en-US" dirty="0">
                <a:solidFill>
                  <a:srgbClr val="262626"/>
                </a:solidFill>
                <a:ea typeface="Calibri Light"/>
                <a:cs typeface="Calibri Light"/>
              </a:rPr>
              <a:t>Nikolai Sklaroff, Capital Finance Director, San Francisco Public Utilities Commission</a:t>
            </a:r>
          </a:p>
          <a:p>
            <a:pPr marL="0" indent="0">
              <a:spcAft>
                <a:spcPts val="600"/>
              </a:spcAft>
              <a:buNone/>
            </a:pPr>
            <a:endParaRPr lang="en-US" dirty="0">
              <a:solidFill>
                <a:srgbClr val="262626"/>
              </a:solidFill>
              <a:ea typeface="Calibri Light"/>
              <a:cs typeface="Calibri Light"/>
            </a:endParaRPr>
          </a:p>
          <a:p>
            <a:pPr>
              <a:spcAft>
                <a:spcPts val="600"/>
              </a:spcAft>
            </a:pPr>
            <a:r>
              <a:rPr lang="en-US" dirty="0">
                <a:solidFill>
                  <a:srgbClr val="262626"/>
                </a:solidFill>
                <a:ea typeface="Calibri Light"/>
                <a:cs typeface="Calibri Light"/>
              </a:rPr>
              <a:t>Paul Fuller, CPCU, CEO, Allied Public Risk LLC</a:t>
            </a:r>
          </a:p>
        </p:txBody>
      </p:sp>
    </p:spTree>
    <p:extLst>
      <p:ext uri="{BB962C8B-B14F-4D97-AF65-F5344CB8AC3E}">
        <p14:creationId xmlns:p14="http://schemas.microsoft.com/office/powerpoint/2010/main" val="2144155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56B6-0C74-9B65-383B-28646FB7A52D}"/>
              </a:ext>
            </a:extLst>
          </p:cNvPr>
          <p:cNvSpPr>
            <a:spLocks noGrp="1"/>
          </p:cNvSpPr>
          <p:nvPr>
            <p:ph type="title"/>
          </p:nvPr>
        </p:nvSpPr>
        <p:spPr/>
        <p:txBody>
          <a:bodyPr/>
          <a:lstStyle/>
          <a:p>
            <a:r>
              <a:rPr lang="en-US"/>
              <a:t>Perspective from Insurer</a:t>
            </a:r>
          </a:p>
        </p:txBody>
      </p:sp>
      <p:sp>
        <p:nvSpPr>
          <p:cNvPr id="3" name="Text Placeholder 2">
            <a:extLst>
              <a:ext uri="{FF2B5EF4-FFF2-40B4-BE49-F238E27FC236}">
                <a16:creationId xmlns:a16="http://schemas.microsoft.com/office/drawing/2014/main" id="{7E97565B-F793-6CA8-1125-C79AA563F68D}"/>
              </a:ext>
            </a:extLst>
          </p:cNvPr>
          <p:cNvSpPr>
            <a:spLocks noGrp="1"/>
          </p:cNvSpPr>
          <p:nvPr>
            <p:ph type="body" sz="quarter" idx="10"/>
          </p:nvPr>
        </p:nvSpPr>
        <p:spPr/>
        <p:txBody>
          <a:bodyPr/>
          <a:lstStyle/>
          <a:p>
            <a:r>
              <a:rPr lang="en-US"/>
              <a:t>Liability – Third Party</a:t>
            </a:r>
          </a:p>
          <a:p>
            <a:pPr lvl="1"/>
            <a:r>
              <a:rPr lang="en-US" sz="2800">
                <a:solidFill>
                  <a:schemeClr val="tx1"/>
                </a:solidFill>
              </a:rPr>
              <a:t>Climate Litigation Contagion (Bigger than property losses)</a:t>
            </a:r>
          </a:p>
          <a:p>
            <a:pPr marL="457200" lvl="1" indent="0">
              <a:buNone/>
            </a:pPr>
            <a:endParaRPr lang="en-US" sz="2800">
              <a:solidFill>
                <a:schemeClr val="tx1"/>
              </a:solidFill>
            </a:endParaRPr>
          </a:p>
          <a:p>
            <a:pPr lvl="1"/>
            <a:r>
              <a:rPr lang="en-US" sz="2800">
                <a:solidFill>
                  <a:schemeClr val="tx1"/>
                </a:solidFill>
              </a:rPr>
              <a:t>Misfeasance and Nonfeasance (Prevalent causes of action)</a:t>
            </a:r>
          </a:p>
          <a:p>
            <a:pPr marL="457200" lvl="1" indent="0">
              <a:buNone/>
            </a:pPr>
            <a:endParaRPr lang="en-US" sz="2800">
              <a:solidFill>
                <a:schemeClr val="tx1"/>
              </a:solidFill>
            </a:endParaRPr>
          </a:p>
          <a:p>
            <a:pPr lvl="1"/>
            <a:r>
              <a:rPr lang="en-US" sz="2800" b="0" i="0">
                <a:solidFill>
                  <a:schemeClr val="tx1"/>
                </a:solidFill>
                <a:effectLst/>
              </a:rPr>
              <a:t>Targeting </a:t>
            </a:r>
            <a:r>
              <a:rPr lang="en-US" sz="2800">
                <a:solidFill>
                  <a:schemeClr val="tx1"/>
                </a:solidFill>
              </a:rPr>
              <a:t>G</a:t>
            </a:r>
            <a:r>
              <a:rPr lang="en-US" sz="2800" b="0" i="0">
                <a:solidFill>
                  <a:schemeClr val="tx1"/>
                </a:solidFill>
                <a:effectLst/>
              </a:rPr>
              <a:t>overning Bodies (Lack of codified policies, procedures, and treasure)</a:t>
            </a:r>
          </a:p>
          <a:p>
            <a:pPr lvl="1"/>
            <a:endParaRPr lang="en-US" sz="2800" b="0" i="0">
              <a:solidFill>
                <a:schemeClr val="tx1"/>
              </a:solidFill>
              <a:effectLst/>
            </a:endParaRPr>
          </a:p>
          <a:p>
            <a:pPr lvl="1"/>
            <a:r>
              <a:rPr lang="en-US" sz="2800">
                <a:solidFill>
                  <a:schemeClr val="tx1"/>
                </a:solidFill>
              </a:rPr>
              <a:t>Unique Legal Theories (Inverse condemnation)</a:t>
            </a:r>
          </a:p>
          <a:p>
            <a:endParaRPr lang="en-US"/>
          </a:p>
        </p:txBody>
      </p:sp>
    </p:spTree>
    <p:extLst>
      <p:ext uri="{BB962C8B-B14F-4D97-AF65-F5344CB8AC3E}">
        <p14:creationId xmlns:p14="http://schemas.microsoft.com/office/powerpoint/2010/main" val="3844014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F18F-7547-A8DF-C1BA-E09C497365B2}"/>
              </a:ext>
            </a:extLst>
          </p:cNvPr>
          <p:cNvSpPr>
            <a:spLocks noGrp="1"/>
          </p:cNvSpPr>
          <p:nvPr>
            <p:ph type="title"/>
          </p:nvPr>
        </p:nvSpPr>
        <p:spPr/>
        <p:txBody>
          <a:bodyPr/>
          <a:lstStyle/>
          <a:p>
            <a:r>
              <a:rPr lang="en-US"/>
              <a:t>Q&amp;A Session</a:t>
            </a:r>
          </a:p>
        </p:txBody>
      </p:sp>
      <p:sp>
        <p:nvSpPr>
          <p:cNvPr id="3" name="Text Placeholder 2">
            <a:extLst>
              <a:ext uri="{FF2B5EF4-FFF2-40B4-BE49-F238E27FC236}">
                <a16:creationId xmlns:a16="http://schemas.microsoft.com/office/drawing/2014/main" id="{7B4EFC59-C6A0-EBB6-1F04-58F97623B5E9}"/>
              </a:ext>
            </a:extLst>
          </p:cNvPr>
          <p:cNvSpPr>
            <a:spLocks noGrp="1"/>
          </p:cNvSpPr>
          <p:nvPr>
            <p:ph type="body" sz="quarter" idx="10"/>
          </p:nvPr>
        </p:nvSpPr>
        <p:spPr/>
        <p:txBody>
          <a:bodyPr/>
          <a:lstStyle/>
          <a:p>
            <a:r>
              <a:rPr lang="en-US"/>
              <a:t>We will do our best to address as many questions as possible. </a:t>
            </a:r>
          </a:p>
        </p:txBody>
      </p:sp>
    </p:spTree>
    <p:extLst>
      <p:ext uri="{BB962C8B-B14F-4D97-AF65-F5344CB8AC3E}">
        <p14:creationId xmlns:p14="http://schemas.microsoft.com/office/powerpoint/2010/main" val="40549112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E8A53-C392-CE7A-3EF5-266E5674B7CA}"/>
              </a:ext>
            </a:extLst>
          </p:cNvPr>
          <p:cNvSpPr>
            <a:spLocks noGrp="1"/>
          </p:cNvSpPr>
          <p:nvPr>
            <p:ph type="title"/>
          </p:nvPr>
        </p:nvSpPr>
        <p:spPr/>
        <p:txBody>
          <a:bodyPr/>
          <a:lstStyle/>
          <a:p>
            <a:r>
              <a:rPr lang="en-US" sz="4000">
                <a:latin typeface="Calibri Light (Headings)"/>
                <a:ea typeface="Calibri Light"/>
                <a:cs typeface="Calibri Light"/>
              </a:rPr>
              <a:t>CRWU Resources and Tools</a:t>
            </a:r>
            <a:endParaRPr lang="en-US">
              <a:latin typeface="Calibri Light (Headings)"/>
            </a:endParaRPr>
          </a:p>
        </p:txBody>
      </p:sp>
      <p:sp>
        <p:nvSpPr>
          <p:cNvPr id="3" name="Text Placeholder 2">
            <a:extLst>
              <a:ext uri="{FF2B5EF4-FFF2-40B4-BE49-F238E27FC236}">
                <a16:creationId xmlns:a16="http://schemas.microsoft.com/office/drawing/2014/main" id="{B23C3C59-75F9-0D07-A3BD-EC0A417A8AAC}"/>
              </a:ext>
            </a:extLst>
          </p:cNvPr>
          <p:cNvSpPr>
            <a:spLocks noGrp="1"/>
          </p:cNvSpPr>
          <p:nvPr>
            <p:ph type="body" sz="quarter" idx="10"/>
          </p:nvPr>
        </p:nvSpPr>
        <p:spPr/>
        <p:txBody>
          <a:bodyPr>
            <a:normAutofit/>
          </a:bodyPr>
          <a:lstStyle/>
          <a:p>
            <a:r>
              <a:rPr lang="en-US">
                <a:solidFill>
                  <a:schemeClr val="tx1"/>
                </a:solidFill>
              </a:rPr>
              <a:t>The Climate Resilience Evaluation and Awareness Tool (CREAT): </a:t>
            </a:r>
            <a:r>
              <a:rPr lang="en-US">
                <a:solidFill>
                  <a:schemeClr val="tx1"/>
                </a:solidFill>
                <a:hlinkClick r:id="rId2"/>
              </a:rPr>
              <a:t>https://www.epa.gov/crwu/climate-resilience-evaluation-and-awareness-tool</a:t>
            </a:r>
            <a:endParaRPr lang="en-US">
              <a:solidFill>
                <a:schemeClr val="tx1"/>
              </a:solidFill>
            </a:endParaRPr>
          </a:p>
          <a:p>
            <a:r>
              <a:rPr lang="en-US">
                <a:solidFill>
                  <a:schemeClr val="tx1"/>
                </a:solidFill>
              </a:rPr>
              <a:t>The Climate Adaptation Funding page: </a:t>
            </a:r>
            <a:r>
              <a:rPr lang="en-US">
                <a:solidFill>
                  <a:schemeClr val="tx1"/>
                </a:solidFill>
                <a:hlinkClick r:id="rId3"/>
              </a:rPr>
              <a:t>https://www.epa.gov/crwu/climate-adaptation-funding-water-sector-utilities</a:t>
            </a:r>
            <a:endParaRPr lang="en-US">
              <a:solidFill>
                <a:schemeClr val="tx1"/>
              </a:solidFill>
            </a:endParaRPr>
          </a:p>
          <a:p>
            <a:r>
              <a:rPr lang="en-US">
                <a:solidFill>
                  <a:schemeClr val="tx1"/>
                </a:solidFill>
              </a:rPr>
              <a:t>CRWU Training and Engagement Center page: </a:t>
            </a:r>
            <a:r>
              <a:rPr lang="en-US">
                <a:solidFill>
                  <a:schemeClr val="tx1"/>
                </a:solidFill>
                <a:hlinkClick r:id="rId4"/>
              </a:rPr>
              <a:t>https://www.epa.gov/crwu/training-and-engagement-center</a:t>
            </a:r>
            <a:endParaRPr lang="en-US">
              <a:solidFill>
                <a:schemeClr val="tx1"/>
              </a:solidFill>
            </a:endParaRPr>
          </a:p>
          <a:p>
            <a:r>
              <a:rPr lang="en-US">
                <a:solidFill>
                  <a:schemeClr val="tx1"/>
                </a:solidFill>
              </a:rPr>
              <a:t>Climate and Weather Data Maps: </a:t>
            </a:r>
            <a:r>
              <a:rPr lang="en-US">
                <a:solidFill>
                  <a:schemeClr val="tx1"/>
                </a:solidFill>
                <a:hlinkClick r:id="rId5"/>
              </a:rPr>
              <a:t>https://www.epa.gov/crwu/climate-and-weather-data-maps</a:t>
            </a:r>
            <a:r>
              <a:rPr lang="en-US">
                <a:solidFill>
                  <a:schemeClr val="tx1"/>
                </a:solidFill>
              </a:rPr>
              <a:t> </a:t>
            </a:r>
          </a:p>
        </p:txBody>
      </p:sp>
    </p:spTree>
    <p:extLst>
      <p:ext uri="{BB962C8B-B14F-4D97-AF65-F5344CB8AC3E}">
        <p14:creationId xmlns:p14="http://schemas.microsoft.com/office/powerpoint/2010/main" val="931317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624A-EF02-8BA5-A233-4DB5413C9D03}"/>
              </a:ext>
            </a:extLst>
          </p:cNvPr>
          <p:cNvSpPr>
            <a:spLocks noGrp="1"/>
          </p:cNvSpPr>
          <p:nvPr>
            <p:ph type="title"/>
          </p:nvPr>
        </p:nvSpPr>
        <p:spPr/>
        <p:txBody>
          <a:bodyPr/>
          <a:lstStyle/>
          <a:p>
            <a:r>
              <a:rPr lang="en-US"/>
              <a:t>CREAT Technical Assistance Map</a:t>
            </a:r>
          </a:p>
        </p:txBody>
      </p:sp>
      <p:pic>
        <p:nvPicPr>
          <p:cNvPr id="3" name="Picture 2">
            <a:extLst>
              <a:ext uri="{FF2B5EF4-FFF2-40B4-BE49-F238E27FC236}">
                <a16:creationId xmlns:a16="http://schemas.microsoft.com/office/drawing/2014/main" id="{E0B55137-C7CF-2E2F-DCF6-1C6838B1115D}"/>
              </a:ext>
            </a:extLst>
          </p:cNvPr>
          <p:cNvPicPr>
            <a:picLocks noChangeAspect="1"/>
          </p:cNvPicPr>
          <p:nvPr/>
        </p:nvPicPr>
        <p:blipFill>
          <a:blip r:embed="rId2"/>
          <a:stretch>
            <a:fillRect/>
          </a:stretch>
        </p:blipFill>
        <p:spPr>
          <a:xfrm>
            <a:off x="1376737" y="1329377"/>
            <a:ext cx="9616611" cy="4607959"/>
          </a:xfrm>
          <a:prstGeom prst="rect">
            <a:avLst/>
          </a:prstGeom>
        </p:spPr>
      </p:pic>
    </p:spTree>
    <p:extLst>
      <p:ext uri="{BB962C8B-B14F-4D97-AF65-F5344CB8AC3E}">
        <p14:creationId xmlns:p14="http://schemas.microsoft.com/office/powerpoint/2010/main" val="503917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684D7-70E6-F529-1A1F-553BC35F32E2}"/>
              </a:ext>
            </a:extLst>
          </p:cNvPr>
          <p:cNvSpPr>
            <a:spLocks noGrp="1"/>
          </p:cNvSpPr>
          <p:nvPr>
            <p:ph type="title"/>
          </p:nvPr>
        </p:nvSpPr>
        <p:spPr/>
        <p:txBody>
          <a:bodyPr/>
          <a:lstStyle/>
          <a:p>
            <a:r>
              <a:rPr lang="en-US"/>
              <a:t>CRWU Streamflow Projections Map</a:t>
            </a:r>
          </a:p>
        </p:txBody>
      </p:sp>
      <p:pic>
        <p:nvPicPr>
          <p:cNvPr id="5" name="Picture 4">
            <a:extLst>
              <a:ext uri="{FF2B5EF4-FFF2-40B4-BE49-F238E27FC236}">
                <a16:creationId xmlns:a16="http://schemas.microsoft.com/office/drawing/2014/main" id="{32554C95-F940-9165-82BB-6E092E7D91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2609" y="1329377"/>
            <a:ext cx="9066136" cy="4538543"/>
          </a:xfrm>
          <a:prstGeom prst="rect">
            <a:avLst/>
          </a:prstGeom>
        </p:spPr>
      </p:pic>
    </p:spTree>
    <p:extLst>
      <p:ext uri="{BB962C8B-B14F-4D97-AF65-F5344CB8AC3E}">
        <p14:creationId xmlns:p14="http://schemas.microsoft.com/office/powerpoint/2010/main" val="1658775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520D-6B6E-C59F-D2AC-9BFB9FCED62F}"/>
              </a:ext>
            </a:extLst>
          </p:cNvPr>
          <p:cNvSpPr>
            <a:spLocks noGrp="1"/>
          </p:cNvSpPr>
          <p:nvPr>
            <p:ph type="title"/>
          </p:nvPr>
        </p:nvSpPr>
        <p:spPr>
          <a:xfrm>
            <a:off x="546099" y="3552825"/>
            <a:ext cx="11017251" cy="2179638"/>
          </a:xfrm>
        </p:spPr>
        <p:txBody>
          <a:bodyPr/>
          <a:lstStyle/>
          <a:p>
            <a:r>
              <a:rPr lang="en-US" dirty="0"/>
              <a:t>CIFA SRF Workshop</a:t>
            </a:r>
            <a:br>
              <a:rPr lang="en-US" dirty="0"/>
            </a:br>
            <a:r>
              <a:rPr lang="en-US" dirty="0"/>
              <a:t>The Link Between Climate and Financial Resilience</a:t>
            </a:r>
            <a:br>
              <a:rPr lang="en-US" dirty="0"/>
            </a:br>
            <a:r>
              <a:rPr lang="en-US" dirty="0"/>
              <a:t>November 2024</a:t>
            </a:r>
            <a:br>
              <a:rPr lang="en-US" dirty="0"/>
            </a:br>
            <a:endParaRPr lang="en-US" dirty="0"/>
          </a:p>
        </p:txBody>
      </p:sp>
    </p:spTree>
    <p:extLst>
      <p:ext uri="{BB962C8B-B14F-4D97-AF65-F5344CB8AC3E}">
        <p14:creationId xmlns:p14="http://schemas.microsoft.com/office/powerpoint/2010/main" val="3399172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5842-80EE-EA67-F9F2-4CA6E32472A6}"/>
              </a:ext>
            </a:extLst>
          </p:cNvPr>
          <p:cNvSpPr>
            <a:spLocks noGrp="1"/>
          </p:cNvSpPr>
          <p:nvPr>
            <p:ph type="title"/>
          </p:nvPr>
        </p:nvSpPr>
        <p:spPr/>
        <p:txBody>
          <a:bodyPr/>
          <a:lstStyle/>
          <a:p>
            <a:r>
              <a:rPr lang="en-US" dirty="0"/>
              <a:t>Moody’s approach to ESG</a:t>
            </a:r>
            <a:br>
              <a:rPr lang="en-US" dirty="0"/>
            </a:br>
            <a:endParaRPr lang="en-US" dirty="0"/>
          </a:p>
        </p:txBody>
      </p:sp>
      <p:sp>
        <p:nvSpPr>
          <p:cNvPr id="5" name="Footer Placeholder 4">
            <a:extLst>
              <a:ext uri="{FF2B5EF4-FFF2-40B4-BE49-F238E27FC236}">
                <a16:creationId xmlns:a16="http://schemas.microsoft.com/office/drawing/2014/main" id="{5ED332C7-7485-E332-1D91-5DA2077E466B}"/>
              </a:ext>
            </a:extLst>
          </p:cNvPr>
          <p:cNvSpPr>
            <a:spLocks noGrp="1"/>
          </p:cNvSpPr>
          <p:nvPr>
            <p:ph type="ftr" sz="quarter" idx="11"/>
          </p:nvPr>
        </p:nvSpPr>
        <p:spPr/>
        <p:txBody>
          <a:bodyPr/>
          <a:lstStyle/>
          <a:p>
            <a:r>
              <a:rPr lang="en-US" dirty="0"/>
              <a:t>ESG 2024</a:t>
            </a:r>
          </a:p>
        </p:txBody>
      </p:sp>
      <p:sp>
        <p:nvSpPr>
          <p:cNvPr id="6" name="Slide Number Placeholder 5">
            <a:extLst>
              <a:ext uri="{FF2B5EF4-FFF2-40B4-BE49-F238E27FC236}">
                <a16:creationId xmlns:a16="http://schemas.microsoft.com/office/drawing/2014/main" id="{44787ADD-0437-6A9C-518E-2FF32687F4CC}"/>
              </a:ext>
            </a:extLst>
          </p:cNvPr>
          <p:cNvSpPr>
            <a:spLocks noGrp="1"/>
          </p:cNvSpPr>
          <p:nvPr>
            <p:ph type="sldNum" sz="quarter" idx="12"/>
          </p:nvPr>
        </p:nvSpPr>
        <p:spPr/>
        <p:txBody>
          <a:bodyPr/>
          <a:lstStyle/>
          <a:p>
            <a:fld id="{862A5111-985B-C14D-9115-5787026182A8}" type="slidenum">
              <a:rPr lang="en-US" sz="1100" smtClean="0"/>
              <a:t>8</a:t>
            </a:fld>
            <a:endParaRPr lang="en-US" sz="1100" dirty="0"/>
          </a:p>
        </p:txBody>
      </p:sp>
    </p:spTree>
    <p:extLst>
      <p:ext uri="{BB962C8B-B14F-4D97-AF65-F5344CB8AC3E}">
        <p14:creationId xmlns:p14="http://schemas.microsoft.com/office/powerpoint/2010/main" val="2034026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2A3862-0699-59E9-7086-667609BB6DB4}"/>
              </a:ext>
            </a:extLst>
          </p:cNvPr>
          <p:cNvSpPr>
            <a:spLocks noGrp="1"/>
          </p:cNvSpPr>
          <p:nvPr>
            <p:ph type="ftr" sz="quarter" idx="11"/>
          </p:nvPr>
        </p:nvSpPr>
        <p:spPr>
          <a:xfrm>
            <a:off x="4772672" y="6311900"/>
            <a:ext cx="5448300" cy="269875"/>
          </a:xfrm>
        </p:spPr>
        <p:txBody>
          <a:bodyPr/>
          <a:lstStyle/>
          <a:p>
            <a:r>
              <a:rPr lang="en-US" dirty="0"/>
              <a:t>ESG 2024</a:t>
            </a:r>
          </a:p>
        </p:txBody>
      </p:sp>
      <p:sp>
        <p:nvSpPr>
          <p:cNvPr id="6" name="Slide Number Placeholder 5">
            <a:extLst>
              <a:ext uri="{FF2B5EF4-FFF2-40B4-BE49-F238E27FC236}">
                <a16:creationId xmlns:a16="http://schemas.microsoft.com/office/drawing/2014/main" id="{45768343-F35A-AD57-AD23-3C28A2F6D324}"/>
              </a:ext>
            </a:extLst>
          </p:cNvPr>
          <p:cNvSpPr>
            <a:spLocks noGrp="1"/>
          </p:cNvSpPr>
          <p:nvPr>
            <p:ph type="sldNum" sz="quarter" idx="12"/>
          </p:nvPr>
        </p:nvSpPr>
        <p:spPr>
          <a:xfrm>
            <a:off x="10459403" y="6311900"/>
            <a:ext cx="1209674" cy="269875"/>
          </a:xfrm>
        </p:spPr>
        <p:txBody>
          <a:bodyPr/>
          <a:lstStyle/>
          <a:p>
            <a:fld id="{862A5111-985B-C14D-9115-5787026182A8}" type="slidenum">
              <a:rPr lang="en-US" sz="1100" smtClean="0">
                <a:solidFill>
                  <a:schemeClr val="accent1">
                    <a:lumMod val="60000"/>
                    <a:lumOff val="40000"/>
                  </a:schemeClr>
                </a:solidFill>
              </a:rPr>
              <a:pPr/>
              <a:t>9</a:t>
            </a:fld>
            <a:endParaRPr lang="en-US" sz="1100" dirty="0">
              <a:solidFill>
                <a:schemeClr val="accent1">
                  <a:lumMod val="60000"/>
                  <a:lumOff val="40000"/>
                </a:schemeClr>
              </a:solidFill>
            </a:endParaRPr>
          </a:p>
        </p:txBody>
      </p:sp>
      <p:sp>
        <p:nvSpPr>
          <p:cNvPr id="9" name="Title 8">
            <a:extLst>
              <a:ext uri="{FF2B5EF4-FFF2-40B4-BE49-F238E27FC236}">
                <a16:creationId xmlns:a16="http://schemas.microsoft.com/office/drawing/2014/main" id="{3C117266-7D53-4EC6-D7E4-0EC38A798FB6}"/>
              </a:ext>
            </a:extLst>
          </p:cNvPr>
          <p:cNvSpPr>
            <a:spLocks noGrp="1"/>
          </p:cNvSpPr>
          <p:nvPr>
            <p:ph type="title"/>
          </p:nvPr>
        </p:nvSpPr>
        <p:spPr>
          <a:xfrm>
            <a:off x="546100" y="548640"/>
            <a:ext cx="11091862" cy="438785"/>
          </a:xfrm>
        </p:spPr>
        <p:txBody>
          <a:bodyPr>
            <a:noAutofit/>
          </a:bodyPr>
          <a:lstStyle/>
          <a:p>
            <a:r>
              <a:rPr lang="en-US" dirty="0"/>
              <a:t>ESG classification incorporates credit relevant considerations</a:t>
            </a:r>
          </a:p>
        </p:txBody>
      </p:sp>
      <p:sp>
        <p:nvSpPr>
          <p:cNvPr id="18" name="Text Placeholder 17">
            <a:extLst>
              <a:ext uri="{FF2B5EF4-FFF2-40B4-BE49-F238E27FC236}">
                <a16:creationId xmlns:a16="http://schemas.microsoft.com/office/drawing/2014/main" id="{D0BF9F5B-8220-90DC-3502-1CB9CA329E82}"/>
              </a:ext>
            </a:extLst>
          </p:cNvPr>
          <p:cNvSpPr>
            <a:spLocks noGrp="1"/>
          </p:cNvSpPr>
          <p:nvPr>
            <p:ph type="body" sz="quarter" idx="22"/>
          </p:nvPr>
        </p:nvSpPr>
        <p:spPr/>
        <p:txBody>
          <a:bodyPr/>
          <a:lstStyle/>
          <a:p>
            <a:r>
              <a:rPr lang="en-IN" i="1" dirty="0"/>
              <a:t>Source: Moody’s Ratings</a:t>
            </a:r>
          </a:p>
        </p:txBody>
      </p:sp>
      <p:grpSp>
        <p:nvGrpSpPr>
          <p:cNvPr id="19" name="Group 18">
            <a:extLst>
              <a:ext uri="{FF2B5EF4-FFF2-40B4-BE49-F238E27FC236}">
                <a16:creationId xmlns:a16="http://schemas.microsoft.com/office/drawing/2014/main" id="{827465AA-EDBC-AE3A-B1AF-CCBA4271A9A4}"/>
              </a:ext>
            </a:extLst>
          </p:cNvPr>
          <p:cNvGrpSpPr/>
          <p:nvPr/>
        </p:nvGrpSpPr>
        <p:grpSpPr>
          <a:xfrm>
            <a:off x="849135" y="3045246"/>
            <a:ext cx="1841470" cy="2663325"/>
            <a:chOff x="-915116" y="3143245"/>
            <a:chExt cx="1541254" cy="2815342"/>
          </a:xfrm>
          <a:solidFill>
            <a:schemeClr val="accent4">
              <a:lumMod val="20000"/>
              <a:lumOff val="80000"/>
            </a:schemeClr>
          </a:solidFill>
        </p:grpSpPr>
        <p:sp>
          <p:nvSpPr>
            <p:cNvPr id="20" name="Rectangle 19">
              <a:extLst>
                <a:ext uri="{FF2B5EF4-FFF2-40B4-BE49-F238E27FC236}">
                  <a16:creationId xmlns:a16="http://schemas.microsoft.com/office/drawing/2014/main" id="{21D9661C-EA45-8BA0-8384-6E3B25C5E68F}"/>
                </a:ext>
              </a:extLst>
            </p:cNvPr>
            <p:cNvSpPr/>
            <p:nvPr/>
          </p:nvSpPr>
          <p:spPr>
            <a:xfrm>
              <a:off x="-908925" y="3709922"/>
              <a:ext cx="1530650" cy="502628"/>
            </a:xfrm>
            <a:prstGeom prst="rect">
              <a:avLst/>
            </a:prstGeom>
            <a:solidFill>
              <a:srgbClr val="0A12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Carbon transition</a:t>
              </a:r>
            </a:p>
          </p:txBody>
        </p:sp>
        <p:sp>
          <p:nvSpPr>
            <p:cNvPr id="25" name="Rectangle 24">
              <a:extLst>
                <a:ext uri="{FF2B5EF4-FFF2-40B4-BE49-F238E27FC236}">
                  <a16:creationId xmlns:a16="http://schemas.microsoft.com/office/drawing/2014/main" id="{B6E43BFA-3236-FB58-81B8-213A1C9C9EF6}"/>
                </a:ext>
              </a:extLst>
            </p:cNvPr>
            <p:cNvSpPr/>
            <p:nvPr/>
          </p:nvSpPr>
          <p:spPr>
            <a:xfrm>
              <a:off x="-908924" y="3143245"/>
              <a:ext cx="1530650" cy="502628"/>
            </a:xfrm>
            <a:prstGeom prst="rect">
              <a:avLst/>
            </a:prstGeom>
            <a:solidFill>
              <a:srgbClr val="0A12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Physical climate risks</a:t>
              </a:r>
            </a:p>
          </p:txBody>
        </p:sp>
        <p:sp>
          <p:nvSpPr>
            <p:cNvPr id="32" name="Rectangle 31">
              <a:extLst>
                <a:ext uri="{FF2B5EF4-FFF2-40B4-BE49-F238E27FC236}">
                  <a16:creationId xmlns:a16="http://schemas.microsoft.com/office/drawing/2014/main" id="{41071B6B-0C12-F7AE-C156-D04EC8D294AB}"/>
                </a:ext>
              </a:extLst>
            </p:cNvPr>
            <p:cNvSpPr/>
            <p:nvPr/>
          </p:nvSpPr>
          <p:spPr>
            <a:xfrm>
              <a:off x="-915116" y="4294587"/>
              <a:ext cx="1530650" cy="502628"/>
            </a:xfrm>
            <a:prstGeom prst="rect">
              <a:avLst/>
            </a:prstGeom>
            <a:solidFill>
              <a:srgbClr val="0A12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Water management</a:t>
              </a:r>
            </a:p>
          </p:txBody>
        </p:sp>
        <p:sp>
          <p:nvSpPr>
            <p:cNvPr id="40" name="Rectangle 39">
              <a:extLst>
                <a:ext uri="{FF2B5EF4-FFF2-40B4-BE49-F238E27FC236}">
                  <a16:creationId xmlns:a16="http://schemas.microsoft.com/office/drawing/2014/main" id="{74AC4CAF-BE18-57E6-35C8-30DB1CE50E4C}"/>
                </a:ext>
              </a:extLst>
            </p:cNvPr>
            <p:cNvSpPr/>
            <p:nvPr/>
          </p:nvSpPr>
          <p:spPr>
            <a:xfrm>
              <a:off x="-904512" y="4868521"/>
              <a:ext cx="1530650" cy="502628"/>
            </a:xfrm>
            <a:prstGeom prst="rect">
              <a:avLst/>
            </a:prstGeom>
            <a:solidFill>
              <a:srgbClr val="0A12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Waste and pollution</a:t>
              </a:r>
            </a:p>
          </p:txBody>
        </p:sp>
        <p:sp>
          <p:nvSpPr>
            <p:cNvPr id="51" name="Rectangle 50">
              <a:extLst>
                <a:ext uri="{FF2B5EF4-FFF2-40B4-BE49-F238E27FC236}">
                  <a16:creationId xmlns:a16="http://schemas.microsoft.com/office/drawing/2014/main" id="{EB3347BB-3F8C-A126-CB0C-D80AD56527EE}"/>
                </a:ext>
              </a:extLst>
            </p:cNvPr>
            <p:cNvSpPr/>
            <p:nvPr/>
          </p:nvSpPr>
          <p:spPr>
            <a:xfrm>
              <a:off x="-908925" y="5455959"/>
              <a:ext cx="1530650" cy="502628"/>
            </a:xfrm>
            <a:prstGeom prst="rect">
              <a:avLst/>
            </a:prstGeom>
            <a:solidFill>
              <a:srgbClr val="0A126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Natural capital</a:t>
              </a:r>
            </a:p>
          </p:txBody>
        </p:sp>
      </p:grpSp>
      <p:cxnSp>
        <p:nvCxnSpPr>
          <p:cNvPr id="62" name="Straight Connector 61">
            <a:extLst>
              <a:ext uri="{FF2B5EF4-FFF2-40B4-BE49-F238E27FC236}">
                <a16:creationId xmlns:a16="http://schemas.microsoft.com/office/drawing/2014/main" id="{D8DBFEAF-7506-EB18-8537-C858FB71F5C2}"/>
              </a:ext>
            </a:extLst>
          </p:cNvPr>
          <p:cNvCxnSpPr>
            <a:cxnSpLocks/>
          </p:cNvCxnSpPr>
          <p:nvPr/>
        </p:nvCxnSpPr>
        <p:spPr>
          <a:xfrm>
            <a:off x="479425" y="2133031"/>
            <a:ext cx="1124712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8BCCDF9-2F0C-0D6D-1C4B-47333B3B3FF5}"/>
              </a:ext>
            </a:extLst>
          </p:cNvPr>
          <p:cNvSpPr txBox="1"/>
          <p:nvPr/>
        </p:nvSpPr>
        <p:spPr>
          <a:xfrm>
            <a:off x="1143897" y="2606488"/>
            <a:ext cx="1251946" cy="215444"/>
          </a:xfrm>
          <a:prstGeom prst="rect">
            <a:avLst/>
          </a:prstGeom>
          <a:noFill/>
        </p:spPr>
        <p:txBody>
          <a:bodyPr wrap="none" lIns="0" tIns="0" rIns="0" bIns="0" rtlCol="0">
            <a:spAutoFit/>
          </a:bodyPr>
          <a:lstStyle/>
          <a:p>
            <a:pPr algn="ctr">
              <a:spcAft>
                <a:spcPts val="450"/>
              </a:spcAft>
            </a:pPr>
            <a:r>
              <a:rPr lang="en-US" sz="1400" b="1" dirty="0">
                <a:solidFill>
                  <a:srgbClr val="0A1264"/>
                </a:solidFill>
              </a:rPr>
              <a:t>Environmental</a:t>
            </a:r>
            <a:endParaRPr lang="en-US" sz="1000" dirty="0">
              <a:solidFill>
                <a:srgbClr val="0A1264"/>
              </a:solidFill>
            </a:endParaRPr>
          </a:p>
        </p:txBody>
      </p:sp>
      <p:sp>
        <p:nvSpPr>
          <p:cNvPr id="64" name="AutoShape 3">
            <a:extLst>
              <a:ext uri="{FF2B5EF4-FFF2-40B4-BE49-F238E27FC236}">
                <a16:creationId xmlns:a16="http://schemas.microsoft.com/office/drawing/2014/main" id="{7E4A7145-562A-2067-6386-81B70CF7CB00}"/>
              </a:ext>
            </a:extLst>
          </p:cNvPr>
          <p:cNvSpPr>
            <a:spLocks noChangeAspect="1" noChangeArrowheads="1" noTextEdit="1"/>
          </p:cNvSpPr>
          <p:nvPr/>
        </p:nvSpPr>
        <p:spPr bwMode="auto">
          <a:xfrm>
            <a:off x="2787084" y="1824448"/>
            <a:ext cx="591122" cy="61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900" dirty="0"/>
          </a:p>
        </p:txBody>
      </p:sp>
      <p:sp>
        <p:nvSpPr>
          <p:cNvPr id="65" name="TextBox 64">
            <a:extLst>
              <a:ext uri="{FF2B5EF4-FFF2-40B4-BE49-F238E27FC236}">
                <a16:creationId xmlns:a16="http://schemas.microsoft.com/office/drawing/2014/main" id="{C5A4481B-6317-B19D-6722-1135613F8A9C}"/>
              </a:ext>
            </a:extLst>
          </p:cNvPr>
          <p:cNvSpPr txBox="1"/>
          <p:nvPr/>
        </p:nvSpPr>
        <p:spPr>
          <a:xfrm>
            <a:off x="5145742" y="2599361"/>
            <a:ext cx="525786" cy="215444"/>
          </a:xfrm>
          <a:prstGeom prst="rect">
            <a:avLst/>
          </a:prstGeom>
          <a:noFill/>
        </p:spPr>
        <p:txBody>
          <a:bodyPr wrap="none" lIns="0" tIns="0" rIns="0" bIns="0" rtlCol="0">
            <a:spAutoFit/>
          </a:bodyPr>
          <a:lstStyle/>
          <a:p>
            <a:pPr algn="ctr">
              <a:spcAft>
                <a:spcPts val="450"/>
              </a:spcAft>
            </a:pPr>
            <a:r>
              <a:rPr lang="en-US" sz="1400" b="1" dirty="0">
                <a:solidFill>
                  <a:srgbClr val="5C068C"/>
                </a:solidFill>
              </a:rPr>
              <a:t>Social</a:t>
            </a:r>
            <a:endParaRPr lang="en-US" sz="1400" dirty="0">
              <a:solidFill>
                <a:srgbClr val="5C068C"/>
              </a:solidFill>
            </a:endParaRPr>
          </a:p>
        </p:txBody>
      </p:sp>
      <p:grpSp>
        <p:nvGrpSpPr>
          <p:cNvPr id="66" name="Group 65">
            <a:extLst>
              <a:ext uri="{FF2B5EF4-FFF2-40B4-BE49-F238E27FC236}">
                <a16:creationId xmlns:a16="http://schemas.microsoft.com/office/drawing/2014/main" id="{CDD82F94-CE9F-DEE1-DF85-3869A9E2BF67}"/>
              </a:ext>
            </a:extLst>
          </p:cNvPr>
          <p:cNvGrpSpPr/>
          <p:nvPr/>
        </p:nvGrpSpPr>
        <p:grpSpPr>
          <a:xfrm>
            <a:off x="3533825" y="3048000"/>
            <a:ext cx="3749620" cy="3188600"/>
            <a:chOff x="2158191" y="3091791"/>
            <a:chExt cx="4221498" cy="3499488"/>
          </a:xfrm>
          <a:solidFill>
            <a:schemeClr val="accent2">
              <a:lumMod val="20000"/>
              <a:lumOff val="80000"/>
            </a:schemeClr>
          </a:solidFill>
        </p:grpSpPr>
        <p:sp>
          <p:nvSpPr>
            <p:cNvPr id="67" name="Rectangle 66">
              <a:extLst>
                <a:ext uri="{FF2B5EF4-FFF2-40B4-BE49-F238E27FC236}">
                  <a16:creationId xmlns:a16="http://schemas.microsoft.com/office/drawing/2014/main" id="{37D45B59-A16D-4D54-C061-B20824FBCF8C}"/>
                </a:ext>
              </a:extLst>
            </p:cNvPr>
            <p:cNvSpPr/>
            <p:nvPr/>
          </p:nvSpPr>
          <p:spPr>
            <a:xfrm>
              <a:off x="2158193" y="3091791"/>
              <a:ext cx="2058955"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Customer relations</a:t>
              </a:r>
            </a:p>
          </p:txBody>
        </p:sp>
        <p:sp>
          <p:nvSpPr>
            <p:cNvPr id="68" name="Rectangle 67">
              <a:extLst>
                <a:ext uri="{FF2B5EF4-FFF2-40B4-BE49-F238E27FC236}">
                  <a16:creationId xmlns:a16="http://schemas.microsoft.com/office/drawing/2014/main" id="{6687A2B1-1DE0-E73B-4DD9-B77EDB7607C6}"/>
                </a:ext>
              </a:extLst>
            </p:cNvPr>
            <p:cNvSpPr/>
            <p:nvPr/>
          </p:nvSpPr>
          <p:spPr>
            <a:xfrm>
              <a:off x="4302925" y="3092309"/>
              <a:ext cx="2058953"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Access to </a:t>
              </a:r>
              <a:br>
                <a:rPr lang="en-GB" sz="1100" dirty="0">
                  <a:solidFill>
                    <a:schemeClr val="bg1"/>
                  </a:solidFill>
                </a:rPr>
              </a:br>
              <a:r>
                <a:rPr lang="en-GB" sz="1100" dirty="0">
                  <a:solidFill>
                    <a:schemeClr val="bg1"/>
                  </a:solidFill>
                </a:rPr>
                <a:t>basic services</a:t>
              </a:r>
            </a:p>
          </p:txBody>
        </p:sp>
        <p:sp>
          <p:nvSpPr>
            <p:cNvPr id="69" name="Rectangle 68">
              <a:extLst>
                <a:ext uri="{FF2B5EF4-FFF2-40B4-BE49-F238E27FC236}">
                  <a16:creationId xmlns:a16="http://schemas.microsoft.com/office/drawing/2014/main" id="{C55B9582-500F-ED59-7A49-10895551D633}"/>
                </a:ext>
              </a:extLst>
            </p:cNvPr>
            <p:cNvSpPr/>
            <p:nvPr/>
          </p:nvSpPr>
          <p:spPr>
            <a:xfrm>
              <a:off x="2158191" y="3687759"/>
              <a:ext cx="2058953"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Demographic and societal trends</a:t>
              </a:r>
            </a:p>
          </p:txBody>
        </p:sp>
        <p:sp>
          <p:nvSpPr>
            <p:cNvPr id="70" name="Rectangle 69">
              <a:extLst>
                <a:ext uri="{FF2B5EF4-FFF2-40B4-BE49-F238E27FC236}">
                  <a16:creationId xmlns:a16="http://schemas.microsoft.com/office/drawing/2014/main" id="{3D964BB6-6397-AF0F-CD80-80B3CF98179D}"/>
                </a:ext>
              </a:extLst>
            </p:cNvPr>
            <p:cNvSpPr/>
            <p:nvPr/>
          </p:nvSpPr>
          <p:spPr>
            <a:xfrm>
              <a:off x="4311143" y="3681983"/>
              <a:ext cx="2058953"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Demographics</a:t>
              </a:r>
            </a:p>
          </p:txBody>
        </p:sp>
        <p:sp>
          <p:nvSpPr>
            <p:cNvPr id="71" name="Rectangle 70">
              <a:extLst>
                <a:ext uri="{FF2B5EF4-FFF2-40B4-BE49-F238E27FC236}">
                  <a16:creationId xmlns:a16="http://schemas.microsoft.com/office/drawing/2014/main" id="{54EF483B-311A-84A6-81D0-E1569DDE6F04}"/>
                </a:ext>
              </a:extLst>
            </p:cNvPr>
            <p:cNvSpPr/>
            <p:nvPr/>
          </p:nvSpPr>
          <p:spPr>
            <a:xfrm>
              <a:off x="2158191" y="4288526"/>
              <a:ext cx="2058952"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Human capital</a:t>
              </a:r>
            </a:p>
          </p:txBody>
        </p:sp>
        <p:sp>
          <p:nvSpPr>
            <p:cNvPr id="72" name="Rectangle 71">
              <a:extLst>
                <a:ext uri="{FF2B5EF4-FFF2-40B4-BE49-F238E27FC236}">
                  <a16:creationId xmlns:a16="http://schemas.microsoft.com/office/drawing/2014/main" id="{58B8C2BE-AA96-C7EB-ACC4-E6EB9D7B02EC}"/>
                </a:ext>
              </a:extLst>
            </p:cNvPr>
            <p:cNvSpPr/>
            <p:nvPr/>
          </p:nvSpPr>
          <p:spPr>
            <a:xfrm>
              <a:off x="4311143" y="4288526"/>
              <a:ext cx="2058953"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Education</a:t>
              </a:r>
              <a:endParaRPr lang="en-US" sz="1100" dirty="0">
                <a:solidFill>
                  <a:schemeClr val="bg1"/>
                </a:solidFill>
                <a:latin typeface="Arial" panose="020B0604020202020204" pitchFamily="34" charset="0"/>
              </a:endParaRPr>
            </a:p>
          </p:txBody>
        </p:sp>
        <p:sp>
          <p:nvSpPr>
            <p:cNvPr id="73" name="Rectangle 72">
              <a:extLst>
                <a:ext uri="{FF2B5EF4-FFF2-40B4-BE49-F238E27FC236}">
                  <a16:creationId xmlns:a16="http://schemas.microsoft.com/office/drawing/2014/main" id="{FF752DB4-28F5-CCCD-CC06-07F3C9BEF477}"/>
                </a:ext>
              </a:extLst>
            </p:cNvPr>
            <p:cNvSpPr/>
            <p:nvPr/>
          </p:nvSpPr>
          <p:spPr>
            <a:xfrm>
              <a:off x="2164875" y="4885009"/>
              <a:ext cx="2058955"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Health and safety</a:t>
              </a:r>
            </a:p>
          </p:txBody>
        </p:sp>
        <p:sp>
          <p:nvSpPr>
            <p:cNvPr id="74" name="Rectangle 73">
              <a:extLst>
                <a:ext uri="{FF2B5EF4-FFF2-40B4-BE49-F238E27FC236}">
                  <a16:creationId xmlns:a16="http://schemas.microsoft.com/office/drawing/2014/main" id="{414C91B6-D8AA-8EF0-5508-BD0BCE904C13}"/>
                </a:ext>
              </a:extLst>
            </p:cNvPr>
            <p:cNvSpPr/>
            <p:nvPr/>
          </p:nvSpPr>
          <p:spPr>
            <a:xfrm>
              <a:off x="4302925" y="4878126"/>
              <a:ext cx="2058953"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Health and safety</a:t>
              </a:r>
            </a:p>
          </p:txBody>
        </p:sp>
        <p:sp>
          <p:nvSpPr>
            <p:cNvPr id="75" name="Rectangle 74">
              <a:extLst>
                <a:ext uri="{FF2B5EF4-FFF2-40B4-BE49-F238E27FC236}">
                  <a16:creationId xmlns:a16="http://schemas.microsoft.com/office/drawing/2014/main" id="{8CCDCCE2-6DDE-5CFA-E6EB-F179E31E18E2}"/>
                </a:ext>
              </a:extLst>
            </p:cNvPr>
            <p:cNvSpPr/>
            <p:nvPr/>
          </p:nvSpPr>
          <p:spPr>
            <a:xfrm>
              <a:off x="2162446" y="5489919"/>
              <a:ext cx="2058955"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Responsible</a:t>
              </a:r>
            </a:p>
            <a:p>
              <a:pPr algn="ctr"/>
              <a:r>
                <a:rPr lang="en-GB" sz="1100" dirty="0">
                  <a:solidFill>
                    <a:schemeClr val="bg1"/>
                  </a:solidFill>
                </a:rPr>
                <a:t>production</a:t>
              </a:r>
            </a:p>
          </p:txBody>
        </p:sp>
        <p:sp>
          <p:nvSpPr>
            <p:cNvPr id="76" name="Rectangle 75">
              <a:extLst>
                <a:ext uri="{FF2B5EF4-FFF2-40B4-BE49-F238E27FC236}">
                  <a16:creationId xmlns:a16="http://schemas.microsoft.com/office/drawing/2014/main" id="{93244D22-0745-FD38-F003-7563EC6F6E2A}"/>
                </a:ext>
              </a:extLst>
            </p:cNvPr>
            <p:cNvSpPr/>
            <p:nvPr/>
          </p:nvSpPr>
          <p:spPr>
            <a:xfrm>
              <a:off x="4320736" y="5473598"/>
              <a:ext cx="2058953"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Housing</a:t>
              </a:r>
            </a:p>
          </p:txBody>
        </p:sp>
        <p:sp>
          <p:nvSpPr>
            <p:cNvPr id="77" name="Rectangle 76">
              <a:extLst>
                <a:ext uri="{FF2B5EF4-FFF2-40B4-BE49-F238E27FC236}">
                  <a16:creationId xmlns:a16="http://schemas.microsoft.com/office/drawing/2014/main" id="{E16CDD6D-4513-6362-B3A4-136C32D52CF7}"/>
                </a:ext>
              </a:extLst>
            </p:cNvPr>
            <p:cNvSpPr/>
            <p:nvPr/>
          </p:nvSpPr>
          <p:spPr>
            <a:xfrm>
              <a:off x="4320736" y="6069431"/>
              <a:ext cx="2058953" cy="521848"/>
            </a:xfrm>
            <a:prstGeom prst="rect">
              <a:avLst/>
            </a:prstGeom>
            <a:solidFill>
              <a:srgbClr val="5C06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Labor and income</a:t>
              </a:r>
            </a:p>
          </p:txBody>
        </p:sp>
      </p:grpSp>
      <p:sp>
        <p:nvSpPr>
          <p:cNvPr id="78" name="TextBox 77">
            <a:extLst>
              <a:ext uri="{FF2B5EF4-FFF2-40B4-BE49-F238E27FC236}">
                <a16:creationId xmlns:a16="http://schemas.microsoft.com/office/drawing/2014/main" id="{304C0CA3-6D2E-F7F3-0F81-8592CF90F98D}"/>
              </a:ext>
            </a:extLst>
          </p:cNvPr>
          <p:cNvSpPr txBox="1"/>
          <p:nvPr/>
        </p:nvSpPr>
        <p:spPr>
          <a:xfrm>
            <a:off x="9290630" y="2626242"/>
            <a:ext cx="1029128" cy="215444"/>
          </a:xfrm>
          <a:prstGeom prst="rect">
            <a:avLst/>
          </a:prstGeom>
          <a:noFill/>
        </p:spPr>
        <p:txBody>
          <a:bodyPr wrap="none" lIns="0" tIns="0" rIns="0" bIns="0" rtlCol="0">
            <a:spAutoFit/>
          </a:bodyPr>
          <a:lstStyle/>
          <a:p>
            <a:pPr algn="ctr">
              <a:spcAft>
                <a:spcPts val="450"/>
              </a:spcAft>
            </a:pPr>
            <a:r>
              <a:rPr lang="en-US" sz="1400" b="1" dirty="0">
                <a:solidFill>
                  <a:srgbClr val="78BE20"/>
                </a:solidFill>
              </a:rPr>
              <a:t>Governance</a:t>
            </a:r>
            <a:endParaRPr lang="en-US" sz="1000" b="1" dirty="0">
              <a:solidFill>
                <a:srgbClr val="78BE20"/>
              </a:solidFill>
            </a:endParaRPr>
          </a:p>
        </p:txBody>
      </p:sp>
      <p:grpSp>
        <p:nvGrpSpPr>
          <p:cNvPr id="79" name="Group 78">
            <a:extLst>
              <a:ext uri="{FF2B5EF4-FFF2-40B4-BE49-F238E27FC236}">
                <a16:creationId xmlns:a16="http://schemas.microsoft.com/office/drawing/2014/main" id="{23DBE2CC-1393-9B09-1112-0C87BE11C3AC}"/>
              </a:ext>
            </a:extLst>
          </p:cNvPr>
          <p:cNvGrpSpPr/>
          <p:nvPr/>
        </p:nvGrpSpPr>
        <p:grpSpPr>
          <a:xfrm>
            <a:off x="7933691" y="3045246"/>
            <a:ext cx="3743006" cy="2648132"/>
            <a:chOff x="4842245" y="3041952"/>
            <a:chExt cx="4602177" cy="2648132"/>
          </a:xfrm>
          <a:solidFill>
            <a:schemeClr val="bg1">
              <a:lumMod val="85000"/>
            </a:schemeClr>
          </a:solidFill>
        </p:grpSpPr>
        <p:sp>
          <p:nvSpPr>
            <p:cNvPr id="80" name="Rectangle 79">
              <a:extLst>
                <a:ext uri="{FF2B5EF4-FFF2-40B4-BE49-F238E27FC236}">
                  <a16:creationId xmlns:a16="http://schemas.microsoft.com/office/drawing/2014/main" id="{C806E49C-FCB2-EE7F-9F49-16606119CFC4}"/>
                </a:ext>
              </a:extLst>
            </p:cNvPr>
            <p:cNvSpPr/>
            <p:nvPr/>
          </p:nvSpPr>
          <p:spPr>
            <a:xfrm>
              <a:off x="4842245" y="4668018"/>
              <a:ext cx="2248583" cy="475488"/>
            </a:xfrm>
            <a:prstGeom prst="rect">
              <a:avLst/>
            </a:prstGeom>
            <a:solidFill>
              <a:srgbClr val="78BE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Board structure, policies &amp; procedures </a:t>
              </a:r>
            </a:p>
          </p:txBody>
        </p:sp>
        <p:sp>
          <p:nvSpPr>
            <p:cNvPr id="81" name="Rectangle 80">
              <a:extLst>
                <a:ext uri="{FF2B5EF4-FFF2-40B4-BE49-F238E27FC236}">
                  <a16:creationId xmlns:a16="http://schemas.microsoft.com/office/drawing/2014/main" id="{48650E42-CE57-E791-69BB-6097F56B12F8}"/>
                </a:ext>
              </a:extLst>
            </p:cNvPr>
            <p:cNvSpPr/>
            <p:nvPr/>
          </p:nvSpPr>
          <p:spPr>
            <a:xfrm>
              <a:off x="4851238" y="5214596"/>
              <a:ext cx="2248583" cy="475488"/>
            </a:xfrm>
            <a:prstGeom prst="rect">
              <a:avLst/>
            </a:prstGeom>
            <a:solidFill>
              <a:srgbClr val="78BE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Compliance &amp; reporting</a:t>
              </a:r>
            </a:p>
          </p:txBody>
        </p:sp>
        <p:sp>
          <p:nvSpPr>
            <p:cNvPr id="82" name="Rectangle 81">
              <a:extLst>
                <a:ext uri="{FF2B5EF4-FFF2-40B4-BE49-F238E27FC236}">
                  <a16:creationId xmlns:a16="http://schemas.microsoft.com/office/drawing/2014/main" id="{43A51D7A-CB9E-3144-2DC7-54FA011E5ED1}"/>
                </a:ext>
              </a:extLst>
            </p:cNvPr>
            <p:cNvSpPr/>
            <p:nvPr/>
          </p:nvSpPr>
          <p:spPr>
            <a:xfrm>
              <a:off x="4851238" y="3041952"/>
              <a:ext cx="2248582" cy="475488"/>
            </a:xfrm>
            <a:prstGeom prst="rect">
              <a:avLst/>
            </a:prstGeom>
            <a:solidFill>
              <a:srgbClr val="78BE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Financial strategy &amp; risk management</a:t>
              </a:r>
            </a:p>
          </p:txBody>
        </p:sp>
        <p:sp>
          <p:nvSpPr>
            <p:cNvPr id="83" name="Rectangle 82">
              <a:extLst>
                <a:ext uri="{FF2B5EF4-FFF2-40B4-BE49-F238E27FC236}">
                  <a16:creationId xmlns:a16="http://schemas.microsoft.com/office/drawing/2014/main" id="{CD133DAF-4CDB-745E-137F-8A0B19C95BD2}"/>
                </a:ext>
              </a:extLst>
            </p:cNvPr>
            <p:cNvSpPr/>
            <p:nvPr/>
          </p:nvSpPr>
          <p:spPr>
            <a:xfrm>
              <a:off x="4851238" y="3580574"/>
              <a:ext cx="2248583" cy="475488"/>
            </a:xfrm>
            <a:prstGeom prst="rect">
              <a:avLst/>
            </a:prstGeom>
            <a:solidFill>
              <a:srgbClr val="78BE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Management credibility &amp; track record</a:t>
              </a:r>
            </a:p>
          </p:txBody>
        </p:sp>
        <p:sp>
          <p:nvSpPr>
            <p:cNvPr id="84" name="Rectangle 83">
              <a:extLst>
                <a:ext uri="{FF2B5EF4-FFF2-40B4-BE49-F238E27FC236}">
                  <a16:creationId xmlns:a16="http://schemas.microsoft.com/office/drawing/2014/main" id="{4553E789-0F8A-975C-60C5-A54913103A95}"/>
                </a:ext>
              </a:extLst>
            </p:cNvPr>
            <p:cNvSpPr/>
            <p:nvPr/>
          </p:nvSpPr>
          <p:spPr>
            <a:xfrm>
              <a:off x="4851238" y="4128594"/>
              <a:ext cx="2248583" cy="475488"/>
            </a:xfrm>
            <a:prstGeom prst="rect">
              <a:avLst/>
            </a:prstGeom>
            <a:solidFill>
              <a:srgbClr val="78BE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Organizational structure</a:t>
              </a:r>
              <a:endParaRPr lang="en-GB" sz="1100" dirty="0">
                <a:solidFill>
                  <a:schemeClr val="bg1"/>
                </a:solidFill>
              </a:endParaRPr>
            </a:p>
          </p:txBody>
        </p:sp>
        <p:sp>
          <p:nvSpPr>
            <p:cNvPr id="85" name="Rectangle 84">
              <a:extLst>
                <a:ext uri="{FF2B5EF4-FFF2-40B4-BE49-F238E27FC236}">
                  <a16:creationId xmlns:a16="http://schemas.microsoft.com/office/drawing/2014/main" id="{010E0A0A-D06F-B2E0-C81F-B52596F99410}"/>
                </a:ext>
              </a:extLst>
            </p:cNvPr>
            <p:cNvSpPr/>
            <p:nvPr/>
          </p:nvSpPr>
          <p:spPr>
            <a:xfrm>
              <a:off x="7186469" y="4128594"/>
              <a:ext cx="2248583" cy="475488"/>
            </a:xfrm>
            <a:prstGeom prst="rect">
              <a:avLst/>
            </a:prstGeom>
            <a:solidFill>
              <a:srgbClr val="78BE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Budget </a:t>
              </a:r>
            </a:p>
            <a:p>
              <a:pPr algn="ctr"/>
              <a:r>
                <a:rPr lang="en-GB" sz="1100" dirty="0">
                  <a:solidFill>
                    <a:schemeClr val="bg1"/>
                  </a:solidFill>
                </a:rPr>
                <a:t>management</a:t>
              </a:r>
            </a:p>
          </p:txBody>
        </p:sp>
        <p:sp>
          <p:nvSpPr>
            <p:cNvPr id="86" name="Rectangle 85">
              <a:extLst>
                <a:ext uri="{FF2B5EF4-FFF2-40B4-BE49-F238E27FC236}">
                  <a16:creationId xmlns:a16="http://schemas.microsoft.com/office/drawing/2014/main" id="{DE00ADE8-B031-E405-B81E-2B0B467C9227}"/>
                </a:ext>
              </a:extLst>
            </p:cNvPr>
            <p:cNvSpPr/>
            <p:nvPr/>
          </p:nvSpPr>
          <p:spPr>
            <a:xfrm>
              <a:off x="7186470" y="3041952"/>
              <a:ext cx="2248583" cy="475488"/>
            </a:xfrm>
            <a:prstGeom prst="rect">
              <a:avLst/>
            </a:prstGeom>
            <a:solidFill>
              <a:srgbClr val="78BE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Institutional structure</a:t>
              </a:r>
              <a:endParaRPr lang="en-GB" sz="1100" dirty="0">
                <a:solidFill>
                  <a:schemeClr val="bg1"/>
                </a:solidFill>
              </a:endParaRPr>
            </a:p>
          </p:txBody>
        </p:sp>
        <p:sp>
          <p:nvSpPr>
            <p:cNvPr id="87" name="Rectangle 86">
              <a:extLst>
                <a:ext uri="{FF2B5EF4-FFF2-40B4-BE49-F238E27FC236}">
                  <a16:creationId xmlns:a16="http://schemas.microsoft.com/office/drawing/2014/main" id="{5FD92648-D22F-E7D3-E517-8789F315466F}"/>
                </a:ext>
              </a:extLst>
            </p:cNvPr>
            <p:cNvSpPr/>
            <p:nvPr/>
          </p:nvSpPr>
          <p:spPr>
            <a:xfrm>
              <a:off x="7195837" y="3587407"/>
              <a:ext cx="2248585" cy="475488"/>
            </a:xfrm>
            <a:prstGeom prst="rect">
              <a:avLst/>
            </a:prstGeom>
            <a:solidFill>
              <a:srgbClr val="78BE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Policy credibility and effectiveness</a:t>
              </a:r>
            </a:p>
          </p:txBody>
        </p:sp>
        <p:sp>
          <p:nvSpPr>
            <p:cNvPr id="88" name="Rectangle 87">
              <a:extLst>
                <a:ext uri="{FF2B5EF4-FFF2-40B4-BE49-F238E27FC236}">
                  <a16:creationId xmlns:a16="http://schemas.microsoft.com/office/drawing/2014/main" id="{D6E55B60-CC19-4C16-721F-F618BA53FE21}"/>
                </a:ext>
              </a:extLst>
            </p:cNvPr>
            <p:cNvSpPr/>
            <p:nvPr/>
          </p:nvSpPr>
          <p:spPr>
            <a:xfrm>
              <a:off x="7186469" y="4668018"/>
              <a:ext cx="2248583" cy="475488"/>
            </a:xfrm>
            <a:prstGeom prst="rect">
              <a:avLst/>
            </a:prstGeom>
            <a:solidFill>
              <a:srgbClr val="78BE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Transparency and disclosure</a:t>
              </a:r>
            </a:p>
          </p:txBody>
        </p:sp>
      </p:grpSp>
      <p:sp>
        <p:nvSpPr>
          <p:cNvPr id="89" name="TextBox 88">
            <a:extLst>
              <a:ext uri="{FF2B5EF4-FFF2-40B4-BE49-F238E27FC236}">
                <a16:creationId xmlns:a16="http://schemas.microsoft.com/office/drawing/2014/main" id="{07616CDB-7C01-63CC-3077-6295AA2749D3}"/>
              </a:ext>
            </a:extLst>
          </p:cNvPr>
          <p:cNvSpPr txBox="1"/>
          <p:nvPr/>
        </p:nvSpPr>
        <p:spPr>
          <a:xfrm>
            <a:off x="3780460" y="2853549"/>
            <a:ext cx="1202252" cy="169277"/>
          </a:xfrm>
          <a:prstGeom prst="rect">
            <a:avLst/>
          </a:prstGeom>
          <a:noFill/>
        </p:spPr>
        <p:txBody>
          <a:bodyPr wrap="square" lIns="0" tIns="0" rIns="0" bIns="0" rtlCol="0">
            <a:spAutoFit/>
          </a:bodyPr>
          <a:lstStyle/>
          <a:p>
            <a:pPr algn="ctr">
              <a:spcAft>
                <a:spcPts val="1200"/>
              </a:spcAft>
            </a:pPr>
            <a:r>
              <a:rPr lang="en-US" sz="1100" dirty="0">
                <a:solidFill>
                  <a:srgbClr val="040826"/>
                </a:solidFill>
              </a:rPr>
              <a:t>Private sector </a:t>
            </a:r>
          </a:p>
        </p:txBody>
      </p:sp>
      <p:sp>
        <p:nvSpPr>
          <p:cNvPr id="90" name="TextBox 89">
            <a:extLst>
              <a:ext uri="{FF2B5EF4-FFF2-40B4-BE49-F238E27FC236}">
                <a16:creationId xmlns:a16="http://schemas.microsoft.com/office/drawing/2014/main" id="{76676A4D-85C4-2747-71E4-CF594ECD0E8F}"/>
              </a:ext>
            </a:extLst>
          </p:cNvPr>
          <p:cNvSpPr txBox="1"/>
          <p:nvPr/>
        </p:nvSpPr>
        <p:spPr>
          <a:xfrm>
            <a:off x="5655160" y="2853549"/>
            <a:ext cx="1202252" cy="169277"/>
          </a:xfrm>
          <a:prstGeom prst="rect">
            <a:avLst/>
          </a:prstGeom>
          <a:noFill/>
        </p:spPr>
        <p:txBody>
          <a:bodyPr wrap="square" lIns="0" tIns="0" rIns="0" bIns="0" rtlCol="0">
            <a:spAutoFit/>
          </a:bodyPr>
          <a:lstStyle/>
          <a:p>
            <a:pPr algn="ctr">
              <a:spcAft>
                <a:spcPts val="1200"/>
              </a:spcAft>
            </a:pPr>
            <a:r>
              <a:rPr lang="en-US" sz="1100" dirty="0">
                <a:solidFill>
                  <a:srgbClr val="040826"/>
                </a:solidFill>
              </a:rPr>
              <a:t>Public sector </a:t>
            </a:r>
          </a:p>
        </p:txBody>
      </p:sp>
      <p:sp>
        <p:nvSpPr>
          <p:cNvPr id="91" name="TextBox 90">
            <a:extLst>
              <a:ext uri="{FF2B5EF4-FFF2-40B4-BE49-F238E27FC236}">
                <a16:creationId xmlns:a16="http://schemas.microsoft.com/office/drawing/2014/main" id="{E0F499BE-5562-0EB0-1710-9BABE0D60DC6}"/>
              </a:ext>
            </a:extLst>
          </p:cNvPr>
          <p:cNvSpPr txBox="1"/>
          <p:nvPr/>
        </p:nvSpPr>
        <p:spPr>
          <a:xfrm>
            <a:off x="8188563" y="2866099"/>
            <a:ext cx="1202252" cy="169277"/>
          </a:xfrm>
          <a:prstGeom prst="rect">
            <a:avLst/>
          </a:prstGeom>
          <a:noFill/>
        </p:spPr>
        <p:txBody>
          <a:bodyPr wrap="square" lIns="0" tIns="0" rIns="0" bIns="0" rtlCol="0">
            <a:spAutoFit/>
          </a:bodyPr>
          <a:lstStyle/>
          <a:p>
            <a:pPr algn="ctr">
              <a:spcAft>
                <a:spcPts val="1200"/>
              </a:spcAft>
            </a:pPr>
            <a:r>
              <a:rPr lang="en-US" sz="1100" dirty="0">
                <a:solidFill>
                  <a:srgbClr val="040826"/>
                </a:solidFill>
              </a:rPr>
              <a:t>Private sector </a:t>
            </a:r>
          </a:p>
        </p:txBody>
      </p:sp>
      <p:sp>
        <p:nvSpPr>
          <p:cNvPr id="92" name="TextBox 91">
            <a:extLst>
              <a:ext uri="{FF2B5EF4-FFF2-40B4-BE49-F238E27FC236}">
                <a16:creationId xmlns:a16="http://schemas.microsoft.com/office/drawing/2014/main" id="{B4F92248-071A-34D3-65A6-C635A1472C61}"/>
              </a:ext>
            </a:extLst>
          </p:cNvPr>
          <p:cNvSpPr txBox="1"/>
          <p:nvPr/>
        </p:nvSpPr>
        <p:spPr>
          <a:xfrm>
            <a:off x="10100040" y="2867781"/>
            <a:ext cx="1202252" cy="169277"/>
          </a:xfrm>
          <a:prstGeom prst="rect">
            <a:avLst/>
          </a:prstGeom>
          <a:noFill/>
        </p:spPr>
        <p:txBody>
          <a:bodyPr wrap="square" lIns="0" tIns="0" rIns="0" bIns="0" rtlCol="0">
            <a:spAutoFit/>
          </a:bodyPr>
          <a:lstStyle/>
          <a:p>
            <a:pPr algn="ctr">
              <a:spcAft>
                <a:spcPts val="1200"/>
              </a:spcAft>
            </a:pPr>
            <a:r>
              <a:rPr lang="en-US" sz="1100" dirty="0">
                <a:solidFill>
                  <a:srgbClr val="040826"/>
                </a:solidFill>
              </a:rPr>
              <a:t>Public sector </a:t>
            </a:r>
          </a:p>
        </p:txBody>
      </p:sp>
      <p:grpSp>
        <p:nvGrpSpPr>
          <p:cNvPr id="10" name="Group 9">
            <a:extLst>
              <a:ext uri="{FF2B5EF4-FFF2-40B4-BE49-F238E27FC236}">
                <a16:creationId xmlns:a16="http://schemas.microsoft.com/office/drawing/2014/main" id="{1492F2F0-7921-04C9-850B-B98097B9BA99}"/>
              </a:ext>
            </a:extLst>
          </p:cNvPr>
          <p:cNvGrpSpPr/>
          <p:nvPr/>
        </p:nvGrpSpPr>
        <p:grpSpPr>
          <a:xfrm>
            <a:off x="5049648" y="1775207"/>
            <a:ext cx="717975" cy="717973"/>
            <a:chOff x="5049648" y="1775207"/>
            <a:chExt cx="717975" cy="717973"/>
          </a:xfrm>
        </p:grpSpPr>
        <p:sp>
          <p:nvSpPr>
            <p:cNvPr id="102" name="Freeform: Shape 101">
              <a:extLst>
                <a:ext uri="{FF2B5EF4-FFF2-40B4-BE49-F238E27FC236}">
                  <a16:creationId xmlns:a16="http://schemas.microsoft.com/office/drawing/2014/main" id="{50F8EE1B-108D-5CCA-09CC-AA380F1BFC80}"/>
                </a:ext>
              </a:extLst>
            </p:cNvPr>
            <p:cNvSpPr/>
            <p:nvPr/>
          </p:nvSpPr>
          <p:spPr>
            <a:xfrm>
              <a:off x="5049648" y="1775207"/>
              <a:ext cx="717975" cy="717973"/>
            </a:xfrm>
            <a:custGeom>
              <a:avLst/>
              <a:gdLst>
                <a:gd name="connsiteX0" fmla="*/ 398207 w 390399"/>
                <a:gd name="connsiteY0" fmla="*/ 199103 h 390397"/>
                <a:gd name="connsiteX1" fmla="*/ 199104 w 390399"/>
                <a:gd name="connsiteY1" fmla="*/ 398206 h 390397"/>
                <a:gd name="connsiteX2" fmla="*/ 0 w 390399"/>
                <a:gd name="connsiteY2" fmla="*/ 199103 h 390397"/>
                <a:gd name="connsiteX3" fmla="*/ 199104 w 390399"/>
                <a:gd name="connsiteY3" fmla="*/ 0 h 390397"/>
                <a:gd name="connsiteX4" fmla="*/ 398207 w 390399"/>
                <a:gd name="connsiteY4" fmla="*/ 199103 h 390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399" h="390397">
                  <a:moveTo>
                    <a:pt x="398207" y="199103"/>
                  </a:moveTo>
                  <a:cubicBezTo>
                    <a:pt x="398207" y="309064"/>
                    <a:pt x="309065" y="398206"/>
                    <a:pt x="199104" y="398206"/>
                  </a:cubicBezTo>
                  <a:cubicBezTo>
                    <a:pt x="89142" y="398206"/>
                    <a:pt x="0" y="309064"/>
                    <a:pt x="0" y="199103"/>
                  </a:cubicBezTo>
                  <a:cubicBezTo>
                    <a:pt x="0" y="89141"/>
                    <a:pt x="89142" y="0"/>
                    <a:pt x="199104" y="0"/>
                  </a:cubicBezTo>
                  <a:cubicBezTo>
                    <a:pt x="309065" y="0"/>
                    <a:pt x="398207" y="89141"/>
                    <a:pt x="398207" y="199103"/>
                  </a:cubicBezTo>
                  <a:close/>
                </a:path>
              </a:pathLst>
            </a:custGeom>
            <a:solidFill>
              <a:schemeClr val="bg1"/>
            </a:solidFill>
            <a:ln w="9525" cap="flat">
              <a:solidFill>
                <a:srgbClr val="5C068C"/>
              </a:solidFill>
              <a:prstDash val="solid"/>
              <a:miter/>
            </a:ln>
          </p:spPr>
          <p:txBody>
            <a:bodyPr rtlCol="0" anchor="ctr"/>
            <a:lstStyle/>
            <a:p>
              <a:endParaRPr lang="en-US" sz="3310" dirty="0"/>
            </a:p>
          </p:txBody>
        </p:sp>
        <p:grpSp>
          <p:nvGrpSpPr>
            <p:cNvPr id="5" name="Group 4">
              <a:extLst>
                <a:ext uri="{FF2B5EF4-FFF2-40B4-BE49-F238E27FC236}">
                  <a16:creationId xmlns:a16="http://schemas.microsoft.com/office/drawing/2014/main" id="{EB523A39-1C87-AD53-3A65-2CEE13D0FB10}"/>
                </a:ext>
              </a:extLst>
            </p:cNvPr>
            <p:cNvGrpSpPr/>
            <p:nvPr/>
          </p:nvGrpSpPr>
          <p:grpSpPr>
            <a:xfrm>
              <a:off x="5211961" y="1960726"/>
              <a:ext cx="393348" cy="346935"/>
              <a:chOff x="5206577" y="1967777"/>
              <a:chExt cx="393348" cy="346935"/>
            </a:xfrm>
          </p:grpSpPr>
          <p:sp>
            <p:nvSpPr>
              <p:cNvPr id="104" name="Freeform: Shape 103">
                <a:extLst>
                  <a:ext uri="{FF2B5EF4-FFF2-40B4-BE49-F238E27FC236}">
                    <a16:creationId xmlns:a16="http://schemas.microsoft.com/office/drawing/2014/main" id="{A3C5717D-0A84-46C3-232E-8DA929ADF667}"/>
                  </a:ext>
                </a:extLst>
              </p:cNvPr>
              <p:cNvSpPr/>
              <p:nvPr/>
            </p:nvSpPr>
            <p:spPr>
              <a:xfrm>
                <a:off x="5351967" y="2186502"/>
                <a:ext cx="102567" cy="128210"/>
              </a:xfrm>
              <a:custGeom>
                <a:avLst/>
                <a:gdLst>
                  <a:gd name="connsiteX0" fmla="*/ 67623 w 55771"/>
                  <a:gd name="connsiteY0" fmla="*/ 56189 h 69713"/>
                  <a:gd name="connsiteX1" fmla="*/ 43083 w 55771"/>
                  <a:gd name="connsiteY1" fmla="*/ 43083 h 69713"/>
                  <a:gd name="connsiteX2" fmla="*/ 43083 w 55771"/>
                  <a:gd name="connsiteY2" fmla="*/ 39598 h 69713"/>
                  <a:gd name="connsiteX3" fmla="*/ 48242 w 55771"/>
                  <a:gd name="connsiteY3" fmla="*/ 29977 h 69713"/>
                  <a:gd name="connsiteX4" fmla="*/ 49358 w 55771"/>
                  <a:gd name="connsiteY4" fmla="*/ 21751 h 69713"/>
                  <a:gd name="connsiteX5" fmla="*/ 49358 w 55771"/>
                  <a:gd name="connsiteY5" fmla="*/ 13803 h 69713"/>
                  <a:gd name="connsiteX6" fmla="*/ 34578 w 55771"/>
                  <a:gd name="connsiteY6" fmla="*/ 0 h 69713"/>
                  <a:gd name="connsiteX7" fmla="*/ 19799 w 55771"/>
                  <a:gd name="connsiteY7" fmla="*/ 13803 h 69713"/>
                  <a:gd name="connsiteX8" fmla="*/ 19799 w 55771"/>
                  <a:gd name="connsiteY8" fmla="*/ 21751 h 69713"/>
                  <a:gd name="connsiteX9" fmla="*/ 20914 w 55771"/>
                  <a:gd name="connsiteY9" fmla="*/ 29977 h 69713"/>
                  <a:gd name="connsiteX10" fmla="*/ 26073 w 55771"/>
                  <a:gd name="connsiteY10" fmla="*/ 39598 h 69713"/>
                  <a:gd name="connsiteX11" fmla="*/ 26073 w 55771"/>
                  <a:gd name="connsiteY11" fmla="*/ 43083 h 69713"/>
                  <a:gd name="connsiteX12" fmla="*/ 1534 w 55771"/>
                  <a:gd name="connsiteY12" fmla="*/ 56189 h 69713"/>
                  <a:gd name="connsiteX13" fmla="*/ 0 w 55771"/>
                  <a:gd name="connsiteY13" fmla="*/ 58560 h 69713"/>
                  <a:gd name="connsiteX14" fmla="*/ 0 w 55771"/>
                  <a:gd name="connsiteY14" fmla="*/ 67344 h 69713"/>
                  <a:gd name="connsiteX15" fmla="*/ 2510 w 55771"/>
                  <a:gd name="connsiteY15" fmla="*/ 69853 h 69713"/>
                  <a:gd name="connsiteX16" fmla="*/ 66647 w 55771"/>
                  <a:gd name="connsiteY16" fmla="*/ 69853 h 69713"/>
                  <a:gd name="connsiteX17" fmla="*/ 69156 w 55771"/>
                  <a:gd name="connsiteY17" fmla="*/ 67344 h 69713"/>
                  <a:gd name="connsiteX18" fmla="*/ 69156 w 55771"/>
                  <a:gd name="connsiteY18" fmla="*/ 58560 h 69713"/>
                  <a:gd name="connsiteX19" fmla="*/ 67623 w 55771"/>
                  <a:gd name="connsiteY19" fmla="*/ 56189 h 6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71" h="69713">
                    <a:moveTo>
                      <a:pt x="67623" y="56189"/>
                    </a:moveTo>
                    <a:cubicBezTo>
                      <a:pt x="56468" y="51867"/>
                      <a:pt x="44199" y="46429"/>
                      <a:pt x="43083" y="43083"/>
                    </a:cubicBezTo>
                    <a:lnTo>
                      <a:pt x="43083" y="39598"/>
                    </a:lnTo>
                    <a:cubicBezTo>
                      <a:pt x="45454" y="37227"/>
                      <a:pt x="47266" y="33881"/>
                      <a:pt x="48242" y="29977"/>
                    </a:cubicBezTo>
                    <a:cubicBezTo>
                      <a:pt x="50752" y="28164"/>
                      <a:pt x="51449" y="24400"/>
                      <a:pt x="49358" y="21751"/>
                    </a:cubicBezTo>
                    <a:lnTo>
                      <a:pt x="49358" y="13803"/>
                    </a:lnTo>
                    <a:cubicBezTo>
                      <a:pt x="49358" y="5717"/>
                      <a:pt x="44896" y="0"/>
                      <a:pt x="34578" y="0"/>
                    </a:cubicBezTo>
                    <a:cubicBezTo>
                      <a:pt x="24539" y="0"/>
                      <a:pt x="19799" y="5577"/>
                      <a:pt x="19799" y="13803"/>
                    </a:cubicBezTo>
                    <a:lnTo>
                      <a:pt x="19799" y="21751"/>
                    </a:lnTo>
                    <a:cubicBezTo>
                      <a:pt x="17707" y="24400"/>
                      <a:pt x="18265" y="28164"/>
                      <a:pt x="20914" y="29977"/>
                    </a:cubicBezTo>
                    <a:cubicBezTo>
                      <a:pt x="22030" y="33881"/>
                      <a:pt x="23842" y="37227"/>
                      <a:pt x="26073" y="39598"/>
                    </a:cubicBezTo>
                    <a:lnTo>
                      <a:pt x="26073" y="43083"/>
                    </a:lnTo>
                    <a:cubicBezTo>
                      <a:pt x="25097" y="46429"/>
                      <a:pt x="12688" y="51867"/>
                      <a:pt x="1534" y="56189"/>
                    </a:cubicBezTo>
                    <a:cubicBezTo>
                      <a:pt x="558" y="56608"/>
                      <a:pt x="0" y="57444"/>
                      <a:pt x="0" y="58560"/>
                    </a:cubicBezTo>
                    <a:lnTo>
                      <a:pt x="0" y="67344"/>
                    </a:lnTo>
                    <a:cubicBezTo>
                      <a:pt x="0" y="68738"/>
                      <a:pt x="1115" y="69853"/>
                      <a:pt x="2510" y="69853"/>
                    </a:cubicBezTo>
                    <a:lnTo>
                      <a:pt x="66647" y="69853"/>
                    </a:lnTo>
                    <a:cubicBezTo>
                      <a:pt x="68041" y="69853"/>
                      <a:pt x="69156" y="68738"/>
                      <a:pt x="69156" y="67344"/>
                    </a:cubicBezTo>
                    <a:lnTo>
                      <a:pt x="69156" y="58560"/>
                    </a:lnTo>
                    <a:cubicBezTo>
                      <a:pt x="69156" y="57584"/>
                      <a:pt x="68599" y="56608"/>
                      <a:pt x="67623" y="56189"/>
                    </a:cubicBezTo>
                    <a:close/>
                  </a:path>
                </a:pathLst>
              </a:custGeom>
              <a:solidFill>
                <a:schemeClr val="bg1"/>
              </a:solidFill>
              <a:ln w="19050" cap="flat">
                <a:solidFill>
                  <a:srgbClr val="005EFF"/>
                </a:solidFill>
                <a:prstDash val="solid"/>
                <a:miter/>
              </a:ln>
            </p:spPr>
            <p:txBody>
              <a:bodyPr rtlCol="0" anchor="ctr"/>
              <a:lstStyle/>
              <a:p>
                <a:endParaRPr lang="en-US" sz="3310" dirty="0"/>
              </a:p>
            </p:txBody>
          </p:sp>
          <p:sp>
            <p:nvSpPr>
              <p:cNvPr id="105" name="Freeform: Shape 104">
                <a:extLst>
                  <a:ext uri="{FF2B5EF4-FFF2-40B4-BE49-F238E27FC236}">
                    <a16:creationId xmlns:a16="http://schemas.microsoft.com/office/drawing/2014/main" id="{45E8F5B3-4BA3-52D3-D3FB-C64742254A74}"/>
                  </a:ext>
                </a:extLst>
              </p:cNvPr>
              <p:cNvSpPr/>
              <p:nvPr/>
            </p:nvSpPr>
            <p:spPr>
              <a:xfrm>
                <a:off x="5497358" y="1986495"/>
                <a:ext cx="102567" cy="128210"/>
              </a:xfrm>
              <a:custGeom>
                <a:avLst/>
                <a:gdLst>
                  <a:gd name="connsiteX0" fmla="*/ 67623 w 55771"/>
                  <a:gd name="connsiteY0" fmla="*/ 56189 h 69713"/>
                  <a:gd name="connsiteX1" fmla="*/ 43083 w 55771"/>
                  <a:gd name="connsiteY1" fmla="*/ 43083 h 69713"/>
                  <a:gd name="connsiteX2" fmla="*/ 43083 w 55771"/>
                  <a:gd name="connsiteY2" fmla="*/ 39597 h 69713"/>
                  <a:gd name="connsiteX3" fmla="*/ 48242 w 55771"/>
                  <a:gd name="connsiteY3" fmla="*/ 29977 h 69713"/>
                  <a:gd name="connsiteX4" fmla="*/ 49358 w 55771"/>
                  <a:gd name="connsiteY4" fmla="*/ 21751 h 69713"/>
                  <a:gd name="connsiteX5" fmla="*/ 49358 w 55771"/>
                  <a:gd name="connsiteY5" fmla="*/ 13803 h 69713"/>
                  <a:gd name="connsiteX6" fmla="*/ 34578 w 55771"/>
                  <a:gd name="connsiteY6" fmla="*/ 0 h 69713"/>
                  <a:gd name="connsiteX7" fmla="*/ 19799 w 55771"/>
                  <a:gd name="connsiteY7" fmla="*/ 13803 h 69713"/>
                  <a:gd name="connsiteX8" fmla="*/ 19799 w 55771"/>
                  <a:gd name="connsiteY8" fmla="*/ 21751 h 69713"/>
                  <a:gd name="connsiteX9" fmla="*/ 20914 w 55771"/>
                  <a:gd name="connsiteY9" fmla="*/ 29977 h 69713"/>
                  <a:gd name="connsiteX10" fmla="*/ 26073 w 55771"/>
                  <a:gd name="connsiteY10" fmla="*/ 39597 h 69713"/>
                  <a:gd name="connsiteX11" fmla="*/ 26073 w 55771"/>
                  <a:gd name="connsiteY11" fmla="*/ 43083 h 69713"/>
                  <a:gd name="connsiteX12" fmla="*/ 1534 w 55771"/>
                  <a:gd name="connsiteY12" fmla="*/ 56189 h 69713"/>
                  <a:gd name="connsiteX13" fmla="*/ 0 w 55771"/>
                  <a:gd name="connsiteY13" fmla="*/ 58560 h 69713"/>
                  <a:gd name="connsiteX14" fmla="*/ 0 w 55771"/>
                  <a:gd name="connsiteY14" fmla="*/ 67344 h 69713"/>
                  <a:gd name="connsiteX15" fmla="*/ 2510 w 55771"/>
                  <a:gd name="connsiteY15" fmla="*/ 69853 h 69713"/>
                  <a:gd name="connsiteX16" fmla="*/ 66647 w 55771"/>
                  <a:gd name="connsiteY16" fmla="*/ 69853 h 69713"/>
                  <a:gd name="connsiteX17" fmla="*/ 69156 w 55771"/>
                  <a:gd name="connsiteY17" fmla="*/ 67344 h 69713"/>
                  <a:gd name="connsiteX18" fmla="*/ 69156 w 55771"/>
                  <a:gd name="connsiteY18" fmla="*/ 58560 h 69713"/>
                  <a:gd name="connsiteX19" fmla="*/ 67623 w 55771"/>
                  <a:gd name="connsiteY19" fmla="*/ 56189 h 6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71" h="69713">
                    <a:moveTo>
                      <a:pt x="67623" y="56189"/>
                    </a:moveTo>
                    <a:cubicBezTo>
                      <a:pt x="56468" y="51867"/>
                      <a:pt x="44199" y="46429"/>
                      <a:pt x="43083" y="43083"/>
                    </a:cubicBezTo>
                    <a:lnTo>
                      <a:pt x="43083" y="39597"/>
                    </a:lnTo>
                    <a:cubicBezTo>
                      <a:pt x="45454" y="37227"/>
                      <a:pt x="47266" y="33881"/>
                      <a:pt x="48242" y="29977"/>
                    </a:cubicBezTo>
                    <a:cubicBezTo>
                      <a:pt x="50752" y="28164"/>
                      <a:pt x="51449" y="24400"/>
                      <a:pt x="49358" y="21751"/>
                    </a:cubicBezTo>
                    <a:lnTo>
                      <a:pt x="49358" y="13803"/>
                    </a:lnTo>
                    <a:cubicBezTo>
                      <a:pt x="49358" y="5716"/>
                      <a:pt x="44896" y="0"/>
                      <a:pt x="34578" y="0"/>
                    </a:cubicBezTo>
                    <a:cubicBezTo>
                      <a:pt x="24539" y="0"/>
                      <a:pt x="19799" y="5577"/>
                      <a:pt x="19799" y="13803"/>
                    </a:cubicBezTo>
                    <a:lnTo>
                      <a:pt x="19799" y="21751"/>
                    </a:lnTo>
                    <a:cubicBezTo>
                      <a:pt x="17707" y="24400"/>
                      <a:pt x="18265" y="28164"/>
                      <a:pt x="20914" y="29977"/>
                    </a:cubicBezTo>
                    <a:cubicBezTo>
                      <a:pt x="22030" y="33881"/>
                      <a:pt x="23842" y="37227"/>
                      <a:pt x="26073" y="39597"/>
                    </a:cubicBezTo>
                    <a:lnTo>
                      <a:pt x="26073" y="43083"/>
                    </a:lnTo>
                    <a:cubicBezTo>
                      <a:pt x="25097" y="46429"/>
                      <a:pt x="12688" y="51867"/>
                      <a:pt x="1534" y="56189"/>
                    </a:cubicBezTo>
                    <a:cubicBezTo>
                      <a:pt x="558" y="56608"/>
                      <a:pt x="0" y="57444"/>
                      <a:pt x="0" y="58560"/>
                    </a:cubicBezTo>
                    <a:lnTo>
                      <a:pt x="0" y="67344"/>
                    </a:lnTo>
                    <a:cubicBezTo>
                      <a:pt x="0" y="68738"/>
                      <a:pt x="1115" y="69853"/>
                      <a:pt x="2510" y="69853"/>
                    </a:cubicBezTo>
                    <a:lnTo>
                      <a:pt x="66647" y="69853"/>
                    </a:lnTo>
                    <a:cubicBezTo>
                      <a:pt x="68041" y="69853"/>
                      <a:pt x="69156" y="68738"/>
                      <a:pt x="69156" y="67344"/>
                    </a:cubicBezTo>
                    <a:lnTo>
                      <a:pt x="69156" y="58560"/>
                    </a:lnTo>
                    <a:cubicBezTo>
                      <a:pt x="69296" y="57444"/>
                      <a:pt x="68599" y="56468"/>
                      <a:pt x="67623" y="56189"/>
                    </a:cubicBezTo>
                    <a:close/>
                  </a:path>
                </a:pathLst>
              </a:custGeom>
              <a:solidFill>
                <a:schemeClr val="bg1"/>
              </a:solidFill>
              <a:ln w="19050" cap="flat">
                <a:solidFill>
                  <a:srgbClr val="0A1264"/>
                </a:solidFill>
                <a:prstDash val="solid"/>
                <a:miter/>
              </a:ln>
            </p:spPr>
            <p:txBody>
              <a:bodyPr rtlCol="0" anchor="ctr"/>
              <a:lstStyle/>
              <a:p>
                <a:endParaRPr lang="en-US" sz="3310" dirty="0"/>
              </a:p>
            </p:txBody>
          </p:sp>
          <p:sp>
            <p:nvSpPr>
              <p:cNvPr id="106" name="Freeform: Shape 105">
                <a:extLst>
                  <a:ext uri="{FF2B5EF4-FFF2-40B4-BE49-F238E27FC236}">
                    <a16:creationId xmlns:a16="http://schemas.microsoft.com/office/drawing/2014/main" id="{818649E8-7186-2FF5-D64B-62C7BDA9CAFD}"/>
                  </a:ext>
                </a:extLst>
              </p:cNvPr>
              <p:cNvSpPr/>
              <p:nvPr/>
            </p:nvSpPr>
            <p:spPr>
              <a:xfrm>
                <a:off x="5206577" y="1986495"/>
                <a:ext cx="102567" cy="128210"/>
              </a:xfrm>
              <a:custGeom>
                <a:avLst/>
                <a:gdLst>
                  <a:gd name="connsiteX0" fmla="*/ 67483 w 55771"/>
                  <a:gd name="connsiteY0" fmla="*/ 56189 h 69713"/>
                  <a:gd name="connsiteX1" fmla="*/ 42944 w 55771"/>
                  <a:gd name="connsiteY1" fmla="*/ 43083 h 69713"/>
                  <a:gd name="connsiteX2" fmla="*/ 42944 w 55771"/>
                  <a:gd name="connsiteY2" fmla="*/ 39597 h 69713"/>
                  <a:gd name="connsiteX3" fmla="*/ 48103 w 55771"/>
                  <a:gd name="connsiteY3" fmla="*/ 29977 h 69713"/>
                  <a:gd name="connsiteX4" fmla="*/ 49218 w 55771"/>
                  <a:gd name="connsiteY4" fmla="*/ 21751 h 69713"/>
                  <a:gd name="connsiteX5" fmla="*/ 49218 w 55771"/>
                  <a:gd name="connsiteY5" fmla="*/ 13803 h 69713"/>
                  <a:gd name="connsiteX6" fmla="*/ 34439 w 55771"/>
                  <a:gd name="connsiteY6" fmla="*/ 0 h 69713"/>
                  <a:gd name="connsiteX7" fmla="*/ 19659 w 55771"/>
                  <a:gd name="connsiteY7" fmla="*/ 13803 h 69713"/>
                  <a:gd name="connsiteX8" fmla="*/ 19659 w 55771"/>
                  <a:gd name="connsiteY8" fmla="*/ 21751 h 69713"/>
                  <a:gd name="connsiteX9" fmla="*/ 20914 w 55771"/>
                  <a:gd name="connsiteY9" fmla="*/ 29977 h 69713"/>
                  <a:gd name="connsiteX10" fmla="*/ 26073 w 55771"/>
                  <a:gd name="connsiteY10" fmla="*/ 39597 h 69713"/>
                  <a:gd name="connsiteX11" fmla="*/ 26073 w 55771"/>
                  <a:gd name="connsiteY11" fmla="*/ 43083 h 69713"/>
                  <a:gd name="connsiteX12" fmla="*/ 1534 w 55771"/>
                  <a:gd name="connsiteY12" fmla="*/ 56189 h 69713"/>
                  <a:gd name="connsiteX13" fmla="*/ 0 w 55771"/>
                  <a:gd name="connsiteY13" fmla="*/ 58560 h 69713"/>
                  <a:gd name="connsiteX14" fmla="*/ 0 w 55771"/>
                  <a:gd name="connsiteY14" fmla="*/ 67344 h 69713"/>
                  <a:gd name="connsiteX15" fmla="*/ 2510 w 55771"/>
                  <a:gd name="connsiteY15" fmla="*/ 69853 h 69713"/>
                  <a:gd name="connsiteX16" fmla="*/ 66647 w 55771"/>
                  <a:gd name="connsiteY16" fmla="*/ 69853 h 69713"/>
                  <a:gd name="connsiteX17" fmla="*/ 69156 w 55771"/>
                  <a:gd name="connsiteY17" fmla="*/ 67344 h 69713"/>
                  <a:gd name="connsiteX18" fmla="*/ 69156 w 55771"/>
                  <a:gd name="connsiteY18" fmla="*/ 58560 h 69713"/>
                  <a:gd name="connsiteX19" fmla="*/ 67483 w 55771"/>
                  <a:gd name="connsiteY19" fmla="*/ 56189 h 6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71" h="69713">
                    <a:moveTo>
                      <a:pt x="67483" y="56189"/>
                    </a:moveTo>
                    <a:cubicBezTo>
                      <a:pt x="56329" y="51867"/>
                      <a:pt x="44059" y="46429"/>
                      <a:pt x="42944" y="43083"/>
                    </a:cubicBezTo>
                    <a:lnTo>
                      <a:pt x="42944" y="39597"/>
                    </a:lnTo>
                    <a:cubicBezTo>
                      <a:pt x="45314" y="37227"/>
                      <a:pt x="47127" y="33881"/>
                      <a:pt x="48103" y="29977"/>
                    </a:cubicBezTo>
                    <a:cubicBezTo>
                      <a:pt x="50612" y="28164"/>
                      <a:pt x="51310" y="24400"/>
                      <a:pt x="49218" y="21751"/>
                    </a:cubicBezTo>
                    <a:lnTo>
                      <a:pt x="49218" y="13803"/>
                    </a:lnTo>
                    <a:cubicBezTo>
                      <a:pt x="49218" y="5716"/>
                      <a:pt x="44756" y="0"/>
                      <a:pt x="34439" y="0"/>
                    </a:cubicBezTo>
                    <a:cubicBezTo>
                      <a:pt x="24400" y="0"/>
                      <a:pt x="19659" y="5577"/>
                      <a:pt x="19659" y="13803"/>
                    </a:cubicBezTo>
                    <a:lnTo>
                      <a:pt x="19659" y="21751"/>
                    </a:lnTo>
                    <a:cubicBezTo>
                      <a:pt x="17707" y="24260"/>
                      <a:pt x="18265" y="28025"/>
                      <a:pt x="20914" y="29977"/>
                    </a:cubicBezTo>
                    <a:cubicBezTo>
                      <a:pt x="22030" y="33881"/>
                      <a:pt x="23842" y="37227"/>
                      <a:pt x="26073" y="39597"/>
                    </a:cubicBezTo>
                    <a:lnTo>
                      <a:pt x="26073" y="43083"/>
                    </a:lnTo>
                    <a:cubicBezTo>
                      <a:pt x="25097" y="46429"/>
                      <a:pt x="12688" y="51867"/>
                      <a:pt x="1534" y="56189"/>
                    </a:cubicBezTo>
                    <a:cubicBezTo>
                      <a:pt x="697" y="56468"/>
                      <a:pt x="0" y="57444"/>
                      <a:pt x="0" y="58560"/>
                    </a:cubicBezTo>
                    <a:lnTo>
                      <a:pt x="0" y="67344"/>
                    </a:lnTo>
                    <a:cubicBezTo>
                      <a:pt x="0" y="68738"/>
                      <a:pt x="1115" y="69853"/>
                      <a:pt x="2510" y="69853"/>
                    </a:cubicBezTo>
                    <a:lnTo>
                      <a:pt x="66647" y="69853"/>
                    </a:lnTo>
                    <a:cubicBezTo>
                      <a:pt x="68041" y="69853"/>
                      <a:pt x="69156" y="68738"/>
                      <a:pt x="69156" y="67344"/>
                    </a:cubicBezTo>
                    <a:lnTo>
                      <a:pt x="69156" y="58560"/>
                    </a:lnTo>
                    <a:cubicBezTo>
                      <a:pt x="69017" y="57444"/>
                      <a:pt x="68459" y="56468"/>
                      <a:pt x="67483" y="56189"/>
                    </a:cubicBezTo>
                    <a:close/>
                  </a:path>
                </a:pathLst>
              </a:custGeom>
              <a:solidFill>
                <a:schemeClr val="bg1"/>
              </a:solidFill>
              <a:ln w="19050" cap="flat">
                <a:solidFill>
                  <a:srgbClr val="0A1264"/>
                </a:solidFill>
                <a:prstDash val="solid"/>
                <a:miter/>
              </a:ln>
            </p:spPr>
            <p:txBody>
              <a:bodyPr rtlCol="0" anchor="ctr"/>
              <a:lstStyle/>
              <a:p>
                <a:endParaRPr lang="en-US" sz="3310" dirty="0"/>
              </a:p>
            </p:txBody>
          </p:sp>
          <p:sp>
            <p:nvSpPr>
              <p:cNvPr id="107" name="Freeform: Shape 106">
                <a:extLst>
                  <a:ext uri="{FF2B5EF4-FFF2-40B4-BE49-F238E27FC236}">
                    <a16:creationId xmlns:a16="http://schemas.microsoft.com/office/drawing/2014/main" id="{D0AF6124-CB02-BDD9-DDC4-29D8018A93F9}"/>
                  </a:ext>
                </a:extLst>
              </p:cNvPr>
              <p:cNvSpPr/>
              <p:nvPr/>
            </p:nvSpPr>
            <p:spPr>
              <a:xfrm>
                <a:off x="5338890" y="1967777"/>
                <a:ext cx="153852" cy="25642"/>
              </a:xfrm>
              <a:custGeom>
                <a:avLst/>
                <a:gdLst>
                  <a:gd name="connsiteX0" fmla="*/ 85888 w 83656"/>
                  <a:gd name="connsiteY0" fmla="*/ 11573 h 0"/>
                  <a:gd name="connsiteX1" fmla="*/ 42944 w 83656"/>
                  <a:gd name="connsiteY1" fmla="*/ 0 h 0"/>
                  <a:gd name="connsiteX2" fmla="*/ 0 w 83656"/>
                  <a:gd name="connsiteY2" fmla="*/ 11573 h 0"/>
                </a:gdLst>
                <a:ahLst/>
                <a:cxnLst>
                  <a:cxn ang="0">
                    <a:pos x="connsiteX0" y="connsiteY0"/>
                  </a:cxn>
                  <a:cxn ang="0">
                    <a:pos x="connsiteX1" y="connsiteY1"/>
                  </a:cxn>
                  <a:cxn ang="0">
                    <a:pos x="connsiteX2" y="connsiteY2"/>
                  </a:cxn>
                </a:cxnLst>
                <a:rect l="l" t="t" r="r" b="b"/>
                <a:pathLst>
                  <a:path w="83656">
                    <a:moveTo>
                      <a:pt x="85888" y="11573"/>
                    </a:moveTo>
                    <a:cubicBezTo>
                      <a:pt x="73200" y="4183"/>
                      <a:pt x="58560" y="0"/>
                      <a:pt x="42944" y="0"/>
                    </a:cubicBezTo>
                    <a:cubicBezTo>
                      <a:pt x="27328" y="0"/>
                      <a:pt x="12549" y="4183"/>
                      <a:pt x="0" y="11573"/>
                    </a:cubicBezTo>
                  </a:path>
                </a:pathLst>
              </a:custGeom>
              <a:solidFill>
                <a:schemeClr val="bg1"/>
              </a:solidFill>
              <a:ln w="19050" cap="flat">
                <a:solidFill>
                  <a:srgbClr val="0A1264"/>
                </a:solidFill>
                <a:prstDash val="solid"/>
                <a:miter/>
              </a:ln>
            </p:spPr>
            <p:txBody>
              <a:bodyPr rtlCol="0" anchor="ctr"/>
              <a:lstStyle/>
              <a:p>
                <a:endParaRPr lang="en-US" sz="3310" dirty="0"/>
              </a:p>
            </p:txBody>
          </p:sp>
          <p:sp>
            <p:nvSpPr>
              <p:cNvPr id="108" name="Freeform: Shape 107">
                <a:extLst>
                  <a:ext uri="{FF2B5EF4-FFF2-40B4-BE49-F238E27FC236}">
                    <a16:creationId xmlns:a16="http://schemas.microsoft.com/office/drawing/2014/main" id="{88AF3328-5E39-8A95-EE7E-B317EC5DE0E3}"/>
                  </a:ext>
                </a:extLst>
              </p:cNvPr>
              <p:cNvSpPr/>
              <p:nvPr/>
            </p:nvSpPr>
            <p:spPr>
              <a:xfrm>
                <a:off x="5504793" y="2143168"/>
                <a:ext cx="51285" cy="102567"/>
              </a:xfrm>
              <a:custGeom>
                <a:avLst/>
                <a:gdLst>
                  <a:gd name="connsiteX0" fmla="*/ 0 w 27885"/>
                  <a:gd name="connsiteY0" fmla="*/ 61627 h 55771"/>
                  <a:gd name="connsiteX1" fmla="*/ 37785 w 27885"/>
                  <a:gd name="connsiteY1" fmla="*/ 0 h 55771"/>
                  <a:gd name="connsiteX2" fmla="*/ 0 w 27885"/>
                  <a:gd name="connsiteY2" fmla="*/ 61627 h 55771"/>
                </a:gdLst>
                <a:ahLst/>
                <a:cxnLst>
                  <a:cxn ang="0">
                    <a:pos x="connsiteX0" y="connsiteY0"/>
                  </a:cxn>
                  <a:cxn ang="0">
                    <a:pos x="connsiteX1" y="connsiteY1"/>
                  </a:cxn>
                  <a:cxn ang="0">
                    <a:pos x="connsiteX2" y="connsiteY2"/>
                  </a:cxn>
                </a:cxnLst>
                <a:rect l="l" t="t" r="r" b="b"/>
                <a:pathLst>
                  <a:path w="27885" h="55771">
                    <a:moveTo>
                      <a:pt x="0" y="61627"/>
                    </a:moveTo>
                    <a:cubicBezTo>
                      <a:pt x="20496" y="47963"/>
                      <a:pt x="34857" y="25794"/>
                      <a:pt x="37785" y="0"/>
                    </a:cubicBezTo>
                    <a:cubicBezTo>
                      <a:pt x="34857" y="25794"/>
                      <a:pt x="20496" y="47963"/>
                      <a:pt x="0" y="61627"/>
                    </a:cubicBezTo>
                  </a:path>
                </a:pathLst>
              </a:custGeom>
              <a:solidFill>
                <a:schemeClr val="bg1"/>
              </a:solidFill>
              <a:ln w="19050" cap="flat">
                <a:solidFill>
                  <a:srgbClr val="0A1264"/>
                </a:solidFill>
                <a:prstDash val="solid"/>
                <a:miter/>
              </a:ln>
            </p:spPr>
            <p:txBody>
              <a:bodyPr rtlCol="0" anchor="ctr"/>
              <a:lstStyle/>
              <a:p>
                <a:endParaRPr lang="en-US" sz="3310" dirty="0"/>
              </a:p>
            </p:txBody>
          </p:sp>
          <p:sp>
            <p:nvSpPr>
              <p:cNvPr id="109" name="Freeform: Shape 108">
                <a:extLst>
                  <a:ext uri="{FF2B5EF4-FFF2-40B4-BE49-F238E27FC236}">
                    <a16:creationId xmlns:a16="http://schemas.microsoft.com/office/drawing/2014/main" id="{6500F863-1CB4-B899-FA80-0E0A8A2EBC14}"/>
                  </a:ext>
                </a:extLst>
              </p:cNvPr>
              <p:cNvSpPr/>
              <p:nvPr/>
            </p:nvSpPr>
            <p:spPr>
              <a:xfrm>
                <a:off x="5261707" y="2143168"/>
                <a:ext cx="51285" cy="102567"/>
              </a:xfrm>
              <a:custGeom>
                <a:avLst/>
                <a:gdLst>
                  <a:gd name="connsiteX0" fmla="*/ 37785 w 27885"/>
                  <a:gd name="connsiteY0" fmla="*/ 61627 h 55771"/>
                  <a:gd name="connsiteX1" fmla="*/ 0 w 27885"/>
                  <a:gd name="connsiteY1" fmla="*/ 0 h 55771"/>
                  <a:gd name="connsiteX2" fmla="*/ 37785 w 27885"/>
                  <a:gd name="connsiteY2" fmla="*/ 61627 h 55771"/>
                </a:gdLst>
                <a:ahLst/>
                <a:cxnLst>
                  <a:cxn ang="0">
                    <a:pos x="connsiteX0" y="connsiteY0"/>
                  </a:cxn>
                  <a:cxn ang="0">
                    <a:pos x="connsiteX1" y="connsiteY1"/>
                  </a:cxn>
                  <a:cxn ang="0">
                    <a:pos x="connsiteX2" y="connsiteY2"/>
                  </a:cxn>
                </a:cxnLst>
                <a:rect l="l" t="t" r="r" b="b"/>
                <a:pathLst>
                  <a:path w="27885" h="55771">
                    <a:moveTo>
                      <a:pt x="37785" y="61627"/>
                    </a:moveTo>
                    <a:cubicBezTo>
                      <a:pt x="17289" y="47963"/>
                      <a:pt x="2928" y="25794"/>
                      <a:pt x="0" y="0"/>
                    </a:cubicBezTo>
                    <a:cubicBezTo>
                      <a:pt x="2789" y="25794"/>
                      <a:pt x="17150" y="47963"/>
                      <a:pt x="37785" y="61627"/>
                    </a:cubicBezTo>
                  </a:path>
                </a:pathLst>
              </a:custGeom>
              <a:solidFill>
                <a:schemeClr val="bg1"/>
              </a:solidFill>
              <a:ln w="19050" cap="flat">
                <a:solidFill>
                  <a:srgbClr val="0A1264"/>
                </a:solidFill>
                <a:prstDash val="solid"/>
                <a:miter/>
              </a:ln>
            </p:spPr>
            <p:txBody>
              <a:bodyPr rtlCol="0" anchor="ctr"/>
              <a:lstStyle/>
              <a:p>
                <a:endParaRPr lang="en-US" sz="3310" dirty="0"/>
              </a:p>
            </p:txBody>
          </p:sp>
        </p:grpSp>
      </p:grpSp>
      <p:grpSp>
        <p:nvGrpSpPr>
          <p:cNvPr id="12" name="Group 11">
            <a:extLst>
              <a:ext uri="{FF2B5EF4-FFF2-40B4-BE49-F238E27FC236}">
                <a16:creationId xmlns:a16="http://schemas.microsoft.com/office/drawing/2014/main" id="{6BEEB251-7D50-00DA-71D0-E258B657794B}"/>
              </a:ext>
            </a:extLst>
          </p:cNvPr>
          <p:cNvGrpSpPr/>
          <p:nvPr/>
        </p:nvGrpSpPr>
        <p:grpSpPr>
          <a:xfrm>
            <a:off x="9446207" y="1755732"/>
            <a:ext cx="717975" cy="717973"/>
            <a:chOff x="9446207" y="1755732"/>
            <a:chExt cx="717975" cy="717973"/>
          </a:xfrm>
        </p:grpSpPr>
        <p:sp>
          <p:nvSpPr>
            <p:cNvPr id="111" name="Freeform: Shape 110">
              <a:extLst>
                <a:ext uri="{FF2B5EF4-FFF2-40B4-BE49-F238E27FC236}">
                  <a16:creationId xmlns:a16="http://schemas.microsoft.com/office/drawing/2014/main" id="{E5069D40-E110-42E3-7050-760D0E43A028}"/>
                </a:ext>
              </a:extLst>
            </p:cNvPr>
            <p:cNvSpPr/>
            <p:nvPr/>
          </p:nvSpPr>
          <p:spPr>
            <a:xfrm>
              <a:off x="9446207" y="1755732"/>
              <a:ext cx="717975" cy="717973"/>
            </a:xfrm>
            <a:custGeom>
              <a:avLst/>
              <a:gdLst>
                <a:gd name="connsiteX0" fmla="*/ 398207 w 390399"/>
                <a:gd name="connsiteY0" fmla="*/ 199103 h 390397"/>
                <a:gd name="connsiteX1" fmla="*/ 199104 w 390399"/>
                <a:gd name="connsiteY1" fmla="*/ 398206 h 390397"/>
                <a:gd name="connsiteX2" fmla="*/ 0 w 390399"/>
                <a:gd name="connsiteY2" fmla="*/ 199103 h 390397"/>
                <a:gd name="connsiteX3" fmla="*/ 199104 w 390399"/>
                <a:gd name="connsiteY3" fmla="*/ 0 h 390397"/>
                <a:gd name="connsiteX4" fmla="*/ 398207 w 390399"/>
                <a:gd name="connsiteY4" fmla="*/ 199103 h 390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399" h="390397">
                  <a:moveTo>
                    <a:pt x="398207" y="199103"/>
                  </a:moveTo>
                  <a:cubicBezTo>
                    <a:pt x="398207" y="309065"/>
                    <a:pt x="309065" y="398206"/>
                    <a:pt x="199104" y="398206"/>
                  </a:cubicBezTo>
                  <a:cubicBezTo>
                    <a:pt x="89142" y="398206"/>
                    <a:pt x="0" y="309065"/>
                    <a:pt x="0" y="199103"/>
                  </a:cubicBezTo>
                  <a:cubicBezTo>
                    <a:pt x="0" y="89141"/>
                    <a:pt x="89142" y="0"/>
                    <a:pt x="199104" y="0"/>
                  </a:cubicBezTo>
                  <a:cubicBezTo>
                    <a:pt x="309065" y="0"/>
                    <a:pt x="398207" y="89141"/>
                    <a:pt x="398207" y="199103"/>
                  </a:cubicBezTo>
                  <a:close/>
                </a:path>
              </a:pathLst>
            </a:custGeom>
            <a:solidFill>
              <a:schemeClr val="bg1"/>
            </a:solidFill>
            <a:ln w="9525" cap="flat">
              <a:solidFill>
                <a:srgbClr val="78BE20"/>
              </a:solidFill>
              <a:prstDash val="solid"/>
              <a:miter/>
            </a:ln>
          </p:spPr>
          <p:txBody>
            <a:bodyPr rtlCol="0" anchor="ctr"/>
            <a:lstStyle/>
            <a:p>
              <a:endParaRPr lang="en-US" sz="3310" dirty="0"/>
            </a:p>
          </p:txBody>
        </p:sp>
        <p:grpSp>
          <p:nvGrpSpPr>
            <p:cNvPr id="112" name="Graphic 38">
              <a:extLst>
                <a:ext uri="{FF2B5EF4-FFF2-40B4-BE49-F238E27FC236}">
                  <a16:creationId xmlns:a16="http://schemas.microsoft.com/office/drawing/2014/main" id="{4AD45531-46E9-851C-104B-F6D28C7808F2}"/>
                </a:ext>
              </a:extLst>
            </p:cNvPr>
            <p:cNvGrpSpPr/>
            <p:nvPr/>
          </p:nvGrpSpPr>
          <p:grpSpPr>
            <a:xfrm>
              <a:off x="9603518" y="1934887"/>
              <a:ext cx="403353" cy="359663"/>
              <a:chOff x="1148128" y="2699583"/>
              <a:chExt cx="219323" cy="195567"/>
            </a:xfrm>
            <a:solidFill>
              <a:schemeClr val="bg1"/>
            </a:solidFill>
          </p:grpSpPr>
          <p:grpSp>
            <p:nvGrpSpPr>
              <p:cNvPr id="113" name="Graphic 38">
                <a:extLst>
                  <a:ext uri="{FF2B5EF4-FFF2-40B4-BE49-F238E27FC236}">
                    <a16:creationId xmlns:a16="http://schemas.microsoft.com/office/drawing/2014/main" id="{65049D51-50B0-04D7-9BB0-63FC904D4104}"/>
                  </a:ext>
                </a:extLst>
              </p:cNvPr>
              <p:cNvGrpSpPr/>
              <p:nvPr/>
            </p:nvGrpSpPr>
            <p:grpSpPr>
              <a:xfrm>
                <a:off x="1173837" y="2699583"/>
                <a:ext cx="111543" cy="125485"/>
                <a:chOff x="1173837" y="2699583"/>
                <a:chExt cx="111543" cy="125485"/>
              </a:xfrm>
              <a:grpFill/>
            </p:grpSpPr>
            <p:sp>
              <p:nvSpPr>
                <p:cNvPr id="117" name="Freeform: Shape 116">
                  <a:extLst>
                    <a:ext uri="{FF2B5EF4-FFF2-40B4-BE49-F238E27FC236}">
                      <a16:creationId xmlns:a16="http://schemas.microsoft.com/office/drawing/2014/main" id="{691047C8-5954-CBC8-00A5-340C16BCE288}"/>
                    </a:ext>
                  </a:extLst>
                </p:cNvPr>
                <p:cNvSpPr/>
                <p:nvPr/>
              </p:nvSpPr>
              <p:spPr>
                <a:xfrm>
                  <a:off x="1173837" y="2699583"/>
                  <a:ext cx="111543" cy="125485"/>
                </a:xfrm>
                <a:custGeom>
                  <a:avLst/>
                  <a:gdLst>
                    <a:gd name="connsiteX0" fmla="*/ 644 w 111542"/>
                    <a:gd name="connsiteY0" fmla="*/ 102847 h 125485"/>
                    <a:gd name="connsiteX1" fmla="*/ 1341 w 111542"/>
                    <a:gd name="connsiteY1" fmla="*/ 101313 h 125485"/>
                    <a:gd name="connsiteX2" fmla="*/ 9985 w 111542"/>
                    <a:gd name="connsiteY2" fmla="*/ 96851 h 125485"/>
                    <a:gd name="connsiteX3" fmla="*/ 46655 w 111542"/>
                    <a:gd name="connsiteY3" fmla="*/ 15425 h 125485"/>
                    <a:gd name="connsiteX4" fmla="*/ 44285 w 111542"/>
                    <a:gd name="connsiteY4" fmla="*/ 6084 h 125485"/>
                    <a:gd name="connsiteX5" fmla="*/ 44982 w 111542"/>
                    <a:gd name="connsiteY5" fmla="*/ 4550 h 125485"/>
                    <a:gd name="connsiteX6" fmla="*/ 55160 w 111542"/>
                    <a:gd name="connsiteY6" fmla="*/ 646 h 125485"/>
                    <a:gd name="connsiteX7" fmla="*/ 110234 w 111542"/>
                    <a:gd name="connsiteY7" fmla="*/ 25464 h 125485"/>
                    <a:gd name="connsiteX8" fmla="*/ 114138 w 111542"/>
                    <a:gd name="connsiteY8" fmla="*/ 35642 h 125485"/>
                    <a:gd name="connsiteX9" fmla="*/ 113441 w 111542"/>
                    <a:gd name="connsiteY9" fmla="*/ 37176 h 125485"/>
                    <a:gd name="connsiteX10" fmla="*/ 104936 w 111542"/>
                    <a:gd name="connsiteY10" fmla="*/ 41638 h 125485"/>
                    <a:gd name="connsiteX11" fmla="*/ 68266 w 111542"/>
                    <a:gd name="connsiteY11" fmla="*/ 123064 h 125485"/>
                    <a:gd name="connsiteX12" fmla="*/ 70637 w 111542"/>
                    <a:gd name="connsiteY12" fmla="*/ 132405 h 125485"/>
                    <a:gd name="connsiteX13" fmla="*/ 69939 w 111542"/>
                    <a:gd name="connsiteY13" fmla="*/ 133939 h 125485"/>
                    <a:gd name="connsiteX14" fmla="*/ 59761 w 111542"/>
                    <a:gd name="connsiteY14" fmla="*/ 137843 h 125485"/>
                    <a:gd name="connsiteX15" fmla="*/ 4687 w 111542"/>
                    <a:gd name="connsiteY15" fmla="*/ 113025 h 125485"/>
                    <a:gd name="connsiteX16" fmla="*/ 644 w 111542"/>
                    <a:gd name="connsiteY16" fmla="*/ 102847 h 1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542" h="125485">
                      <a:moveTo>
                        <a:pt x="644" y="102847"/>
                      </a:moveTo>
                      <a:lnTo>
                        <a:pt x="1341" y="101313"/>
                      </a:lnTo>
                      <a:cubicBezTo>
                        <a:pt x="2874" y="97967"/>
                        <a:pt x="6500" y="96154"/>
                        <a:pt x="9985" y="96851"/>
                      </a:cubicBezTo>
                      <a:lnTo>
                        <a:pt x="46655" y="15425"/>
                      </a:lnTo>
                      <a:cubicBezTo>
                        <a:pt x="43866" y="13334"/>
                        <a:pt x="42751" y="9430"/>
                        <a:pt x="44285" y="6084"/>
                      </a:cubicBezTo>
                      <a:lnTo>
                        <a:pt x="44982" y="4550"/>
                      </a:lnTo>
                      <a:cubicBezTo>
                        <a:pt x="46794" y="646"/>
                        <a:pt x="51256" y="-1027"/>
                        <a:pt x="55160" y="646"/>
                      </a:cubicBezTo>
                      <a:lnTo>
                        <a:pt x="110234" y="25464"/>
                      </a:lnTo>
                      <a:cubicBezTo>
                        <a:pt x="114138" y="27277"/>
                        <a:pt x="115811" y="31738"/>
                        <a:pt x="114138" y="35642"/>
                      </a:cubicBezTo>
                      <a:lnTo>
                        <a:pt x="113441" y="37176"/>
                      </a:lnTo>
                      <a:cubicBezTo>
                        <a:pt x="111907" y="40522"/>
                        <a:pt x="108282" y="42195"/>
                        <a:pt x="104936" y="41638"/>
                      </a:cubicBezTo>
                      <a:lnTo>
                        <a:pt x="68266" y="123064"/>
                      </a:lnTo>
                      <a:cubicBezTo>
                        <a:pt x="71055" y="125155"/>
                        <a:pt x="72170" y="129059"/>
                        <a:pt x="70637" y="132405"/>
                      </a:cubicBezTo>
                      <a:lnTo>
                        <a:pt x="69939" y="133939"/>
                      </a:lnTo>
                      <a:cubicBezTo>
                        <a:pt x="68127" y="137843"/>
                        <a:pt x="63665" y="139516"/>
                        <a:pt x="59761" y="137843"/>
                      </a:cubicBezTo>
                      <a:lnTo>
                        <a:pt x="4687" y="113025"/>
                      </a:lnTo>
                      <a:cubicBezTo>
                        <a:pt x="644" y="111352"/>
                        <a:pt x="-1030" y="106751"/>
                        <a:pt x="644" y="102847"/>
                      </a:cubicBezTo>
                    </a:path>
                  </a:pathLst>
                </a:custGeom>
                <a:grpFill/>
                <a:ln w="19050" cap="flat">
                  <a:solidFill>
                    <a:srgbClr val="0A1264"/>
                  </a:solidFill>
                  <a:prstDash val="solid"/>
                  <a:miter/>
                </a:ln>
              </p:spPr>
              <p:txBody>
                <a:bodyPr rtlCol="0" anchor="ctr"/>
                <a:lstStyle/>
                <a:p>
                  <a:endParaRPr lang="en-US" sz="3310" dirty="0"/>
                </a:p>
              </p:txBody>
            </p:sp>
            <p:sp>
              <p:nvSpPr>
                <p:cNvPr id="118" name="Freeform: Shape 117">
                  <a:extLst>
                    <a:ext uri="{FF2B5EF4-FFF2-40B4-BE49-F238E27FC236}">
                      <a16:creationId xmlns:a16="http://schemas.microsoft.com/office/drawing/2014/main" id="{F81B293F-08E4-35E7-9CD2-C9BCFAA75FEB}"/>
                    </a:ext>
                  </a:extLst>
                </p:cNvPr>
                <p:cNvSpPr/>
                <p:nvPr/>
              </p:nvSpPr>
              <p:spPr>
                <a:xfrm>
                  <a:off x="1183822" y="2796434"/>
                  <a:ext cx="55771" cy="13943"/>
                </a:xfrm>
                <a:custGeom>
                  <a:avLst/>
                  <a:gdLst>
                    <a:gd name="connsiteX0" fmla="*/ 58281 w 55771"/>
                    <a:gd name="connsiteY0" fmla="*/ 26212 h 13942"/>
                    <a:gd name="connsiteX1" fmla="*/ 0 w 55771"/>
                    <a:gd name="connsiteY1" fmla="*/ 0 h 13942"/>
                  </a:gdLst>
                  <a:ahLst/>
                  <a:cxnLst>
                    <a:cxn ang="0">
                      <a:pos x="connsiteX0" y="connsiteY0"/>
                    </a:cxn>
                    <a:cxn ang="0">
                      <a:pos x="connsiteX1" y="connsiteY1"/>
                    </a:cxn>
                  </a:cxnLst>
                  <a:rect l="l" t="t" r="r" b="b"/>
                  <a:pathLst>
                    <a:path w="55771" h="13942">
                      <a:moveTo>
                        <a:pt x="58281" y="26212"/>
                      </a:moveTo>
                      <a:lnTo>
                        <a:pt x="0" y="0"/>
                      </a:lnTo>
                    </a:path>
                  </a:pathLst>
                </a:custGeom>
                <a:grpFill/>
                <a:ln w="19050" cap="flat">
                  <a:solidFill>
                    <a:srgbClr val="0A1264"/>
                  </a:solidFill>
                  <a:prstDash val="solid"/>
                  <a:miter/>
                </a:ln>
              </p:spPr>
              <p:txBody>
                <a:bodyPr rtlCol="0" anchor="ctr"/>
                <a:lstStyle/>
                <a:p>
                  <a:endParaRPr lang="en-US" sz="3310" dirty="0"/>
                </a:p>
              </p:txBody>
            </p:sp>
            <p:sp>
              <p:nvSpPr>
                <p:cNvPr id="119" name="Freeform: Shape 118">
                  <a:extLst>
                    <a:ext uri="{FF2B5EF4-FFF2-40B4-BE49-F238E27FC236}">
                      <a16:creationId xmlns:a16="http://schemas.microsoft.com/office/drawing/2014/main" id="{60973321-A5F7-CC35-0997-0A7225ECDE9B}"/>
                    </a:ext>
                  </a:extLst>
                </p:cNvPr>
                <p:cNvSpPr/>
                <p:nvPr/>
              </p:nvSpPr>
              <p:spPr>
                <a:xfrm>
                  <a:off x="1220492" y="2715009"/>
                  <a:ext cx="55771" cy="13943"/>
                </a:xfrm>
                <a:custGeom>
                  <a:avLst/>
                  <a:gdLst>
                    <a:gd name="connsiteX0" fmla="*/ 58281 w 55771"/>
                    <a:gd name="connsiteY0" fmla="*/ 26212 h 13942"/>
                    <a:gd name="connsiteX1" fmla="*/ 0 w 55771"/>
                    <a:gd name="connsiteY1" fmla="*/ 0 h 13942"/>
                  </a:gdLst>
                  <a:ahLst/>
                  <a:cxnLst>
                    <a:cxn ang="0">
                      <a:pos x="connsiteX0" y="connsiteY0"/>
                    </a:cxn>
                    <a:cxn ang="0">
                      <a:pos x="connsiteX1" y="connsiteY1"/>
                    </a:cxn>
                  </a:cxnLst>
                  <a:rect l="l" t="t" r="r" b="b"/>
                  <a:pathLst>
                    <a:path w="55771" h="13942">
                      <a:moveTo>
                        <a:pt x="58281" y="26212"/>
                      </a:moveTo>
                      <a:lnTo>
                        <a:pt x="0" y="0"/>
                      </a:lnTo>
                    </a:path>
                  </a:pathLst>
                </a:custGeom>
                <a:grpFill/>
                <a:ln w="19050" cap="flat">
                  <a:solidFill>
                    <a:srgbClr val="0A1264"/>
                  </a:solidFill>
                  <a:prstDash val="solid"/>
                  <a:miter/>
                </a:ln>
              </p:spPr>
              <p:txBody>
                <a:bodyPr rtlCol="0" anchor="ctr"/>
                <a:lstStyle/>
                <a:p>
                  <a:endParaRPr lang="en-US" sz="3310" dirty="0"/>
                </a:p>
              </p:txBody>
            </p:sp>
          </p:grpSp>
          <p:sp>
            <p:nvSpPr>
              <p:cNvPr id="114" name="Freeform: Shape 113">
                <a:extLst>
                  <a:ext uri="{FF2B5EF4-FFF2-40B4-BE49-F238E27FC236}">
                    <a16:creationId xmlns:a16="http://schemas.microsoft.com/office/drawing/2014/main" id="{8924C5A5-9F67-0771-2CA2-28C3BDCDCDE1}"/>
                  </a:ext>
                </a:extLst>
              </p:cNvPr>
              <p:cNvSpPr/>
              <p:nvPr/>
            </p:nvSpPr>
            <p:spPr>
              <a:xfrm>
                <a:off x="1167650" y="2859316"/>
                <a:ext cx="83657" cy="13943"/>
              </a:xfrm>
              <a:custGeom>
                <a:avLst/>
                <a:gdLst>
                  <a:gd name="connsiteX0" fmla="*/ 0 w 83656"/>
                  <a:gd name="connsiteY0" fmla="*/ 0 h 0"/>
                  <a:gd name="connsiteX1" fmla="*/ 93417 w 83656"/>
                  <a:gd name="connsiteY1" fmla="*/ 0 h 0"/>
                </a:gdLst>
                <a:ahLst/>
                <a:cxnLst>
                  <a:cxn ang="0">
                    <a:pos x="connsiteX0" y="connsiteY0"/>
                  </a:cxn>
                  <a:cxn ang="0">
                    <a:pos x="connsiteX1" y="connsiteY1"/>
                  </a:cxn>
                </a:cxnLst>
                <a:rect l="l" t="t" r="r" b="b"/>
                <a:pathLst>
                  <a:path w="83656">
                    <a:moveTo>
                      <a:pt x="0" y="0"/>
                    </a:moveTo>
                    <a:lnTo>
                      <a:pt x="93417" y="0"/>
                    </a:lnTo>
                  </a:path>
                </a:pathLst>
              </a:custGeom>
              <a:grpFill/>
              <a:ln w="19050" cap="flat">
                <a:solidFill>
                  <a:srgbClr val="005EFF"/>
                </a:solidFill>
                <a:prstDash val="solid"/>
                <a:miter/>
              </a:ln>
            </p:spPr>
            <p:txBody>
              <a:bodyPr rtlCol="0" anchor="ctr"/>
              <a:lstStyle/>
              <a:p>
                <a:endParaRPr lang="en-US" sz="3310" dirty="0"/>
              </a:p>
            </p:txBody>
          </p:sp>
          <p:sp>
            <p:nvSpPr>
              <p:cNvPr id="115" name="Freeform: Shape 114">
                <a:extLst>
                  <a:ext uri="{FF2B5EF4-FFF2-40B4-BE49-F238E27FC236}">
                    <a16:creationId xmlns:a16="http://schemas.microsoft.com/office/drawing/2014/main" id="{984B2527-EAA5-0FA2-FDB4-06545A3B6106}"/>
                  </a:ext>
                </a:extLst>
              </p:cNvPr>
              <p:cNvSpPr/>
              <p:nvPr/>
            </p:nvSpPr>
            <p:spPr>
              <a:xfrm>
                <a:off x="1148128" y="2881207"/>
                <a:ext cx="125485" cy="13943"/>
              </a:xfrm>
              <a:custGeom>
                <a:avLst/>
                <a:gdLst>
                  <a:gd name="connsiteX0" fmla="*/ 122139 w 125485"/>
                  <a:gd name="connsiteY0" fmla="*/ 20357 h 13942"/>
                  <a:gd name="connsiteX1" fmla="*/ 9481 w 125485"/>
                  <a:gd name="connsiteY1" fmla="*/ 20357 h 13942"/>
                  <a:gd name="connsiteX2" fmla="*/ 0 w 125485"/>
                  <a:gd name="connsiteY2" fmla="*/ 10875 h 13942"/>
                  <a:gd name="connsiteX3" fmla="*/ 0 w 125485"/>
                  <a:gd name="connsiteY3" fmla="*/ 9481 h 13942"/>
                  <a:gd name="connsiteX4" fmla="*/ 9481 w 125485"/>
                  <a:gd name="connsiteY4" fmla="*/ 0 h 13942"/>
                  <a:gd name="connsiteX5" fmla="*/ 122279 w 125485"/>
                  <a:gd name="connsiteY5" fmla="*/ 0 h 13942"/>
                  <a:gd name="connsiteX6" fmla="*/ 131760 w 125485"/>
                  <a:gd name="connsiteY6" fmla="*/ 9481 h 13942"/>
                  <a:gd name="connsiteX7" fmla="*/ 131760 w 125485"/>
                  <a:gd name="connsiteY7" fmla="*/ 10875 h 13942"/>
                  <a:gd name="connsiteX8" fmla="*/ 122139 w 125485"/>
                  <a:gd name="connsiteY8" fmla="*/ 20357 h 1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85" h="13942">
                    <a:moveTo>
                      <a:pt x="122139" y="20357"/>
                    </a:moveTo>
                    <a:lnTo>
                      <a:pt x="9481" y="20357"/>
                    </a:lnTo>
                    <a:cubicBezTo>
                      <a:pt x="4322" y="20357"/>
                      <a:pt x="0" y="16174"/>
                      <a:pt x="0" y="10875"/>
                    </a:cubicBezTo>
                    <a:lnTo>
                      <a:pt x="0" y="9481"/>
                    </a:lnTo>
                    <a:cubicBezTo>
                      <a:pt x="0" y="4322"/>
                      <a:pt x="4183" y="0"/>
                      <a:pt x="9481" y="0"/>
                    </a:cubicBezTo>
                    <a:lnTo>
                      <a:pt x="122279" y="0"/>
                    </a:lnTo>
                    <a:cubicBezTo>
                      <a:pt x="127437" y="0"/>
                      <a:pt x="131760" y="4183"/>
                      <a:pt x="131760" y="9481"/>
                    </a:cubicBezTo>
                    <a:lnTo>
                      <a:pt x="131760" y="10875"/>
                    </a:lnTo>
                    <a:cubicBezTo>
                      <a:pt x="131620" y="16174"/>
                      <a:pt x="127437" y="20357"/>
                      <a:pt x="122139" y="20357"/>
                    </a:cubicBezTo>
                    <a:close/>
                  </a:path>
                </a:pathLst>
              </a:custGeom>
              <a:grpFill/>
              <a:ln w="19050" cap="flat">
                <a:solidFill>
                  <a:srgbClr val="005EFF"/>
                </a:solidFill>
                <a:prstDash val="solid"/>
                <a:miter/>
              </a:ln>
            </p:spPr>
            <p:txBody>
              <a:bodyPr rtlCol="0" anchor="ctr"/>
              <a:lstStyle/>
              <a:p>
                <a:endParaRPr lang="en-US" sz="3310" dirty="0"/>
              </a:p>
            </p:txBody>
          </p:sp>
          <p:sp>
            <p:nvSpPr>
              <p:cNvPr id="116" name="Freeform: Shape 115">
                <a:extLst>
                  <a:ext uri="{FF2B5EF4-FFF2-40B4-BE49-F238E27FC236}">
                    <a16:creationId xmlns:a16="http://schemas.microsoft.com/office/drawing/2014/main" id="{B99CBCAC-8435-6669-7EC3-59DF5133159B}"/>
                  </a:ext>
                </a:extLst>
              </p:cNvPr>
              <p:cNvSpPr/>
              <p:nvPr/>
            </p:nvSpPr>
            <p:spPr>
              <a:xfrm>
                <a:off x="1269851" y="2777751"/>
                <a:ext cx="97600" cy="55771"/>
              </a:xfrm>
              <a:custGeom>
                <a:avLst/>
                <a:gdLst>
                  <a:gd name="connsiteX0" fmla="*/ 9481 w 97599"/>
                  <a:gd name="connsiteY0" fmla="*/ 0 h 55771"/>
                  <a:gd name="connsiteX1" fmla="*/ 104571 w 97599"/>
                  <a:gd name="connsiteY1" fmla="*/ 43362 h 55771"/>
                  <a:gd name="connsiteX2" fmla="*/ 110148 w 97599"/>
                  <a:gd name="connsiteY2" fmla="*/ 58420 h 55771"/>
                  <a:gd name="connsiteX3" fmla="*/ 110148 w 97599"/>
                  <a:gd name="connsiteY3" fmla="*/ 58420 h 55771"/>
                  <a:gd name="connsiteX4" fmla="*/ 95090 w 97599"/>
                  <a:gd name="connsiteY4" fmla="*/ 63997 h 55771"/>
                  <a:gd name="connsiteX5" fmla="*/ 0 w 97599"/>
                  <a:gd name="connsiteY5" fmla="*/ 20635 h 5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99" h="55771">
                    <a:moveTo>
                      <a:pt x="9481" y="0"/>
                    </a:moveTo>
                    <a:lnTo>
                      <a:pt x="104571" y="43362"/>
                    </a:lnTo>
                    <a:cubicBezTo>
                      <a:pt x="110288" y="46011"/>
                      <a:pt x="112797" y="52704"/>
                      <a:pt x="110148" y="58420"/>
                    </a:cubicBezTo>
                    <a:lnTo>
                      <a:pt x="110148" y="58420"/>
                    </a:lnTo>
                    <a:cubicBezTo>
                      <a:pt x="107499" y="64137"/>
                      <a:pt x="100807" y="66646"/>
                      <a:pt x="95090" y="63997"/>
                    </a:cubicBezTo>
                    <a:lnTo>
                      <a:pt x="0" y="20635"/>
                    </a:lnTo>
                  </a:path>
                </a:pathLst>
              </a:custGeom>
              <a:grpFill/>
              <a:ln w="19050" cap="flat">
                <a:solidFill>
                  <a:srgbClr val="0A1264"/>
                </a:solidFill>
                <a:prstDash val="solid"/>
                <a:miter/>
              </a:ln>
            </p:spPr>
            <p:txBody>
              <a:bodyPr rtlCol="0" anchor="ctr"/>
              <a:lstStyle/>
              <a:p>
                <a:endParaRPr lang="en-US" sz="3310" dirty="0"/>
              </a:p>
            </p:txBody>
          </p:sp>
        </p:grpSp>
      </p:grpSp>
      <p:grpSp>
        <p:nvGrpSpPr>
          <p:cNvPr id="3" name="Group 2">
            <a:extLst>
              <a:ext uri="{FF2B5EF4-FFF2-40B4-BE49-F238E27FC236}">
                <a16:creationId xmlns:a16="http://schemas.microsoft.com/office/drawing/2014/main" id="{882F2C10-7FE8-999E-ADF3-5CBA043639E4}"/>
              </a:ext>
            </a:extLst>
          </p:cNvPr>
          <p:cNvGrpSpPr/>
          <p:nvPr/>
        </p:nvGrpSpPr>
        <p:grpSpPr>
          <a:xfrm>
            <a:off x="1410883" y="1743256"/>
            <a:ext cx="717975" cy="717973"/>
            <a:chOff x="1410883" y="1743256"/>
            <a:chExt cx="717975" cy="717973"/>
          </a:xfrm>
        </p:grpSpPr>
        <p:sp>
          <p:nvSpPr>
            <p:cNvPr id="94" name="Freeform: Shape 93">
              <a:extLst>
                <a:ext uri="{FF2B5EF4-FFF2-40B4-BE49-F238E27FC236}">
                  <a16:creationId xmlns:a16="http://schemas.microsoft.com/office/drawing/2014/main" id="{910ADED4-4E7C-4943-9429-F56DB5255727}"/>
                </a:ext>
              </a:extLst>
            </p:cNvPr>
            <p:cNvSpPr/>
            <p:nvPr/>
          </p:nvSpPr>
          <p:spPr>
            <a:xfrm>
              <a:off x="1410883" y="1743256"/>
              <a:ext cx="717975" cy="717973"/>
            </a:xfrm>
            <a:custGeom>
              <a:avLst/>
              <a:gdLst>
                <a:gd name="connsiteX0" fmla="*/ 398207 w 390399"/>
                <a:gd name="connsiteY0" fmla="*/ 199103 h 390397"/>
                <a:gd name="connsiteX1" fmla="*/ 199104 w 390399"/>
                <a:gd name="connsiteY1" fmla="*/ 398206 h 390397"/>
                <a:gd name="connsiteX2" fmla="*/ 0 w 390399"/>
                <a:gd name="connsiteY2" fmla="*/ 199103 h 390397"/>
                <a:gd name="connsiteX3" fmla="*/ 199104 w 390399"/>
                <a:gd name="connsiteY3" fmla="*/ 0 h 390397"/>
                <a:gd name="connsiteX4" fmla="*/ 398207 w 390399"/>
                <a:gd name="connsiteY4" fmla="*/ 199103 h 390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399" h="390397">
                  <a:moveTo>
                    <a:pt x="398207" y="199103"/>
                  </a:moveTo>
                  <a:cubicBezTo>
                    <a:pt x="398207" y="309064"/>
                    <a:pt x="309065" y="398206"/>
                    <a:pt x="199104" y="398206"/>
                  </a:cubicBezTo>
                  <a:cubicBezTo>
                    <a:pt x="89142" y="398206"/>
                    <a:pt x="0" y="309064"/>
                    <a:pt x="0" y="199103"/>
                  </a:cubicBezTo>
                  <a:cubicBezTo>
                    <a:pt x="0" y="89141"/>
                    <a:pt x="89142" y="0"/>
                    <a:pt x="199104" y="0"/>
                  </a:cubicBezTo>
                  <a:cubicBezTo>
                    <a:pt x="309065" y="0"/>
                    <a:pt x="398207" y="89141"/>
                    <a:pt x="398207" y="199103"/>
                  </a:cubicBezTo>
                  <a:close/>
                </a:path>
              </a:pathLst>
            </a:custGeom>
            <a:solidFill>
              <a:schemeClr val="bg1"/>
            </a:solidFill>
            <a:ln w="9525" cap="flat">
              <a:solidFill>
                <a:srgbClr val="0A1264"/>
              </a:solidFill>
              <a:prstDash val="solid"/>
              <a:miter/>
            </a:ln>
          </p:spPr>
          <p:txBody>
            <a:bodyPr rtlCol="0" anchor="ctr"/>
            <a:lstStyle/>
            <a:p>
              <a:endParaRPr lang="en-US" sz="3310" dirty="0"/>
            </a:p>
          </p:txBody>
        </p:sp>
        <p:pic>
          <p:nvPicPr>
            <p:cNvPr id="2" name="Graphic 1">
              <a:extLst>
                <a:ext uri="{FF2B5EF4-FFF2-40B4-BE49-F238E27FC236}">
                  <a16:creationId xmlns:a16="http://schemas.microsoft.com/office/drawing/2014/main" id="{83C31EAB-BA96-44C9-7C0B-D78613FD87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1270" y="1873642"/>
              <a:ext cx="457200" cy="457200"/>
            </a:xfrm>
            <a:prstGeom prst="rect">
              <a:avLst/>
            </a:prstGeom>
          </p:spPr>
        </p:pic>
      </p:grpSp>
    </p:spTree>
    <p:extLst>
      <p:ext uri="{BB962C8B-B14F-4D97-AF65-F5344CB8AC3E}">
        <p14:creationId xmlns:p14="http://schemas.microsoft.com/office/powerpoint/2010/main" val="3334557402"/>
      </p:ext>
    </p:extLst>
  </p:cSld>
  <p:clrMapOvr>
    <a:masterClrMapping/>
  </p:clrMapOvr>
</p:sld>
</file>

<file path=ppt/theme/theme1.xml><?xml version="1.0" encoding="utf-8"?>
<a:theme xmlns:a="http://schemas.openxmlformats.org/drawingml/2006/main" name="Moody's">
  <a:themeElements>
    <a:clrScheme name="Moody's">
      <a:dk1>
        <a:srgbClr val="000000"/>
      </a:dk1>
      <a:lt1>
        <a:sysClr val="window" lastClr="FFFFFF"/>
      </a:lt1>
      <a:dk2>
        <a:srgbClr val="0A1264"/>
      </a:dk2>
      <a:lt2>
        <a:srgbClr val="D7D8D7"/>
      </a:lt2>
      <a:accent1>
        <a:srgbClr val="005EFF"/>
      </a:accent1>
      <a:accent2>
        <a:srgbClr val="35397E"/>
      </a:accent2>
      <a:accent3>
        <a:srgbClr val="7677A7"/>
      </a:accent3>
      <a:accent4>
        <a:srgbClr val="A2A2C4"/>
      </a:accent4>
      <a:accent5>
        <a:srgbClr val="CFD0E1"/>
      </a:accent5>
      <a:accent6>
        <a:srgbClr val="11174F"/>
      </a:accent6>
      <a:hlink>
        <a:srgbClr val="005EFF"/>
      </a:hlink>
      <a:folHlink>
        <a:srgbClr val="D9017A"/>
      </a:folHlink>
    </a:clrScheme>
    <a:fontScheme name="Moody's">
      <a:majorFont>
        <a:latin typeface="Financier Semibold"/>
        <a:ea typeface=""/>
        <a:cs typeface=""/>
      </a:majorFont>
      <a:minorFont>
        <a:latin typeface="GT America"/>
        <a:ea typeface=""/>
        <a:cs typeface=""/>
      </a:minorFont>
    </a:fontScheme>
    <a:fmtScheme name="Moody'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285750" indent="-285750" algn="l">
          <a:lnSpc>
            <a:spcPct val="101000"/>
          </a:lnSpc>
          <a:spcAft>
            <a:spcPts val="600"/>
          </a:spcAft>
          <a:buFont typeface="GT America" charset="0"/>
          <a:buChar char="→"/>
          <a:defRPr kumimoji="0" sz="1400" b="0" i="0" u="none" strike="noStrike" kern="1200" cap="none" spc="0" normalizeH="0" baseline="0" noProof="0" dirty="0" err="1" smtClean="0">
            <a:ln>
              <a:noFill/>
            </a:ln>
            <a:solidFill>
              <a:srgbClr val="000000"/>
            </a:solidFill>
            <a:effectLst/>
            <a:uLnTx/>
            <a:uFillTx/>
            <a:latin typeface="GT America Regular"/>
            <a:ea typeface="GT America Regular" charset="0"/>
            <a:cs typeface="GT America Regular" charset="0"/>
          </a:defRPr>
        </a:defPPr>
      </a:lstStyle>
    </a:txDef>
  </a:objectDefaults>
  <a:extraClrSchemeLst/>
  <a:custClrLst>
    <a:custClr name="Moody's Blue 02">
      <a:srgbClr val="CFD0E1"/>
    </a:custClr>
    <a:custClr name="Moody's Blue 04">
      <a:srgbClr val="A2A2C4"/>
    </a:custClr>
    <a:custClr name="Moody's Blue 06">
      <a:srgbClr val="7677A7"/>
    </a:custClr>
    <a:custClr name="Moody's Blue 09">
      <a:srgbClr val="35397E"/>
    </a:custClr>
    <a:custClr name="Moody's Blue 10">
      <a:srgbClr val="0A1264"/>
    </a:custClr>
    <a:custClr name="Moody's Blue 11">
      <a:srgbClr val="11174F"/>
    </a:custClr>
    <a:custClr name="Moody's Blue 12">
      <a:srgbClr val="040826"/>
    </a:custClr>
    <a:custClr name=" ">
      <a:srgbClr val="FFFFFF"/>
    </a:custClr>
    <a:custClr name=" ">
      <a:srgbClr val="FFFFFF"/>
    </a:custClr>
    <a:custClr name=" ">
      <a:srgbClr val="FFFFFF"/>
    </a:custClr>
    <a:custClr name="Bright Blue 03">
      <a:srgbClr val="9DC1FF"/>
    </a:custClr>
    <a:custClr name="Bright Blue 05">
      <a:srgbClr val="5996FF"/>
    </a:custClr>
    <a:custClr name="Bright Blue 06">
      <a:srgbClr val="347FFF"/>
    </a:custClr>
    <a:custClr name="Bright Blue 07">
      <a:srgbClr val="005EFF"/>
    </a:custClr>
    <a:custClr name="Bright Blue 09">
      <a:srgbClr val="0044B7"/>
    </a:custClr>
    <a:custClr name="Bright Blue 10">
      <a:srgbClr val="003590"/>
    </a:custClr>
    <a:custClr name="Bright Blue 11">
      <a:srgbClr val="00276A"/>
    </a:custClr>
    <a:custClr name=" ">
      <a:srgbClr val="FFFFFF"/>
    </a:custClr>
    <a:custClr name=" ">
      <a:srgbClr val="FFFFFF"/>
    </a:custClr>
    <a:custClr name=" ">
      <a:srgbClr val="FFFFFF"/>
    </a:custClr>
    <a:custClr name="Extra Light Grey 01">
      <a:srgbClr val="F0F0F1"/>
    </a:custClr>
    <a:custClr name="Light Grey 02">
      <a:srgbClr val="D7D8D7"/>
    </a:custClr>
    <a:custClr name="Medium Grey 04">
      <a:srgbClr val="A6A9AA"/>
    </a:custClr>
    <a:custClr name="Grey 06">
      <a:srgbClr val="75787B"/>
    </a:custClr>
    <a:custClr name="Dark Grey 08">
      <a:srgbClr val="4F5153"/>
    </a:custClr>
    <a:custClr name="Extra Dark Grey 10">
      <a:srgbClr val="292B2C"/>
    </a:custClr>
    <a:custClr name="Rich Black 12">
      <a:srgbClr val="000000"/>
    </a:custClr>
    <a:custClr name=" ">
      <a:srgbClr val="FFFFFF"/>
    </a:custClr>
    <a:custClr name=" ">
      <a:srgbClr val="FFFFFF"/>
    </a:custClr>
    <a:custClr name=" ">
      <a:srgbClr val="FFFFFF"/>
    </a:custClr>
    <a:custClr name="Red 08">
      <a:srgbClr val="BA0C2F"/>
    </a:custClr>
    <a:custClr name="Orange 06">
      <a:srgbClr val="E35205"/>
    </a:custClr>
    <a:custClr name="Yellow 03">
      <a:srgbClr val="FDDA25"/>
    </a:custClr>
    <a:custClr name="Green 04">
      <a:srgbClr val="78BE20"/>
    </a:custClr>
    <a:custClr name="Teal 06">
      <a:srgbClr val="008C95"/>
    </a:custClr>
    <a:custClr name="Purple 10">
      <a:srgbClr val="5C068C"/>
    </a:custClr>
    <a:custClr name="Magenta 07">
      <a:srgbClr val="D9017A"/>
    </a:custClr>
    <a:custClr name=" ">
      <a:srgbClr val="FFFFFF"/>
    </a:custClr>
    <a:custClr name=" ">
      <a:srgbClr val="FFFFFF"/>
    </a:custClr>
    <a:custClr name=" ">
      <a:srgbClr val="FFFFFF"/>
    </a:custClr>
    <a:custClr name="Red 01">
      <a:srgbClr val="F8E5E9"/>
    </a:custClr>
    <a:custClr name="Orange 01">
      <a:srgbClr val="FBE6DA"/>
    </a:custClr>
    <a:custClr name="Yellow 01">
      <a:srgbClr val="FDF3BD"/>
    </a:custClr>
    <a:custClr name="Green 01">
      <a:srgbClr val="DDF0CE"/>
    </a:custClr>
    <a:custClr name="Teal 01">
      <a:srgbClr val="D7EDEF"/>
    </a:custClr>
    <a:custClr name="Purple 01">
      <a:srgbClr val="EEE7F3"/>
    </a:custClr>
    <a:custClr name="Magenta 01">
      <a:srgbClr val="FDE3F2"/>
    </a:custClr>
    <a:custClr name=" ">
      <a:srgbClr val="FFFFFF"/>
    </a:custClr>
    <a:custClr name=" ">
      <a:srgbClr val="FFFFFF"/>
    </a:custClr>
    <a:custClr name=" ">
      <a:srgbClr val="FFFFFF"/>
    </a:custClr>
  </a:custClrLst>
  <a:extLst>
    <a:ext uri="{05A4C25C-085E-4340-85A3-A5531E510DB2}">
      <thm15:themeFamily xmlns:thm15="http://schemas.microsoft.com/office/thememl/2012/main" name="Presentation4" id="{2CB940E5-A09E-6147-9E50-BA9C6300F524}" vid="{FA2D6954-C6F9-AD42-880A-F906440202E4}"/>
    </a:ext>
  </a:extLst>
</a:theme>
</file>

<file path=ppt/theme/theme2.xml><?xml version="1.0" encoding="utf-8"?>
<a:theme xmlns:a="http://schemas.openxmlformats.org/drawingml/2006/main" name="Office Theme">
  <a:themeElements>
    <a:clrScheme name="EPA DWSRF">
      <a:dk1>
        <a:sysClr val="windowText" lastClr="000000"/>
      </a:dk1>
      <a:lt1>
        <a:sysClr val="window" lastClr="FFFFFF"/>
      </a:lt1>
      <a:dk2>
        <a:srgbClr val="284470"/>
      </a:dk2>
      <a:lt2>
        <a:srgbClr val="E7E6E6"/>
      </a:lt2>
      <a:accent1>
        <a:srgbClr val="0F5B53"/>
      </a:accent1>
      <a:accent2>
        <a:srgbClr val="305893"/>
      </a:accent2>
      <a:accent3>
        <a:srgbClr val="36718A"/>
      </a:accent3>
      <a:accent4>
        <a:srgbClr val="44536A"/>
      </a:accent4>
      <a:accent5>
        <a:srgbClr val="54B948"/>
      </a:accent5>
      <a:accent6>
        <a:srgbClr val="2D5F2E"/>
      </a:accent6>
      <a:hlink>
        <a:srgbClr val="4E79BC"/>
      </a:hlink>
      <a:folHlink>
        <a:srgbClr val="7051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traight Edge">
  <a:themeElements>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2_Straight Edge">
      <a:majorFont>
        <a:latin typeface="Arial MT"/>
        <a:ea typeface=""/>
        <a:cs typeface=""/>
      </a:majorFont>
      <a:minorFont>
        <a:latin typeface="Arial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D94F9D7FDBC64FB29AFC5C8F3BC8B4" ma:contentTypeVersion="4" ma:contentTypeDescription="Create a new document." ma:contentTypeScope="" ma:versionID="5d78b0326826f8d893a821cd5388c104">
  <xsd:schema xmlns:xsd="http://www.w3.org/2001/XMLSchema" xmlns:xs="http://www.w3.org/2001/XMLSchema" xmlns:p="http://schemas.microsoft.com/office/2006/metadata/properties" xmlns:ns2="19fd07fa-5278-4b27-95e3-1268649f8195" targetNamespace="http://schemas.microsoft.com/office/2006/metadata/properties" ma:root="true" ma:fieldsID="a1f449729472016030d03c6b92090f49" ns2:_="">
    <xsd:import namespace="19fd07fa-5278-4b27-95e3-1268649f819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fd07fa-5278-4b27-95e3-1268649f8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D90639-CB3A-43B3-B840-100366A2E4D3}">
  <ds:schemaRef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purl.org/dc/elements/1.1/"/>
    <ds:schemaRef ds:uri="19fd07fa-5278-4b27-95e3-1268649f819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FCFEB18-3A9B-4D05-AE2A-B92AA13F866B}">
  <ds:schemaRefs>
    <ds:schemaRef ds:uri="http://schemas.microsoft.com/sharepoint/v3/contenttype/forms"/>
  </ds:schemaRefs>
</ds:datastoreItem>
</file>

<file path=customXml/itemProps3.xml><?xml version="1.0" encoding="utf-8"?>
<ds:datastoreItem xmlns:ds="http://schemas.openxmlformats.org/officeDocument/2006/customXml" ds:itemID="{A4976762-9DA0-417E-AD01-5B48EB57F0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fd07fa-5278-4b27-95e3-1268649f81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48151e3-dd12-48c1-aa8d-045ec2a1daaa}" enabled="1" method="Standard" siteId="{9775d500-e49b-49a7-9e24-1ada087be6ee}" removed="0"/>
</clbl:labelList>
</file>

<file path=docProps/app.xml><?xml version="1.0" encoding="utf-8"?>
<Properties xmlns="http://schemas.openxmlformats.org/officeDocument/2006/extended-properties" xmlns:vt="http://schemas.openxmlformats.org/officeDocument/2006/docPropsVTypes">
  <Template>Moodys-RATINGS_ppt_template_March2024</Template>
  <TotalTime>119</TotalTime>
  <Words>5810</Words>
  <Application>Microsoft Office PowerPoint</Application>
  <PresentationFormat>Widescreen</PresentationFormat>
  <Paragraphs>914</Paragraphs>
  <Slides>64</Slides>
  <Notes>19</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64</vt:i4>
      </vt:variant>
    </vt:vector>
  </HeadingPairs>
  <TitlesOfParts>
    <vt:vector size="83" baseType="lpstr">
      <vt:lpstr>Bliss Pro Light</vt:lpstr>
      <vt:lpstr>Calibri</vt:lpstr>
      <vt:lpstr>Times New Roman</vt:lpstr>
      <vt:lpstr>Verdana</vt:lpstr>
      <vt:lpstr>Calibri Light</vt:lpstr>
      <vt:lpstr>Bliss Pro Regular</vt:lpstr>
      <vt:lpstr>Financier Semibold (Headings)</vt:lpstr>
      <vt:lpstr>Calibri Light (Headings)</vt:lpstr>
      <vt:lpstr>Arial MT</vt:lpstr>
      <vt:lpstr>Courier New</vt:lpstr>
      <vt:lpstr>Financier Semibold</vt:lpstr>
      <vt:lpstr>GT America Regular</vt:lpstr>
      <vt:lpstr>Wingdings</vt:lpstr>
      <vt:lpstr>GT America</vt:lpstr>
      <vt:lpstr>Arial</vt:lpstr>
      <vt:lpstr>Moody's</vt:lpstr>
      <vt:lpstr>Office Theme</vt:lpstr>
      <vt:lpstr>1_Office Theme</vt:lpstr>
      <vt:lpstr>2_Straight Edge</vt:lpstr>
      <vt:lpstr>The Inextricable Link Between Climate Resilience and Financial Resilience</vt:lpstr>
      <vt:lpstr>Agenda</vt:lpstr>
      <vt:lpstr>Climate Finance Workgroup Introduction and Purpose</vt:lpstr>
      <vt:lpstr>Workgroup Reports</vt:lpstr>
      <vt:lpstr>Creating Resilient Water Utilities’ (CRWU) Overview</vt:lpstr>
      <vt:lpstr>Perspectives on Climate Change and Financial Strength</vt:lpstr>
      <vt:lpstr>CIFA SRF Workshop The Link Between Climate and Financial Resilience November 2024 </vt:lpstr>
      <vt:lpstr>Moody’s approach to ESG </vt:lpstr>
      <vt:lpstr>ESG classification incorporates credit relevant considerations</vt:lpstr>
      <vt:lpstr>Environmental risk classification </vt:lpstr>
      <vt:lpstr>Social risk classification for private-sector issuers</vt:lpstr>
      <vt:lpstr>Governance risk classification for private-sector issuers</vt:lpstr>
      <vt:lpstr>E, S and G issuer profile scoring scale</vt:lpstr>
      <vt:lpstr>ESG credit impact score (CIS) scale</vt:lpstr>
      <vt:lpstr>Moody’s Ratings ESG scores explained</vt:lpstr>
      <vt:lpstr>Scoring Outcomes</vt:lpstr>
      <vt:lpstr>PowerPoint Presentation</vt:lpstr>
      <vt:lpstr>Scoring Outcomes Social Issuer Profile Scores</vt:lpstr>
      <vt:lpstr>Scoring Outcomes Governance Issuer Profile Scores</vt:lpstr>
      <vt:lpstr>Ratings and ESG Scores</vt:lpstr>
      <vt:lpstr>Governance has more influence on credit strength and ratings than E and S </vt:lpstr>
      <vt:lpstr>ESG factors were key drivers of 15% of rating action announcements in 2023, steady from 2022</vt:lpstr>
      <vt:lpstr>Appendix </vt:lpstr>
      <vt:lpstr>Environmental considerations – Private issuers</vt:lpstr>
      <vt:lpstr>Social considerations – Private issuers</vt:lpstr>
      <vt:lpstr>Governance considerations – Private issuers</vt:lpstr>
      <vt:lpstr>PowerPoint Presentation</vt:lpstr>
      <vt:lpstr>PowerPoint Presentation</vt:lpstr>
      <vt:lpstr>PowerPoint Presentation</vt:lpstr>
      <vt:lpstr>PowerPoint Presentation</vt:lpstr>
      <vt:lpstr>San Francisco Public Utilities Commission</vt:lpstr>
      <vt:lpstr>San Francisco Public Utilities Commission</vt:lpstr>
      <vt:lpstr>SFPUC Regional Water System</vt:lpstr>
      <vt:lpstr>SFPUC Power Facilities </vt:lpstr>
      <vt:lpstr>Wastewater Enterprise Overview</vt:lpstr>
      <vt:lpstr>SFPUC and Capital Finance’s Mission</vt:lpstr>
      <vt:lpstr>The Intersection of Climate and Finance </vt:lpstr>
      <vt:lpstr>Climate Change Disclosure in Official Statements </vt:lpstr>
      <vt:lpstr>ESG Disclosure</vt:lpstr>
      <vt:lpstr>ESG in the news</vt:lpstr>
      <vt:lpstr>GFOA ESG Disclosure Best Practices https://www.gfoa.org/best-practices/debt-best-practices</vt:lpstr>
      <vt:lpstr>Credit Rating Agencies</vt:lpstr>
      <vt:lpstr>What Are Green Bonds?</vt:lpstr>
      <vt:lpstr>Evolution of Green Bonds</vt:lpstr>
      <vt:lpstr>SFPUC’s First Labeled Bonds</vt:lpstr>
      <vt:lpstr>Higher Standards: Programmatic Certifications</vt:lpstr>
      <vt:lpstr>Leadership in Green Bonds</vt:lpstr>
      <vt:lpstr>Leadership in Green Bonds</vt:lpstr>
      <vt:lpstr>Broader Market of  Labeled Bonds</vt:lpstr>
      <vt:lpstr>Annual Bond Issuance (Calendar Year)</vt:lpstr>
      <vt:lpstr>Measuring the Impact:  Green Bonds Orders  (Wastewater 2023A)</vt:lpstr>
      <vt:lpstr>Green Bond Annual Reports</vt:lpstr>
      <vt:lpstr>Green Bond Benefits …</vt:lpstr>
      <vt:lpstr>... And Green Bond Challenges</vt:lpstr>
      <vt:lpstr>PowerPoint Presentation</vt:lpstr>
      <vt:lpstr>PowerPoint Presentation</vt:lpstr>
      <vt:lpstr>PowerPoint Presentation</vt:lpstr>
      <vt:lpstr>PowerPoint Presentation</vt:lpstr>
      <vt:lpstr>Perspective from Insurer</vt:lpstr>
      <vt:lpstr>Perspective from Insurer</vt:lpstr>
      <vt:lpstr>Q&amp;A Session</vt:lpstr>
      <vt:lpstr>CRWU Resources and Tools</vt:lpstr>
      <vt:lpstr>CREAT Technical Assistance Map</vt:lpstr>
      <vt:lpstr>CRWU Streamflow Projections 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ESG Slides March 2024</dc:title>
  <dc:creator>Apramita Banerjee (Moody's Ratings - MgmtOpsTechRisk)</dc:creator>
  <cp:lastModifiedBy>Sam Curry</cp:lastModifiedBy>
  <cp:revision>19</cp:revision>
  <dcterms:created xsi:type="dcterms:W3CDTF">2024-03-13T10:26:32Z</dcterms:created>
  <dcterms:modified xsi:type="dcterms:W3CDTF">2024-11-14T19:30:26Z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0x010100D1D94F9D7FDBC64FB29AFC5C8F3BC8B4</vt:lpwstr>
  </property>
</Properties>
</file>