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6"/>
  </p:notesMasterIdLst>
  <p:sldIdLst>
    <p:sldId id="257" r:id="rId2"/>
    <p:sldId id="315" r:id="rId3"/>
    <p:sldId id="318" r:id="rId4"/>
    <p:sldId id="269" r:id="rId5"/>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68"/>
    <a:srgbClr val="E7EDF7"/>
    <a:srgbClr val="D2DEF2"/>
    <a:srgbClr val="C4D4EE"/>
    <a:srgbClr val="C0C0C0"/>
    <a:srgbClr val="0034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31" autoAdjust="0"/>
    <p:restoredTop sz="94529" autoAdjust="0"/>
  </p:normalViewPr>
  <p:slideViewPr>
    <p:cSldViewPr>
      <p:cViewPr varScale="1">
        <p:scale>
          <a:sx n="107" d="100"/>
          <a:sy n="107" d="100"/>
        </p:scale>
        <p:origin x="1776"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829901-ECF1-437D-9498-2804C4F1EE44}"/>
              </a:ext>
            </a:extLst>
          </p:cNvPr>
          <p:cNvSpPr>
            <a:spLocks noGrp="1"/>
          </p:cNvSpPr>
          <p:nvPr>
            <p:ph type="hdr" sz="quarter"/>
          </p:nvPr>
        </p:nvSpPr>
        <p:spPr>
          <a:xfrm>
            <a:off x="0" y="0"/>
            <a:ext cx="3170238" cy="481013"/>
          </a:xfrm>
          <a:prstGeom prst="rect">
            <a:avLst/>
          </a:prstGeom>
        </p:spPr>
        <p:txBody>
          <a:bodyPr vert="horz" wrap="square" lIns="97397" tIns="48698" rIns="97397" bIns="48698" numCol="1" anchor="t" anchorCtr="0" compatLnSpc="1">
            <a:prstTxWarp prst="textNoShape">
              <a:avLst/>
            </a:prstTxWarp>
          </a:bodyPr>
          <a:lstStyle>
            <a:lvl1pPr eaLnBrk="1" hangingPunct="1">
              <a:defRPr sz="1300">
                <a:latin typeface="Calibri" panose="020F0502020204030204" pitchFamily="34" charset="0"/>
              </a:defRPr>
            </a:lvl1pPr>
          </a:lstStyle>
          <a:p>
            <a:endParaRPr lang="en-US" altLang="en-US"/>
          </a:p>
        </p:txBody>
      </p:sp>
      <p:sp>
        <p:nvSpPr>
          <p:cNvPr id="3" name="Date Placeholder 2">
            <a:extLst>
              <a:ext uri="{FF2B5EF4-FFF2-40B4-BE49-F238E27FC236}">
                <a16:creationId xmlns:a16="http://schemas.microsoft.com/office/drawing/2014/main" id="{EABBEEE5-A9DB-417B-B424-0B561AC84D3D}"/>
              </a:ext>
            </a:extLst>
          </p:cNvPr>
          <p:cNvSpPr>
            <a:spLocks noGrp="1"/>
          </p:cNvSpPr>
          <p:nvPr>
            <p:ph type="dt" idx="1"/>
          </p:nvPr>
        </p:nvSpPr>
        <p:spPr>
          <a:xfrm>
            <a:off x="4143375" y="0"/>
            <a:ext cx="3170238" cy="481013"/>
          </a:xfrm>
          <a:prstGeom prst="rect">
            <a:avLst/>
          </a:prstGeom>
        </p:spPr>
        <p:txBody>
          <a:bodyPr vert="horz" wrap="square" lIns="97397" tIns="48698" rIns="97397" bIns="48698" numCol="1" anchor="t" anchorCtr="0" compatLnSpc="1">
            <a:prstTxWarp prst="textNoShape">
              <a:avLst/>
            </a:prstTxWarp>
          </a:bodyPr>
          <a:lstStyle>
            <a:lvl1pPr algn="r" eaLnBrk="1" hangingPunct="1">
              <a:defRPr sz="1300">
                <a:latin typeface="Calibri" panose="020F0502020204030204" pitchFamily="34" charset="0"/>
              </a:defRPr>
            </a:lvl1pPr>
          </a:lstStyle>
          <a:p>
            <a:fld id="{DB646E64-713E-4B58-998B-5F2C7C1FF9B6}" type="datetimeFigureOut">
              <a:rPr lang="en-US" altLang="en-US"/>
              <a:pPr/>
              <a:t>6/2/2020</a:t>
            </a:fld>
            <a:endParaRPr lang="en-US" altLang="en-US"/>
          </a:p>
        </p:txBody>
      </p:sp>
      <p:sp>
        <p:nvSpPr>
          <p:cNvPr id="4" name="Slide Image Placeholder 3">
            <a:extLst>
              <a:ext uri="{FF2B5EF4-FFF2-40B4-BE49-F238E27FC236}">
                <a16:creationId xmlns:a16="http://schemas.microsoft.com/office/drawing/2014/main" id="{2591E31B-76C4-4D73-866B-4858D38C047E}"/>
              </a:ext>
            </a:extLst>
          </p:cNvPr>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397" tIns="48698" rIns="97397" bIns="48698" rtlCol="0" anchor="ctr"/>
          <a:lstStyle/>
          <a:p>
            <a:pPr lvl="0"/>
            <a:endParaRPr lang="en-US" noProof="0" dirty="0"/>
          </a:p>
        </p:txBody>
      </p:sp>
      <p:sp>
        <p:nvSpPr>
          <p:cNvPr id="5" name="Notes Placeholder 4">
            <a:extLst>
              <a:ext uri="{FF2B5EF4-FFF2-40B4-BE49-F238E27FC236}">
                <a16:creationId xmlns:a16="http://schemas.microsoft.com/office/drawing/2014/main" id="{29AB4D1F-4C1B-4E68-9901-A489BFC423AE}"/>
              </a:ext>
            </a:extLst>
          </p:cNvPr>
          <p:cNvSpPr>
            <a:spLocks noGrp="1"/>
          </p:cNvSpPr>
          <p:nvPr>
            <p:ph type="body" sz="quarter" idx="3"/>
          </p:nvPr>
        </p:nvSpPr>
        <p:spPr>
          <a:xfrm>
            <a:off x="731838" y="4560888"/>
            <a:ext cx="5851525" cy="4321175"/>
          </a:xfrm>
          <a:prstGeom prst="rect">
            <a:avLst/>
          </a:prstGeom>
        </p:spPr>
        <p:txBody>
          <a:bodyPr vert="horz" lIns="97397" tIns="48698" rIns="97397" bIns="4869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1BA94AD-1972-4650-B5EB-33986F7BE656}"/>
              </a:ext>
            </a:extLst>
          </p:cNvPr>
          <p:cNvSpPr>
            <a:spLocks noGrp="1"/>
          </p:cNvSpPr>
          <p:nvPr>
            <p:ph type="ftr" sz="quarter" idx="4"/>
          </p:nvPr>
        </p:nvSpPr>
        <p:spPr>
          <a:xfrm>
            <a:off x="0" y="9118600"/>
            <a:ext cx="3170238" cy="481013"/>
          </a:xfrm>
          <a:prstGeom prst="rect">
            <a:avLst/>
          </a:prstGeom>
        </p:spPr>
        <p:txBody>
          <a:bodyPr vert="horz" wrap="square" lIns="97397" tIns="48698" rIns="97397" bIns="48698" numCol="1" anchor="b" anchorCtr="0" compatLnSpc="1">
            <a:prstTxWarp prst="textNoShape">
              <a:avLst/>
            </a:prstTxWarp>
          </a:bodyPr>
          <a:lstStyle>
            <a:lvl1pPr eaLnBrk="1" hangingPunct="1">
              <a:defRPr sz="1300">
                <a:latin typeface="Calibri" panose="020F0502020204030204" pitchFamily="34" charset="0"/>
              </a:defRPr>
            </a:lvl1pPr>
          </a:lstStyle>
          <a:p>
            <a:endParaRPr lang="en-US" altLang="en-US"/>
          </a:p>
        </p:txBody>
      </p:sp>
      <p:sp>
        <p:nvSpPr>
          <p:cNvPr id="7" name="Slide Number Placeholder 6">
            <a:extLst>
              <a:ext uri="{FF2B5EF4-FFF2-40B4-BE49-F238E27FC236}">
                <a16:creationId xmlns:a16="http://schemas.microsoft.com/office/drawing/2014/main" id="{94331AD1-1F32-4A33-B13C-6EFE927B38F3}"/>
              </a:ext>
            </a:extLst>
          </p:cNvPr>
          <p:cNvSpPr>
            <a:spLocks noGrp="1"/>
          </p:cNvSpPr>
          <p:nvPr>
            <p:ph type="sldNum" sz="quarter" idx="5"/>
          </p:nvPr>
        </p:nvSpPr>
        <p:spPr>
          <a:xfrm>
            <a:off x="4143375" y="9118600"/>
            <a:ext cx="3170238" cy="481013"/>
          </a:xfrm>
          <a:prstGeom prst="rect">
            <a:avLst/>
          </a:prstGeom>
        </p:spPr>
        <p:txBody>
          <a:bodyPr vert="horz" wrap="square" lIns="97397" tIns="48698" rIns="97397" bIns="48698" numCol="1" anchor="b" anchorCtr="0" compatLnSpc="1">
            <a:prstTxWarp prst="textNoShape">
              <a:avLst/>
            </a:prstTxWarp>
          </a:bodyPr>
          <a:lstStyle>
            <a:lvl1pPr algn="r" eaLnBrk="1" hangingPunct="1">
              <a:defRPr sz="1300">
                <a:latin typeface="Calibri" panose="020F0502020204030204" pitchFamily="34" charset="0"/>
              </a:defRPr>
            </a:lvl1pPr>
          </a:lstStyle>
          <a:p>
            <a:fld id="{F903A6BA-DBF7-4744-83B2-90D584FF1CC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3EF2DC11-7884-4D9A-A76D-2950EB4DE10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Rectangle 3">
            <a:extLst>
              <a:ext uri="{FF2B5EF4-FFF2-40B4-BE49-F238E27FC236}">
                <a16:creationId xmlns:a16="http://schemas.microsoft.com/office/drawing/2014/main" id="{03E8A400-A01B-4DAB-B5C4-8642696E2AC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F5096333-4E3D-4ACC-A4FB-5A0A78BB73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279A0B18-A871-4FF1-8812-922A38F514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8435" name="Slide Number Placeholder 3">
            <a:extLst>
              <a:ext uri="{FF2B5EF4-FFF2-40B4-BE49-F238E27FC236}">
                <a16:creationId xmlns:a16="http://schemas.microsoft.com/office/drawing/2014/main" id="{765F0FB1-90B6-4D30-9870-FF446B9EEF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08E9DE-40BA-4F62-AF88-896FA58EF412}" type="slidenum">
              <a:rPr lang="en-US" altLang="en-US">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DA78E0DB-237F-4667-8851-C776A1E5E6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1725ABCC-D142-4DE1-983C-DFA7A6AE30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3" name="Slide Number Placeholder 3">
            <a:extLst>
              <a:ext uri="{FF2B5EF4-FFF2-40B4-BE49-F238E27FC236}">
                <a16:creationId xmlns:a16="http://schemas.microsoft.com/office/drawing/2014/main" id="{B0613E0D-1235-4B55-AA37-FDE6242E6F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2089E25-25B4-4296-82BA-544C80C7A34B}"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5746" name="Rectangle 2"/>
          <p:cNvSpPr>
            <a:spLocks noGrp="1" noChangeArrowheads="1"/>
          </p:cNvSpPr>
          <p:nvPr>
            <p:ph type="subTitle" idx="1"/>
          </p:nvPr>
        </p:nvSpPr>
        <p:spPr bwMode="auto">
          <a:xfrm>
            <a:off x="4672949" y="2927805"/>
            <a:ext cx="3657292" cy="182106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62" tIns="45183" rIns="90362" bIns="45183" numCol="1" anchor="b" anchorCtr="0" compatLnSpc="1">
            <a:prstTxWarp prst="textNoShape">
              <a:avLst/>
            </a:prstTxWarp>
          </a:bodyPr>
          <a:lstStyle>
            <a:lvl1pPr>
              <a:spcBef>
                <a:spcPct val="50000"/>
              </a:spcBef>
              <a:spcAft>
                <a:spcPct val="50000"/>
              </a:spcAft>
              <a:defRPr sz="1200" b="0" i="1">
                <a:solidFill>
                  <a:srgbClr val="5F5F5F"/>
                </a:solidFill>
              </a:defRPr>
            </a:lvl1pPr>
          </a:lstStyle>
          <a:p>
            <a:pPr lvl="0"/>
            <a:r>
              <a:rPr lang="en-US" noProof="0"/>
              <a:t>Click to edit Master subtitle style</a:t>
            </a:r>
          </a:p>
        </p:txBody>
      </p:sp>
      <p:sp>
        <p:nvSpPr>
          <p:cNvPr id="415747" name="Rectangle 3"/>
          <p:cNvSpPr>
            <a:spLocks noGrp="1" noChangeArrowheads="1"/>
          </p:cNvSpPr>
          <p:nvPr>
            <p:ph type="ctrTitle" sz="quarter"/>
          </p:nvPr>
        </p:nvSpPr>
        <p:spPr>
          <a:xfrm>
            <a:off x="935515" y="1425688"/>
            <a:ext cx="7772322" cy="114349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62" tIns="45183" rIns="90362" bIns="45183"/>
          <a:lstStyle>
            <a:lvl1pPr algn="r">
              <a:defRPr/>
            </a:lvl1pPr>
          </a:lstStyle>
          <a:p>
            <a:pPr lvl="0"/>
            <a:r>
              <a:rPr lang="en-US" noProof="0"/>
              <a:t>Click to edit Master title style</a:t>
            </a:r>
          </a:p>
        </p:txBody>
      </p:sp>
      <p:sp>
        <p:nvSpPr>
          <p:cNvPr id="4" name="Slide Number Placeholder 1">
            <a:extLst>
              <a:ext uri="{FF2B5EF4-FFF2-40B4-BE49-F238E27FC236}">
                <a16:creationId xmlns:a16="http://schemas.microsoft.com/office/drawing/2014/main" id="{49B85F04-9B69-4E81-88A5-5940FF06722B}"/>
              </a:ext>
            </a:extLst>
          </p:cNvPr>
          <p:cNvSpPr>
            <a:spLocks noGrp="1"/>
          </p:cNvSpPr>
          <p:nvPr>
            <p:ph type="sldNum" sz="quarter" idx="10"/>
          </p:nvPr>
        </p:nvSpPr>
        <p:spPr/>
        <p:txBody>
          <a:bodyPr/>
          <a:lstStyle>
            <a:lvl1pPr>
              <a:defRPr/>
            </a:lvl1pPr>
          </a:lstStyle>
          <a:p>
            <a:fld id="{02A1253E-FD03-4AE2-B698-9A3A9B1F60E6}" type="slidenum">
              <a:rPr lang="en-US" altLang="en-US"/>
              <a:pPr/>
              <a:t>‹#›</a:t>
            </a:fld>
            <a:endParaRPr lang="en-US" altLang="en-US"/>
          </a:p>
        </p:txBody>
      </p:sp>
    </p:spTree>
    <p:extLst>
      <p:ext uri="{BB962C8B-B14F-4D97-AF65-F5344CB8AC3E}">
        <p14:creationId xmlns:p14="http://schemas.microsoft.com/office/powerpoint/2010/main" val="46330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740" y="1600593"/>
            <a:ext cx="8228520" cy="4525456"/>
          </a:xfrm>
          <a:prstGeom prst="rect">
            <a:avLst/>
          </a:prstGeom>
        </p:spPr>
        <p:txBody>
          <a:bodyPr vert="eaVert" lIns="86959" tIns="43480" rIns="86959" bIns="434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624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8602" y="151388"/>
            <a:ext cx="2137658" cy="59746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5626" y="151388"/>
            <a:ext cx="6265020" cy="5974661"/>
          </a:xfrm>
          <a:prstGeom prst="rect">
            <a:avLst/>
          </a:prstGeom>
        </p:spPr>
        <p:txBody>
          <a:bodyPr vert="eaVert" lIns="86959" tIns="43480" rIns="86959" bIns="434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1">
            <a:extLst>
              <a:ext uri="{FF2B5EF4-FFF2-40B4-BE49-F238E27FC236}">
                <a16:creationId xmlns:a16="http://schemas.microsoft.com/office/drawing/2014/main" id="{2F6726B0-3048-4C17-92E5-00084C08C9DE}"/>
              </a:ext>
            </a:extLst>
          </p:cNvPr>
          <p:cNvSpPr>
            <a:spLocks noGrp="1"/>
          </p:cNvSpPr>
          <p:nvPr>
            <p:ph type="sldNum" sz="quarter" idx="10"/>
          </p:nvPr>
        </p:nvSpPr>
        <p:spPr/>
        <p:txBody>
          <a:bodyPr/>
          <a:lstStyle>
            <a:lvl1pPr>
              <a:defRPr/>
            </a:lvl1pPr>
          </a:lstStyle>
          <a:p>
            <a:fld id="{0D309D9D-3490-4B91-A53F-8DDE80EA16D4}" type="slidenum">
              <a:rPr lang="en-US" altLang="en-US"/>
              <a:pPr/>
              <a:t>‹#›</a:t>
            </a:fld>
            <a:endParaRPr lang="en-US" altLang="en-US"/>
          </a:p>
        </p:txBody>
      </p:sp>
    </p:spTree>
    <p:extLst>
      <p:ext uri="{BB962C8B-B14F-4D97-AF65-F5344CB8AC3E}">
        <p14:creationId xmlns:p14="http://schemas.microsoft.com/office/powerpoint/2010/main" val="2584004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35626" y="151388"/>
            <a:ext cx="8550634" cy="5974661"/>
          </a:xfrm>
          <a:prstGeom prst="rect">
            <a:avLst/>
          </a:prstGeom>
        </p:spPr>
        <p:txBody>
          <a:bodyPr lIns="86959" tIns="43480" rIns="86959" bIns="434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1">
            <a:extLst>
              <a:ext uri="{FF2B5EF4-FFF2-40B4-BE49-F238E27FC236}">
                <a16:creationId xmlns:a16="http://schemas.microsoft.com/office/drawing/2014/main" id="{2EC06946-D70C-4169-A66B-97877FE2B646}"/>
              </a:ext>
            </a:extLst>
          </p:cNvPr>
          <p:cNvSpPr>
            <a:spLocks noGrp="1"/>
          </p:cNvSpPr>
          <p:nvPr>
            <p:ph type="sldNum" sz="quarter" idx="10"/>
          </p:nvPr>
        </p:nvSpPr>
        <p:spPr/>
        <p:txBody>
          <a:bodyPr/>
          <a:lstStyle>
            <a:lvl1pPr>
              <a:defRPr/>
            </a:lvl1pPr>
          </a:lstStyle>
          <a:p>
            <a:fld id="{546D9FEF-5B31-4D9E-865D-3F8E535EB7FD}" type="slidenum">
              <a:rPr lang="en-US" altLang="en-US"/>
              <a:pPr/>
              <a:t>‹#›</a:t>
            </a:fld>
            <a:endParaRPr lang="en-US" altLang="en-US"/>
          </a:p>
        </p:txBody>
      </p:sp>
    </p:spTree>
    <p:extLst>
      <p:ext uri="{BB962C8B-B14F-4D97-AF65-F5344CB8AC3E}">
        <p14:creationId xmlns:p14="http://schemas.microsoft.com/office/powerpoint/2010/main" val="1549543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Blank_Title &amp; Subtitle Only">
    <p:spTree>
      <p:nvGrpSpPr>
        <p:cNvPr id="1" name=""/>
        <p:cNvGrpSpPr/>
        <p:nvPr/>
      </p:nvGrpSpPr>
      <p:grpSpPr>
        <a:xfrm>
          <a:off x="0" y="0"/>
          <a:ext cx="0" cy="0"/>
          <a:chOff x="0" y="0"/>
          <a:chExt cx="0" cy="0"/>
        </a:xfrm>
      </p:grpSpPr>
      <p:sp>
        <p:nvSpPr>
          <p:cNvPr id="2" name="Line 33">
            <a:extLst>
              <a:ext uri="{FF2B5EF4-FFF2-40B4-BE49-F238E27FC236}">
                <a16:creationId xmlns:a16="http://schemas.microsoft.com/office/drawing/2014/main" id="{58055809-93A1-4A07-87BB-F890715107C7}"/>
              </a:ext>
            </a:extLst>
          </p:cNvPr>
          <p:cNvSpPr>
            <a:spLocks noChangeShapeType="1"/>
          </p:cNvSpPr>
          <p:nvPr/>
        </p:nvSpPr>
        <p:spPr bwMode="gray">
          <a:xfrm>
            <a:off x="207963" y="6291263"/>
            <a:ext cx="8728075"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8898" tIns="44449" rIns="88898" bIns="44449" anchor="ctr"/>
          <a:lstStyle/>
          <a:p>
            <a:pPr>
              <a:defRPr/>
            </a:pPr>
            <a:endParaRPr lang="en-US">
              <a:latin typeface="Arial" charset="0"/>
              <a:ea typeface="Arial" charset="0"/>
              <a:cs typeface="Arial" charset="0"/>
            </a:endParaRPr>
          </a:p>
        </p:txBody>
      </p:sp>
      <p:sp>
        <p:nvSpPr>
          <p:cNvPr id="3" name="Line 35">
            <a:extLst>
              <a:ext uri="{FF2B5EF4-FFF2-40B4-BE49-F238E27FC236}">
                <a16:creationId xmlns:a16="http://schemas.microsoft.com/office/drawing/2014/main" id="{BCC5A116-F3E6-412E-BB81-D2CCBBE8AC26}"/>
              </a:ext>
            </a:extLst>
          </p:cNvPr>
          <p:cNvSpPr>
            <a:spLocks noChangeShapeType="1"/>
          </p:cNvSpPr>
          <p:nvPr/>
        </p:nvSpPr>
        <p:spPr bwMode="gray">
          <a:xfrm>
            <a:off x="209550" y="725488"/>
            <a:ext cx="8724900"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8898" tIns="44449" rIns="88898" bIns="44449" anchor="ctr"/>
          <a:lstStyle/>
          <a:p>
            <a:pPr>
              <a:defRPr/>
            </a:pPr>
            <a:endParaRPr lang="en-US">
              <a:latin typeface="Arial" charset="0"/>
              <a:ea typeface="Arial" charset="0"/>
              <a:cs typeface="Arial" charset="0"/>
            </a:endParaRPr>
          </a:p>
        </p:txBody>
      </p:sp>
      <p:pic>
        <p:nvPicPr>
          <p:cNvPr id="4" name="Picture 4" descr="Ramirez_Logo_Final">
            <a:extLst>
              <a:ext uri="{FF2B5EF4-FFF2-40B4-BE49-F238E27FC236}">
                <a16:creationId xmlns:a16="http://schemas.microsoft.com/office/drawing/2014/main" id="{8C2A70A8-ED1D-4912-992F-FCC2FB1CD2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6299200"/>
            <a:ext cx="5159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7" descr="NYW Logo">
            <a:extLst>
              <a:ext uri="{FF2B5EF4-FFF2-40B4-BE49-F238E27FC236}">
                <a16:creationId xmlns:a16="http://schemas.microsoft.com/office/drawing/2014/main" id="{DF610770-A962-409D-A9DF-51D7EDCE067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10538" y="6402388"/>
            <a:ext cx="835025"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http://upload.wikimedia.org/wikipedia/en/thumb/c/c9/Seal_of_the_City_of_New_York.svg/200px-Seal_of_the_City_of_New_York.svg.png">
            <a:extLst>
              <a:ext uri="{FF2B5EF4-FFF2-40B4-BE49-F238E27FC236}">
                <a16:creationId xmlns:a16="http://schemas.microsoft.com/office/drawing/2014/main" id="{B15AC2FE-931C-40B2-BB82-318B22348479}"/>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872288" y="6332538"/>
            <a:ext cx="388937"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l_fi" descr="tfalogo_interior">
            <a:extLst>
              <a:ext uri="{FF2B5EF4-FFF2-40B4-BE49-F238E27FC236}">
                <a16:creationId xmlns:a16="http://schemas.microsoft.com/office/drawing/2014/main" id="{A463A5E7-1EB6-4561-9708-E5D0BAD680A1}"/>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318375" y="6384925"/>
            <a:ext cx="773113"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5">
            <a:extLst>
              <a:ext uri="{FF2B5EF4-FFF2-40B4-BE49-F238E27FC236}">
                <a16:creationId xmlns:a16="http://schemas.microsoft.com/office/drawing/2014/main" id="{0AFB33A0-6CD6-4E5B-8E3A-F6F69E9E78FD}"/>
              </a:ext>
            </a:extLst>
          </p:cNvPr>
          <p:cNvSpPr>
            <a:spLocks noGrp="1"/>
          </p:cNvSpPr>
          <p:nvPr userDrawn="1"/>
        </p:nvSpPr>
        <p:spPr bwMode="auto">
          <a:xfrm>
            <a:off x="8688388" y="6453188"/>
            <a:ext cx="3190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98" tIns="44449" rIns="88898" bIns="44449"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en-US" sz="1000">
                <a:solidFill>
                  <a:schemeClr val="bg1"/>
                </a:solidFill>
                <a:latin typeface="Open Sans" charset="0"/>
              </a:rPr>
              <a:t>  </a:t>
            </a:r>
            <a:fld id="{1A2AD511-242B-4237-9CD7-D51AB5A6885A}" type="slidenum">
              <a:rPr lang="en-US" altLang="en-US" sz="1000">
                <a:solidFill>
                  <a:schemeClr val="bg1"/>
                </a:solidFill>
                <a:latin typeface="Open Sans" charset="0"/>
              </a:rPr>
              <a:pPr algn="r" eaLnBrk="1" hangingPunct="1"/>
              <a:t>‹#›</a:t>
            </a:fld>
            <a:endParaRPr lang="en-US" altLang="en-US" sz="1000">
              <a:solidFill>
                <a:schemeClr val="bg1"/>
              </a:solidFill>
              <a:latin typeface="Open Sans" charset="0"/>
            </a:endParaRPr>
          </a:p>
        </p:txBody>
      </p:sp>
      <p:pic>
        <p:nvPicPr>
          <p:cNvPr id="9" name="Picture 4">
            <a:extLst>
              <a:ext uri="{FF2B5EF4-FFF2-40B4-BE49-F238E27FC236}">
                <a16:creationId xmlns:a16="http://schemas.microsoft.com/office/drawing/2014/main" id="{EB5E07A4-F8CF-4478-931D-8AD0FC812EAD}"/>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46138" y="6459538"/>
            <a:ext cx="933450"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8080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2-up Layout">
    <p:spTree>
      <p:nvGrpSpPr>
        <p:cNvPr id="1" name=""/>
        <p:cNvGrpSpPr/>
        <p:nvPr/>
      </p:nvGrpSpPr>
      <p:grpSpPr>
        <a:xfrm>
          <a:off x="0" y="0"/>
          <a:ext cx="0" cy="0"/>
          <a:chOff x="0" y="0"/>
          <a:chExt cx="0" cy="0"/>
        </a:xfrm>
      </p:grpSpPr>
      <p:sp>
        <p:nvSpPr>
          <p:cNvPr id="6" name="Line 33">
            <a:extLst>
              <a:ext uri="{FF2B5EF4-FFF2-40B4-BE49-F238E27FC236}">
                <a16:creationId xmlns:a16="http://schemas.microsoft.com/office/drawing/2014/main" id="{48838B0C-430B-483C-A5E1-096C20FE5798}"/>
              </a:ext>
            </a:extLst>
          </p:cNvPr>
          <p:cNvSpPr>
            <a:spLocks noChangeShapeType="1"/>
          </p:cNvSpPr>
          <p:nvPr/>
        </p:nvSpPr>
        <p:spPr bwMode="gray">
          <a:xfrm>
            <a:off x="207963" y="6291263"/>
            <a:ext cx="8728075"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8898" tIns="44449" rIns="88898" bIns="44449" anchor="ctr"/>
          <a:lstStyle/>
          <a:p>
            <a:pPr>
              <a:defRPr/>
            </a:pPr>
            <a:endParaRPr lang="en-US">
              <a:latin typeface="Arial" charset="0"/>
              <a:ea typeface="Arial" charset="0"/>
              <a:cs typeface="Arial" charset="0"/>
            </a:endParaRPr>
          </a:p>
        </p:txBody>
      </p:sp>
      <p:sp>
        <p:nvSpPr>
          <p:cNvPr id="8" name="Line 35">
            <a:extLst>
              <a:ext uri="{FF2B5EF4-FFF2-40B4-BE49-F238E27FC236}">
                <a16:creationId xmlns:a16="http://schemas.microsoft.com/office/drawing/2014/main" id="{2AE20E06-D31B-4D63-96D6-20D8AA88CC8E}"/>
              </a:ext>
            </a:extLst>
          </p:cNvPr>
          <p:cNvSpPr>
            <a:spLocks noChangeShapeType="1"/>
          </p:cNvSpPr>
          <p:nvPr/>
        </p:nvSpPr>
        <p:spPr bwMode="gray">
          <a:xfrm>
            <a:off x="209550" y="725488"/>
            <a:ext cx="8724900"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8898" tIns="44449" rIns="88898" bIns="44449" anchor="ctr"/>
          <a:lstStyle/>
          <a:p>
            <a:pPr>
              <a:defRPr/>
            </a:pPr>
            <a:endParaRPr lang="en-US">
              <a:latin typeface="Arial" charset="0"/>
              <a:ea typeface="Arial" charset="0"/>
              <a:cs typeface="Arial" charset="0"/>
            </a:endParaRPr>
          </a:p>
        </p:txBody>
      </p:sp>
      <p:pic>
        <p:nvPicPr>
          <p:cNvPr id="9" name="Picture 4" descr="Ramirez_Logo_Final">
            <a:extLst>
              <a:ext uri="{FF2B5EF4-FFF2-40B4-BE49-F238E27FC236}">
                <a16:creationId xmlns:a16="http://schemas.microsoft.com/office/drawing/2014/main" id="{679356DE-A44C-47FC-96B4-9A124ADD31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6299200"/>
            <a:ext cx="5159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NYW Logo">
            <a:extLst>
              <a:ext uri="{FF2B5EF4-FFF2-40B4-BE49-F238E27FC236}">
                <a16:creationId xmlns:a16="http://schemas.microsoft.com/office/drawing/2014/main" id="{01A018F7-1420-45BD-B8C1-D9E2C3A4531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10538" y="6402388"/>
            <a:ext cx="835025"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http://upload.wikimedia.org/wikipedia/en/thumb/c/c9/Seal_of_the_City_of_New_York.svg/200px-Seal_of_the_City_of_New_York.svg.png">
            <a:extLst>
              <a:ext uri="{FF2B5EF4-FFF2-40B4-BE49-F238E27FC236}">
                <a16:creationId xmlns:a16="http://schemas.microsoft.com/office/drawing/2014/main" id="{F224AEE8-2879-4283-AD61-726978A583C0}"/>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872288" y="6332538"/>
            <a:ext cx="388937"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il_fi" descr="tfalogo_interior">
            <a:extLst>
              <a:ext uri="{FF2B5EF4-FFF2-40B4-BE49-F238E27FC236}">
                <a16:creationId xmlns:a16="http://schemas.microsoft.com/office/drawing/2014/main" id="{7CEBDB62-C542-43DF-B0D7-3FA746F48078}"/>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318375" y="6384925"/>
            <a:ext cx="773113"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AFA0FA03-E1D4-465A-84FB-42EF36FD9BAD}"/>
              </a:ext>
            </a:extLst>
          </p:cNvPr>
          <p:cNvSpPr>
            <a:spLocks noGrp="1"/>
          </p:cNvSpPr>
          <p:nvPr userDrawn="1"/>
        </p:nvSpPr>
        <p:spPr bwMode="auto">
          <a:xfrm>
            <a:off x="8688388" y="6453188"/>
            <a:ext cx="3190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98" tIns="44449" rIns="88898" bIns="44449"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en-US" sz="1000">
                <a:solidFill>
                  <a:schemeClr val="bg1"/>
                </a:solidFill>
                <a:latin typeface="Open Sans" charset="0"/>
              </a:rPr>
              <a:t>  </a:t>
            </a:r>
            <a:fld id="{5549E4BB-F2ED-4047-A4DE-034303E72C3A}" type="slidenum">
              <a:rPr lang="en-US" altLang="en-US" sz="1000">
                <a:solidFill>
                  <a:schemeClr val="bg1"/>
                </a:solidFill>
                <a:latin typeface="Open Sans" charset="0"/>
              </a:rPr>
              <a:pPr algn="r" eaLnBrk="1" hangingPunct="1"/>
              <a:t>‹#›</a:t>
            </a:fld>
            <a:endParaRPr lang="en-US" altLang="en-US" sz="1000">
              <a:solidFill>
                <a:schemeClr val="bg1"/>
              </a:solidFill>
              <a:latin typeface="Open Sans" charset="0"/>
            </a:endParaRPr>
          </a:p>
        </p:txBody>
      </p:sp>
      <p:pic>
        <p:nvPicPr>
          <p:cNvPr id="16" name="Picture 4">
            <a:extLst>
              <a:ext uri="{FF2B5EF4-FFF2-40B4-BE49-F238E27FC236}">
                <a16:creationId xmlns:a16="http://schemas.microsoft.com/office/drawing/2014/main" id="{AC1907DC-51B0-4B21-AB2D-EB828D4A30B3}"/>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46138" y="6459538"/>
            <a:ext cx="933450"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404816" y="445856"/>
            <a:ext cx="8308313" cy="609601"/>
          </a:xfrm>
          <a:prstGeom prst="rect">
            <a:avLst/>
          </a:prstGeom>
        </p:spPr>
        <p:txBody>
          <a:bodyPr anchor="t"/>
          <a:lstStyle>
            <a:lvl1pPr>
              <a:defRPr b="0" spc="0">
                <a:solidFill>
                  <a:schemeClr val="tx2"/>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dirty="0"/>
              <a:t>Click to edit Master title style</a:t>
            </a:r>
          </a:p>
        </p:txBody>
      </p:sp>
      <p:sp>
        <p:nvSpPr>
          <p:cNvPr id="17" name="Text Placeholder 6"/>
          <p:cNvSpPr>
            <a:spLocks noGrp="1"/>
          </p:cNvSpPr>
          <p:nvPr>
            <p:ph type="body" sz="quarter" idx="14"/>
          </p:nvPr>
        </p:nvSpPr>
        <p:spPr>
          <a:xfrm>
            <a:off x="404816" y="1054101"/>
            <a:ext cx="8305684" cy="457200"/>
          </a:xfrm>
          <a:prstGeom prst="rect">
            <a:avLst/>
          </a:prstGeom>
        </p:spPr>
        <p:txBody>
          <a:bodyPr lIns="0" tIns="44449" rIns="88898" bIns="44449"/>
          <a:lstStyle>
            <a:lvl1pPr marL="0" indent="0">
              <a:buNone/>
              <a:defRPr b="0">
                <a:solidFill>
                  <a:schemeClr val="tx2"/>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lvl="0"/>
            <a:r>
              <a:rPr lang="en-US" dirty="0"/>
              <a:t>Click to edit Master text styles</a:t>
            </a:r>
          </a:p>
        </p:txBody>
      </p:sp>
      <p:sp>
        <p:nvSpPr>
          <p:cNvPr id="11" name="Chart Placeholder 6"/>
          <p:cNvSpPr>
            <a:spLocks noGrp="1"/>
          </p:cNvSpPr>
          <p:nvPr>
            <p:ph type="chart" sz="quarter" idx="17"/>
          </p:nvPr>
        </p:nvSpPr>
        <p:spPr>
          <a:xfrm>
            <a:off x="4558632" y="1754267"/>
            <a:ext cx="4144453" cy="4339860"/>
          </a:xfrm>
          <a:prstGeom prst="rect">
            <a:avLst/>
          </a:prstGeom>
        </p:spPr>
        <p:txBody>
          <a:bodyPr lIns="88898" tIns="44449" rIns="88898" bIns="44449">
            <a:normAutofit/>
          </a:bodyPr>
          <a:lstStyle>
            <a:lvl1pPr>
              <a:buFontTx/>
              <a:buNone/>
              <a:defRPr sz="1900"/>
            </a:lvl1pPr>
          </a:lstStyle>
          <a:p>
            <a:pPr lvl="0"/>
            <a:endParaRPr lang="en-US" noProof="0" dirty="0"/>
          </a:p>
        </p:txBody>
      </p:sp>
      <p:sp>
        <p:nvSpPr>
          <p:cNvPr id="12" name="Content Placeholder 3"/>
          <p:cNvSpPr>
            <a:spLocks noGrp="1"/>
          </p:cNvSpPr>
          <p:nvPr>
            <p:ph sz="half" idx="18"/>
          </p:nvPr>
        </p:nvSpPr>
        <p:spPr>
          <a:xfrm>
            <a:off x="409312" y="1765300"/>
            <a:ext cx="4051932" cy="4327274"/>
          </a:xfrm>
          <a:prstGeom prst="rect">
            <a:avLst/>
          </a:prstGeom>
        </p:spPr>
        <p:txBody>
          <a:bodyPr lIns="88898" tIns="44449" rIns="88898" bIns="44449"/>
          <a:lstStyle>
            <a:lvl1pPr marL="222245" indent="-222245">
              <a:spcAft>
                <a:spcPts val="778"/>
              </a:spcAft>
              <a:buClr>
                <a:schemeClr val="accent4"/>
              </a:buClr>
              <a:buFont typeface="Arial" panose="020B0604020202020204" pitchFamily="34" charset="0"/>
              <a:buChar char="•"/>
              <a:defRPr sz="1700" b="0">
                <a:latin typeface="Open Sans" panose="020B0606030504020204" pitchFamily="34" charset="0"/>
              </a:defRPr>
            </a:lvl1pPr>
            <a:lvl2pPr marL="509311" indent="-200638">
              <a:spcBef>
                <a:spcPts val="583"/>
              </a:spcBef>
              <a:spcAft>
                <a:spcPts val="778"/>
              </a:spcAft>
              <a:buClr>
                <a:schemeClr val="accent4"/>
              </a:buClr>
              <a:buSzPct val="110000"/>
              <a:buFont typeface="Lato" panose="020F0502020204030203" pitchFamily="34" charset="0"/>
              <a:buChar char="‒"/>
              <a:defRPr sz="1400">
                <a:latin typeface="Open Sans" panose="020B0606030504020204" pitchFamily="34" charset="0"/>
              </a:defRPr>
            </a:lvl2pPr>
            <a:lvl3pPr marL="739274" indent="-120383">
              <a:spcAft>
                <a:spcPts val="778"/>
              </a:spcAft>
              <a:buClr>
                <a:schemeClr val="accent4"/>
              </a:buClr>
              <a:buFont typeface="Arial" panose="020B0604020202020204" pitchFamily="34" charset="0"/>
              <a:buChar char="•"/>
              <a:tabLst>
                <a:tab pos="222245" algn="l"/>
              </a:tabLst>
              <a:defRPr sz="1200" baseline="0">
                <a:latin typeface="Open Sans" panose="020B0606030504020204" pitchFamily="34" charset="0"/>
              </a:defRPr>
            </a:lvl3pPr>
            <a:lvl4pPr marL="987755" indent="-160510">
              <a:spcAft>
                <a:spcPts val="778"/>
              </a:spcAft>
              <a:buClr>
                <a:schemeClr val="accent4"/>
              </a:buClr>
              <a:buFont typeface="Open Sans" panose="020B0606030504020204" pitchFamily="34" charset="0"/>
              <a:buChar char="–"/>
              <a:tabLst>
                <a:tab pos="1506327" algn="l"/>
                <a:tab pos="1555714" algn="l"/>
              </a:tabLst>
              <a:defRPr sz="1000">
                <a:latin typeface="Open Sans" panose="020B0606030504020204" pitchFamily="34" charset="0"/>
              </a:defRPr>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 </a:t>
            </a:r>
          </a:p>
          <a:p>
            <a:pPr lvl="3"/>
            <a:r>
              <a:rPr lang="en-US" dirty="0"/>
              <a:t>Fourth level</a:t>
            </a:r>
          </a:p>
        </p:txBody>
      </p:sp>
    </p:spTree>
    <p:extLst>
      <p:ext uri="{BB962C8B-B14F-4D97-AF65-F5344CB8AC3E}">
        <p14:creationId xmlns:p14="http://schemas.microsoft.com/office/powerpoint/2010/main" val="2600800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740" y="1600593"/>
            <a:ext cx="8228520" cy="4525456"/>
          </a:xfrm>
          <a:prstGeom prst="rect">
            <a:avLst/>
          </a:prstGeom>
        </p:spPr>
        <p:txBody>
          <a:bodyPr lIns="86959" tIns="43480" rIns="86959" bIns="434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1">
            <a:extLst>
              <a:ext uri="{FF2B5EF4-FFF2-40B4-BE49-F238E27FC236}">
                <a16:creationId xmlns:a16="http://schemas.microsoft.com/office/drawing/2014/main" id="{164C4BC8-0439-4C26-A465-5F78307E13EC}"/>
              </a:ext>
            </a:extLst>
          </p:cNvPr>
          <p:cNvSpPr>
            <a:spLocks noGrp="1"/>
          </p:cNvSpPr>
          <p:nvPr>
            <p:ph type="sldNum" sz="quarter" idx="10"/>
          </p:nvPr>
        </p:nvSpPr>
        <p:spPr/>
        <p:txBody>
          <a:bodyPr/>
          <a:lstStyle>
            <a:lvl1pPr>
              <a:defRPr/>
            </a:lvl1pPr>
          </a:lstStyle>
          <a:p>
            <a:fld id="{0239DEE8-83AB-4FC7-8C13-910485AC5F74}" type="slidenum">
              <a:rPr lang="en-US" altLang="en-US"/>
              <a:pPr/>
              <a:t>‹#›</a:t>
            </a:fld>
            <a:endParaRPr lang="en-US" altLang="en-US"/>
          </a:p>
        </p:txBody>
      </p:sp>
    </p:spTree>
    <p:extLst>
      <p:ext uri="{BB962C8B-B14F-4D97-AF65-F5344CB8AC3E}">
        <p14:creationId xmlns:p14="http://schemas.microsoft.com/office/powerpoint/2010/main" val="862780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28" y="4406405"/>
            <a:ext cx="7772322" cy="1362488"/>
          </a:xfrm>
        </p:spPr>
        <p:txBody>
          <a:bodyPr anchor="t"/>
          <a:lstStyle>
            <a:lvl1pPr algn="l">
              <a:defRPr sz="3800" b="1" cap="all"/>
            </a:lvl1pPr>
          </a:lstStyle>
          <a:p>
            <a:r>
              <a:rPr lang="en-US"/>
              <a:t>Click to edit Master title style</a:t>
            </a:r>
          </a:p>
        </p:txBody>
      </p:sp>
      <p:sp>
        <p:nvSpPr>
          <p:cNvPr id="3" name="Text Placeholder 2"/>
          <p:cNvSpPr>
            <a:spLocks noGrp="1"/>
          </p:cNvSpPr>
          <p:nvPr>
            <p:ph type="body" idx="1"/>
          </p:nvPr>
        </p:nvSpPr>
        <p:spPr>
          <a:xfrm>
            <a:off x="722828" y="2907228"/>
            <a:ext cx="7772322" cy="1499177"/>
          </a:xfrm>
          <a:prstGeom prst="rect">
            <a:avLst/>
          </a:prstGeom>
        </p:spPr>
        <p:txBody>
          <a:bodyPr lIns="86959" tIns="43480" rIns="86959" bIns="43480" anchor="b"/>
          <a:lstStyle>
            <a:lvl1pPr marL="0" indent="0">
              <a:buNone/>
              <a:defRPr sz="1900"/>
            </a:lvl1pPr>
            <a:lvl2pPr marL="434797" indent="0">
              <a:buNone/>
              <a:defRPr sz="1700"/>
            </a:lvl2pPr>
            <a:lvl3pPr marL="869594" indent="0">
              <a:buNone/>
              <a:defRPr sz="1500"/>
            </a:lvl3pPr>
            <a:lvl4pPr marL="1304392" indent="0">
              <a:buNone/>
              <a:defRPr sz="1300"/>
            </a:lvl4pPr>
            <a:lvl5pPr marL="1739189" indent="0">
              <a:buNone/>
              <a:defRPr sz="1300"/>
            </a:lvl5pPr>
            <a:lvl6pPr marL="2173986" indent="0">
              <a:buNone/>
              <a:defRPr sz="1300"/>
            </a:lvl6pPr>
            <a:lvl7pPr marL="2608783" indent="0">
              <a:buNone/>
              <a:defRPr sz="1300"/>
            </a:lvl7pPr>
            <a:lvl8pPr marL="3043580" indent="0">
              <a:buNone/>
              <a:defRPr sz="1300"/>
            </a:lvl8pPr>
            <a:lvl9pPr marL="3478378" indent="0">
              <a:buNone/>
              <a:defRPr sz="1300"/>
            </a:lvl9pPr>
          </a:lstStyle>
          <a:p>
            <a:pPr lvl="0"/>
            <a:r>
              <a:rPr lang="en-US"/>
              <a:t>Click to edit Master text styles</a:t>
            </a:r>
          </a:p>
        </p:txBody>
      </p:sp>
      <p:sp>
        <p:nvSpPr>
          <p:cNvPr id="4" name="Slide Number Placeholder 1">
            <a:extLst>
              <a:ext uri="{FF2B5EF4-FFF2-40B4-BE49-F238E27FC236}">
                <a16:creationId xmlns:a16="http://schemas.microsoft.com/office/drawing/2014/main" id="{7E7B894E-7331-4EDA-BB58-0A7874A43C16}"/>
              </a:ext>
            </a:extLst>
          </p:cNvPr>
          <p:cNvSpPr>
            <a:spLocks noGrp="1"/>
          </p:cNvSpPr>
          <p:nvPr>
            <p:ph type="sldNum" sz="quarter" idx="10"/>
          </p:nvPr>
        </p:nvSpPr>
        <p:spPr/>
        <p:txBody>
          <a:bodyPr/>
          <a:lstStyle>
            <a:lvl1pPr>
              <a:defRPr/>
            </a:lvl1pPr>
          </a:lstStyle>
          <a:p>
            <a:fld id="{70EA1E47-0900-4874-9C5C-776BE48B23D8}" type="slidenum">
              <a:rPr lang="en-US" altLang="en-US"/>
              <a:pPr/>
              <a:t>‹#›</a:t>
            </a:fld>
            <a:endParaRPr lang="en-US" altLang="en-US"/>
          </a:p>
        </p:txBody>
      </p:sp>
    </p:spTree>
    <p:extLst>
      <p:ext uri="{BB962C8B-B14F-4D97-AF65-F5344CB8AC3E}">
        <p14:creationId xmlns:p14="http://schemas.microsoft.com/office/powerpoint/2010/main" val="2766813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740" y="1600593"/>
            <a:ext cx="4039511" cy="4525456"/>
          </a:xfrm>
          <a:prstGeom prst="rect">
            <a:avLst/>
          </a:prstGeom>
        </p:spPr>
        <p:txBody>
          <a:bodyPr lIns="86959" tIns="43480" rIns="86959" bIns="43480"/>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208" y="1600593"/>
            <a:ext cx="4041053" cy="4525456"/>
          </a:xfrm>
          <a:prstGeom prst="rect">
            <a:avLst/>
          </a:prstGeom>
        </p:spPr>
        <p:txBody>
          <a:bodyPr lIns="86959" tIns="43480" rIns="86959" bIns="43480"/>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1">
            <a:extLst>
              <a:ext uri="{FF2B5EF4-FFF2-40B4-BE49-F238E27FC236}">
                <a16:creationId xmlns:a16="http://schemas.microsoft.com/office/drawing/2014/main" id="{E9587638-5862-4EDE-A0FF-C833E55CBA06}"/>
              </a:ext>
            </a:extLst>
          </p:cNvPr>
          <p:cNvSpPr>
            <a:spLocks noGrp="1"/>
          </p:cNvSpPr>
          <p:nvPr>
            <p:ph type="sldNum" sz="quarter" idx="10"/>
          </p:nvPr>
        </p:nvSpPr>
        <p:spPr/>
        <p:txBody>
          <a:bodyPr/>
          <a:lstStyle>
            <a:lvl1pPr>
              <a:defRPr/>
            </a:lvl1pPr>
          </a:lstStyle>
          <a:p>
            <a:fld id="{62A04FD1-6909-4607-AAAB-628DC22DE55C}" type="slidenum">
              <a:rPr lang="en-US" altLang="en-US"/>
              <a:pPr/>
              <a:t>‹#›</a:t>
            </a:fld>
            <a:endParaRPr lang="en-US" altLang="en-US"/>
          </a:p>
        </p:txBody>
      </p:sp>
    </p:spTree>
    <p:extLst>
      <p:ext uri="{BB962C8B-B14F-4D97-AF65-F5344CB8AC3E}">
        <p14:creationId xmlns:p14="http://schemas.microsoft.com/office/powerpoint/2010/main" val="2074086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740" y="274850"/>
            <a:ext cx="8228520" cy="114349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740" y="1534452"/>
            <a:ext cx="4039511" cy="640825"/>
          </a:xfrm>
          <a:prstGeom prst="rect">
            <a:avLst/>
          </a:prstGeom>
        </p:spPr>
        <p:txBody>
          <a:bodyPr lIns="86959" tIns="43480" rIns="86959" bIns="43480" anchor="b"/>
          <a:lstStyle>
            <a:lvl1pPr marL="0" indent="0">
              <a:buNone/>
              <a:defRPr sz="2300" b="1"/>
            </a:lvl1pPr>
            <a:lvl2pPr marL="434797" indent="0">
              <a:buNone/>
              <a:defRPr sz="1900" b="1"/>
            </a:lvl2pPr>
            <a:lvl3pPr marL="869594" indent="0">
              <a:buNone/>
              <a:defRPr sz="1700" b="1"/>
            </a:lvl3pPr>
            <a:lvl4pPr marL="1304392" indent="0">
              <a:buNone/>
              <a:defRPr sz="1500" b="1"/>
            </a:lvl4pPr>
            <a:lvl5pPr marL="1739189" indent="0">
              <a:buNone/>
              <a:defRPr sz="1500" b="1"/>
            </a:lvl5pPr>
            <a:lvl6pPr marL="2173986" indent="0">
              <a:buNone/>
              <a:defRPr sz="1500" b="1"/>
            </a:lvl6pPr>
            <a:lvl7pPr marL="2608783" indent="0">
              <a:buNone/>
              <a:defRPr sz="1500" b="1"/>
            </a:lvl7pPr>
            <a:lvl8pPr marL="3043580" indent="0">
              <a:buNone/>
              <a:defRPr sz="1500" b="1"/>
            </a:lvl8pPr>
            <a:lvl9pPr marL="3478378" indent="0">
              <a:buNone/>
              <a:defRPr sz="1500" b="1"/>
            </a:lvl9pPr>
          </a:lstStyle>
          <a:p>
            <a:pPr lvl="0"/>
            <a:r>
              <a:rPr lang="en-US"/>
              <a:t>Click to edit Master text styles</a:t>
            </a:r>
          </a:p>
        </p:txBody>
      </p:sp>
      <p:sp>
        <p:nvSpPr>
          <p:cNvPr id="4" name="Content Placeholder 3"/>
          <p:cNvSpPr>
            <a:spLocks noGrp="1"/>
          </p:cNvSpPr>
          <p:nvPr>
            <p:ph sz="half" idx="2"/>
          </p:nvPr>
        </p:nvSpPr>
        <p:spPr>
          <a:xfrm>
            <a:off x="457740" y="2175277"/>
            <a:ext cx="4039511" cy="3950772"/>
          </a:xfrm>
          <a:prstGeom prst="rect">
            <a:avLst/>
          </a:prstGeom>
        </p:spPr>
        <p:txBody>
          <a:bodyPr lIns="86959" tIns="43480" rIns="86959" bIns="43480"/>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208" y="1534452"/>
            <a:ext cx="4041053" cy="640825"/>
          </a:xfrm>
          <a:prstGeom prst="rect">
            <a:avLst/>
          </a:prstGeom>
        </p:spPr>
        <p:txBody>
          <a:bodyPr lIns="86959" tIns="43480" rIns="86959" bIns="43480" anchor="b"/>
          <a:lstStyle>
            <a:lvl1pPr marL="0" indent="0">
              <a:buNone/>
              <a:defRPr sz="2300" b="1"/>
            </a:lvl1pPr>
            <a:lvl2pPr marL="434797" indent="0">
              <a:buNone/>
              <a:defRPr sz="1900" b="1"/>
            </a:lvl2pPr>
            <a:lvl3pPr marL="869594" indent="0">
              <a:buNone/>
              <a:defRPr sz="1700" b="1"/>
            </a:lvl3pPr>
            <a:lvl4pPr marL="1304392" indent="0">
              <a:buNone/>
              <a:defRPr sz="1500" b="1"/>
            </a:lvl4pPr>
            <a:lvl5pPr marL="1739189" indent="0">
              <a:buNone/>
              <a:defRPr sz="1500" b="1"/>
            </a:lvl5pPr>
            <a:lvl6pPr marL="2173986" indent="0">
              <a:buNone/>
              <a:defRPr sz="1500" b="1"/>
            </a:lvl6pPr>
            <a:lvl7pPr marL="2608783" indent="0">
              <a:buNone/>
              <a:defRPr sz="1500" b="1"/>
            </a:lvl7pPr>
            <a:lvl8pPr marL="3043580" indent="0">
              <a:buNone/>
              <a:defRPr sz="1500" b="1"/>
            </a:lvl8pPr>
            <a:lvl9pPr marL="3478378" indent="0">
              <a:buNone/>
              <a:defRPr sz="1500" b="1"/>
            </a:lvl9pPr>
          </a:lstStyle>
          <a:p>
            <a:pPr lvl="0"/>
            <a:r>
              <a:rPr lang="en-US"/>
              <a:t>Click to edit Master text styles</a:t>
            </a:r>
          </a:p>
        </p:txBody>
      </p:sp>
      <p:sp>
        <p:nvSpPr>
          <p:cNvPr id="6" name="Content Placeholder 5"/>
          <p:cNvSpPr>
            <a:spLocks noGrp="1"/>
          </p:cNvSpPr>
          <p:nvPr>
            <p:ph sz="quarter" idx="4"/>
          </p:nvPr>
        </p:nvSpPr>
        <p:spPr>
          <a:xfrm>
            <a:off x="4645208" y="2175277"/>
            <a:ext cx="4041053" cy="3950772"/>
          </a:xfrm>
          <a:prstGeom prst="rect">
            <a:avLst/>
          </a:prstGeom>
        </p:spPr>
        <p:txBody>
          <a:bodyPr lIns="86959" tIns="43480" rIns="86959" bIns="43480"/>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
            <a:extLst>
              <a:ext uri="{FF2B5EF4-FFF2-40B4-BE49-F238E27FC236}">
                <a16:creationId xmlns:a16="http://schemas.microsoft.com/office/drawing/2014/main" id="{0E66A9FC-A94D-4612-A043-9D12093D672E}"/>
              </a:ext>
            </a:extLst>
          </p:cNvPr>
          <p:cNvSpPr>
            <a:spLocks noGrp="1"/>
          </p:cNvSpPr>
          <p:nvPr>
            <p:ph type="sldNum" sz="quarter" idx="10"/>
          </p:nvPr>
        </p:nvSpPr>
        <p:spPr/>
        <p:txBody>
          <a:bodyPr/>
          <a:lstStyle>
            <a:lvl1pPr>
              <a:defRPr/>
            </a:lvl1pPr>
          </a:lstStyle>
          <a:p>
            <a:fld id="{C47BD81A-1787-4B83-8842-68EE50605D49}" type="slidenum">
              <a:rPr lang="en-US" altLang="en-US"/>
              <a:pPr/>
              <a:t>‹#›</a:t>
            </a:fld>
            <a:endParaRPr lang="en-US" altLang="en-US"/>
          </a:p>
        </p:txBody>
      </p:sp>
    </p:spTree>
    <p:extLst>
      <p:ext uri="{BB962C8B-B14F-4D97-AF65-F5344CB8AC3E}">
        <p14:creationId xmlns:p14="http://schemas.microsoft.com/office/powerpoint/2010/main" val="2928346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a:extLst>
              <a:ext uri="{FF2B5EF4-FFF2-40B4-BE49-F238E27FC236}">
                <a16:creationId xmlns:a16="http://schemas.microsoft.com/office/drawing/2014/main" id="{43A89D47-DCE4-4BF8-AD0F-9ACB0B290183}"/>
              </a:ext>
            </a:extLst>
          </p:cNvPr>
          <p:cNvSpPr>
            <a:spLocks noGrp="1"/>
          </p:cNvSpPr>
          <p:nvPr>
            <p:ph type="sldNum" sz="quarter" idx="10"/>
          </p:nvPr>
        </p:nvSpPr>
        <p:spPr/>
        <p:txBody>
          <a:bodyPr/>
          <a:lstStyle>
            <a:lvl1pPr>
              <a:defRPr/>
            </a:lvl1pPr>
          </a:lstStyle>
          <a:p>
            <a:fld id="{C885C967-E715-4870-BCB5-39CAE60D1F17}" type="slidenum">
              <a:rPr lang="en-US" altLang="en-US"/>
              <a:pPr/>
              <a:t>‹#›</a:t>
            </a:fld>
            <a:endParaRPr lang="en-US" altLang="en-US"/>
          </a:p>
        </p:txBody>
      </p:sp>
    </p:spTree>
    <p:extLst>
      <p:ext uri="{BB962C8B-B14F-4D97-AF65-F5344CB8AC3E}">
        <p14:creationId xmlns:p14="http://schemas.microsoft.com/office/powerpoint/2010/main" val="919555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86DE63-035B-4F7B-AACD-BE6DDE55B550}"/>
              </a:ext>
            </a:extLst>
          </p:cNvPr>
          <p:cNvSpPr>
            <a:spLocks noGrp="1"/>
          </p:cNvSpPr>
          <p:nvPr>
            <p:ph type="sldNum" sz="quarter" idx="10"/>
          </p:nvPr>
        </p:nvSpPr>
        <p:spPr/>
        <p:txBody>
          <a:bodyPr/>
          <a:lstStyle>
            <a:lvl1pPr>
              <a:defRPr/>
            </a:lvl1pPr>
          </a:lstStyle>
          <a:p>
            <a:fld id="{0B327278-DC8C-4650-8D38-43953894C63C}" type="slidenum">
              <a:rPr lang="en-US" altLang="en-US"/>
              <a:pPr/>
              <a:t>‹#›</a:t>
            </a:fld>
            <a:endParaRPr lang="en-US" altLang="en-US"/>
          </a:p>
        </p:txBody>
      </p:sp>
    </p:spTree>
    <p:extLst>
      <p:ext uri="{BB962C8B-B14F-4D97-AF65-F5344CB8AC3E}">
        <p14:creationId xmlns:p14="http://schemas.microsoft.com/office/powerpoint/2010/main" val="4290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740" y="273380"/>
            <a:ext cx="3008442" cy="1161127"/>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607" y="273380"/>
            <a:ext cx="5110653" cy="5852670"/>
          </a:xfrm>
          <a:prstGeom prst="rect">
            <a:avLst/>
          </a:prstGeom>
        </p:spPr>
        <p:txBody>
          <a:bodyPr lIns="86959" tIns="43480" rIns="86959" bIns="43480"/>
          <a:lstStyle>
            <a:lvl1pPr>
              <a:defRPr sz="30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740" y="1434507"/>
            <a:ext cx="3008442" cy="4691542"/>
          </a:xfrm>
          <a:prstGeom prst="rect">
            <a:avLst/>
          </a:prstGeom>
        </p:spPr>
        <p:txBody>
          <a:bodyPr lIns="86959" tIns="43480" rIns="86959" bIns="43480"/>
          <a:lstStyle>
            <a:lvl1pPr marL="0" indent="0">
              <a:buNone/>
              <a:defRPr sz="1300"/>
            </a:lvl1pPr>
            <a:lvl2pPr marL="434797" indent="0">
              <a:buNone/>
              <a:defRPr sz="1100"/>
            </a:lvl2pPr>
            <a:lvl3pPr marL="869594" indent="0">
              <a:buNone/>
              <a:defRPr sz="1000"/>
            </a:lvl3pPr>
            <a:lvl4pPr marL="1304392" indent="0">
              <a:buNone/>
              <a:defRPr sz="900"/>
            </a:lvl4pPr>
            <a:lvl5pPr marL="1739189" indent="0">
              <a:buNone/>
              <a:defRPr sz="900"/>
            </a:lvl5pPr>
            <a:lvl6pPr marL="2173986" indent="0">
              <a:buNone/>
              <a:defRPr sz="900"/>
            </a:lvl6pPr>
            <a:lvl7pPr marL="2608783" indent="0">
              <a:buNone/>
              <a:defRPr sz="900"/>
            </a:lvl7pPr>
            <a:lvl8pPr marL="3043580" indent="0">
              <a:buNone/>
              <a:defRPr sz="900"/>
            </a:lvl8pPr>
            <a:lvl9pPr marL="3478378" indent="0">
              <a:buNone/>
              <a:defRPr sz="900"/>
            </a:lvl9pPr>
          </a:lstStyle>
          <a:p>
            <a:pPr lvl="0"/>
            <a:r>
              <a:rPr lang="en-US"/>
              <a:t>Click to edit Master text styles</a:t>
            </a:r>
          </a:p>
        </p:txBody>
      </p:sp>
      <p:sp>
        <p:nvSpPr>
          <p:cNvPr id="5" name="Slide Number Placeholder 1">
            <a:extLst>
              <a:ext uri="{FF2B5EF4-FFF2-40B4-BE49-F238E27FC236}">
                <a16:creationId xmlns:a16="http://schemas.microsoft.com/office/drawing/2014/main" id="{69A6C4D3-6CC2-475D-9C53-F1F8954819D9}"/>
              </a:ext>
            </a:extLst>
          </p:cNvPr>
          <p:cNvSpPr>
            <a:spLocks noGrp="1"/>
          </p:cNvSpPr>
          <p:nvPr>
            <p:ph type="sldNum" sz="quarter" idx="10"/>
          </p:nvPr>
        </p:nvSpPr>
        <p:spPr/>
        <p:txBody>
          <a:bodyPr/>
          <a:lstStyle>
            <a:lvl1pPr>
              <a:defRPr/>
            </a:lvl1pPr>
          </a:lstStyle>
          <a:p>
            <a:fld id="{D79DF15C-486E-41FE-BE72-4131CE5EA587}" type="slidenum">
              <a:rPr lang="en-US" altLang="en-US"/>
              <a:pPr/>
              <a:t>‹#›</a:t>
            </a:fld>
            <a:endParaRPr lang="en-US" altLang="en-US"/>
          </a:p>
        </p:txBody>
      </p:sp>
    </p:spTree>
    <p:extLst>
      <p:ext uri="{BB962C8B-B14F-4D97-AF65-F5344CB8AC3E}">
        <p14:creationId xmlns:p14="http://schemas.microsoft.com/office/powerpoint/2010/main" val="3858624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28" y="4800306"/>
            <a:ext cx="5486708" cy="567336"/>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2428" y="612899"/>
            <a:ext cx="5486708" cy="4115388"/>
          </a:xfrm>
          <a:prstGeom prst="rect">
            <a:avLst/>
          </a:prstGeom>
        </p:spPr>
        <p:txBody>
          <a:bodyPr lIns="86959" tIns="43480" rIns="86959" bIns="43480"/>
          <a:lstStyle>
            <a:lvl1pPr marL="0" indent="0">
              <a:buNone/>
              <a:defRPr sz="3000"/>
            </a:lvl1pPr>
            <a:lvl2pPr marL="434797" indent="0">
              <a:buNone/>
              <a:defRPr sz="2700"/>
            </a:lvl2pPr>
            <a:lvl3pPr marL="869594" indent="0">
              <a:buNone/>
              <a:defRPr sz="2300"/>
            </a:lvl3pPr>
            <a:lvl4pPr marL="1304392" indent="0">
              <a:buNone/>
              <a:defRPr sz="1900"/>
            </a:lvl4pPr>
            <a:lvl5pPr marL="1739189" indent="0">
              <a:buNone/>
              <a:defRPr sz="1900"/>
            </a:lvl5pPr>
            <a:lvl6pPr marL="2173986" indent="0">
              <a:buNone/>
              <a:defRPr sz="1900"/>
            </a:lvl6pPr>
            <a:lvl7pPr marL="2608783" indent="0">
              <a:buNone/>
              <a:defRPr sz="1900"/>
            </a:lvl7pPr>
            <a:lvl8pPr marL="3043580" indent="0">
              <a:buNone/>
              <a:defRPr sz="1900"/>
            </a:lvl8pPr>
            <a:lvl9pPr marL="3478378" indent="0">
              <a:buNone/>
              <a:defRPr sz="1900"/>
            </a:lvl9pPr>
          </a:lstStyle>
          <a:p>
            <a:pPr lvl="0"/>
            <a:endParaRPr lang="en-US" noProof="0" dirty="0"/>
          </a:p>
        </p:txBody>
      </p:sp>
      <p:sp>
        <p:nvSpPr>
          <p:cNvPr id="4" name="Text Placeholder 3"/>
          <p:cNvSpPr>
            <a:spLocks noGrp="1"/>
          </p:cNvSpPr>
          <p:nvPr>
            <p:ph type="body" sz="half" idx="2"/>
          </p:nvPr>
        </p:nvSpPr>
        <p:spPr>
          <a:xfrm>
            <a:off x="1792428" y="5367642"/>
            <a:ext cx="5486708" cy="803971"/>
          </a:xfrm>
          <a:prstGeom prst="rect">
            <a:avLst/>
          </a:prstGeom>
        </p:spPr>
        <p:txBody>
          <a:bodyPr lIns="86959" tIns="43480" rIns="86959" bIns="43480"/>
          <a:lstStyle>
            <a:lvl1pPr marL="0" indent="0">
              <a:buNone/>
              <a:defRPr sz="1300"/>
            </a:lvl1pPr>
            <a:lvl2pPr marL="434797" indent="0">
              <a:buNone/>
              <a:defRPr sz="1100"/>
            </a:lvl2pPr>
            <a:lvl3pPr marL="869594" indent="0">
              <a:buNone/>
              <a:defRPr sz="1000"/>
            </a:lvl3pPr>
            <a:lvl4pPr marL="1304392" indent="0">
              <a:buNone/>
              <a:defRPr sz="900"/>
            </a:lvl4pPr>
            <a:lvl5pPr marL="1739189" indent="0">
              <a:buNone/>
              <a:defRPr sz="900"/>
            </a:lvl5pPr>
            <a:lvl6pPr marL="2173986" indent="0">
              <a:buNone/>
              <a:defRPr sz="900"/>
            </a:lvl6pPr>
            <a:lvl7pPr marL="2608783" indent="0">
              <a:buNone/>
              <a:defRPr sz="900"/>
            </a:lvl7pPr>
            <a:lvl8pPr marL="3043580" indent="0">
              <a:buNone/>
              <a:defRPr sz="900"/>
            </a:lvl8pPr>
            <a:lvl9pPr marL="3478378" indent="0">
              <a:buNone/>
              <a:defRPr sz="900"/>
            </a:lvl9pPr>
          </a:lstStyle>
          <a:p>
            <a:pPr lvl="0"/>
            <a:r>
              <a:rPr lang="en-US"/>
              <a:t>Click to edit Master text styles</a:t>
            </a:r>
          </a:p>
        </p:txBody>
      </p:sp>
    </p:spTree>
    <p:extLst>
      <p:ext uri="{BB962C8B-B14F-4D97-AF65-F5344CB8AC3E}">
        <p14:creationId xmlns:p14="http://schemas.microsoft.com/office/powerpoint/2010/main" val="324524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9B5430-1F1D-48D7-8739-21177E67CAAD}"/>
              </a:ext>
            </a:extLst>
          </p:cNvPr>
          <p:cNvSpPr>
            <a:spLocks noGrp="1" noChangeArrowheads="1"/>
          </p:cNvSpPr>
          <p:nvPr>
            <p:ph type="title"/>
          </p:nvPr>
        </p:nvSpPr>
        <p:spPr bwMode="auto">
          <a:xfrm>
            <a:off x="209550" y="150813"/>
            <a:ext cx="6473825" cy="766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351" tIns="45177" rIns="90351" bIns="45177" numCol="1" anchor="ctr" anchorCtr="0" compatLnSpc="1">
            <a:prstTxWarp prst="textNoShape">
              <a:avLst/>
            </a:prstTxWarp>
          </a:bodyPr>
          <a:lstStyle/>
          <a:p>
            <a:pPr lvl="0"/>
            <a:r>
              <a:rPr lang="en-US" altLang="en-US"/>
              <a:t>Click to edit Master title style</a:t>
            </a:r>
          </a:p>
        </p:txBody>
      </p:sp>
      <p:sp>
        <p:nvSpPr>
          <p:cNvPr id="1027" name="Line 33">
            <a:extLst>
              <a:ext uri="{FF2B5EF4-FFF2-40B4-BE49-F238E27FC236}">
                <a16:creationId xmlns:a16="http://schemas.microsoft.com/office/drawing/2014/main" id="{64672564-FC51-4A26-BAAB-14594EC1FC3D}"/>
              </a:ext>
            </a:extLst>
          </p:cNvPr>
          <p:cNvSpPr>
            <a:spLocks noChangeShapeType="1"/>
          </p:cNvSpPr>
          <p:nvPr/>
        </p:nvSpPr>
        <p:spPr bwMode="gray">
          <a:xfrm>
            <a:off x="266700" y="6292850"/>
            <a:ext cx="8610600"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959" tIns="43480" rIns="86959" bIns="43480" anchor="ctr"/>
          <a:lstStyle/>
          <a:p>
            <a:pPr>
              <a:defRPr/>
            </a:pPr>
            <a:endParaRPr lang="en-US">
              <a:latin typeface="Arial" charset="0"/>
              <a:ea typeface="Arial" charset="0"/>
              <a:cs typeface="Arial" charset="0"/>
            </a:endParaRPr>
          </a:p>
        </p:txBody>
      </p:sp>
      <p:sp>
        <p:nvSpPr>
          <p:cNvPr id="1028" name="Line 35">
            <a:extLst>
              <a:ext uri="{FF2B5EF4-FFF2-40B4-BE49-F238E27FC236}">
                <a16:creationId xmlns:a16="http://schemas.microsoft.com/office/drawing/2014/main" id="{0C008D76-EA91-4982-A458-CC8F30C33A47}"/>
              </a:ext>
            </a:extLst>
          </p:cNvPr>
          <p:cNvSpPr>
            <a:spLocks noChangeShapeType="1"/>
          </p:cNvSpPr>
          <p:nvPr/>
        </p:nvSpPr>
        <p:spPr bwMode="gray">
          <a:xfrm>
            <a:off x="268288" y="723900"/>
            <a:ext cx="8607425" cy="0"/>
          </a:xfrm>
          <a:prstGeom prst="line">
            <a:avLst/>
          </a:prstGeom>
          <a:noFill/>
          <a:ln w="127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959" tIns="43480" rIns="86959" bIns="43480" anchor="ctr"/>
          <a:lstStyle/>
          <a:p>
            <a:pPr>
              <a:defRPr/>
            </a:pPr>
            <a:endParaRPr lang="en-US">
              <a:latin typeface="Arial" charset="0"/>
              <a:ea typeface="Arial" charset="0"/>
              <a:cs typeface="Arial" charset="0"/>
            </a:endParaRPr>
          </a:p>
        </p:txBody>
      </p:sp>
      <p:pic>
        <p:nvPicPr>
          <p:cNvPr id="1029" name="Picture 4" descr="Ramirez_Logo_Final">
            <a:extLst>
              <a:ext uri="{FF2B5EF4-FFF2-40B4-BE49-F238E27FC236}">
                <a16:creationId xmlns:a16="http://schemas.microsoft.com/office/drawing/2014/main" id="{E5F3FCE1-98E4-43E8-9B45-ECAD67581AA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713" y="6297613"/>
            <a:ext cx="560387"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A8438269-BA4D-4113-98F5-6FFCB44BAB02}"/>
              </a:ext>
            </a:extLst>
          </p:cNvPr>
          <p:cNvSpPr>
            <a:spLocks noGrp="1"/>
          </p:cNvSpPr>
          <p:nvPr>
            <p:ph type="sldNum" sz="quarter" idx="4"/>
          </p:nvPr>
        </p:nvSpPr>
        <p:spPr>
          <a:xfrm>
            <a:off x="3505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Trebuchet MS" panose="020B0603020202020204" pitchFamily="34" charset="0"/>
              </a:defRPr>
            </a:lvl1pPr>
          </a:lstStyle>
          <a:p>
            <a:fld id="{33E98D70-0B92-4030-B68E-40743061EEC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85" r:id="rId1"/>
    <p:sldLayoutId id="2147484376" r:id="rId2"/>
    <p:sldLayoutId id="2147484377" r:id="rId3"/>
    <p:sldLayoutId id="2147484378" r:id="rId4"/>
    <p:sldLayoutId id="2147484379" r:id="rId5"/>
    <p:sldLayoutId id="2147484380" r:id="rId6"/>
    <p:sldLayoutId id="2147484381" r:id="rId7"/>
    <p:sldLayoutId id="2147484382" r:id="rId8"/>
    <p:sldLayoutId id="2147484386" r:id="rId9"/>
    <p:sldLayoutId id="2147484387" r:id="rId10"/>
    <p:sldLayoutId id="2147484383" r:id="rId11"/>
    <p:sldLayoutId id="2147484384" r:id="rId12"/>
    <p:sldLayoutId id="2147484388" r:id="rId13"/>
    <p:sldLayoutId id="2147484389" r:id="rId14"/>
  </p:sldLayoutIdLst>
  <p:hf hdr="0" ftr="0" dt="0"/>
  <p:txStyles>
    <p:titleStyle>
      <a:lvl1pPr algn="l" defTabSz="904875" rtl="0" eaLnBrk="0" fontAlgn="base" hangingPunct="0">
        <a:spcBef>
          <a:spcPct val="0"/>
        </a:spcBef>
        <a:spcAft>
          <a:spcPct val="0"/>
        </a:spcAft>
        <a:defRPr b="1">
          <a:solidFill>
            <a:schemeClr val="tx1"/>
          </a:solidFill>
          <a:latin typeface="+mj-lt"/>
          <a:ea typeface="+mj-ea"/>
          <a:cs typeface="+mj-cs"/>
        </a:defRPr>
      </a:lvl1pPr>
      <a:lvl2pPr algn="l" defTabSz="904875" rtl="0" eaLnBrk="0" fontAlgn="base" hangingPunct="0">
        <a:spcBef>
          <a:spcPct val="0"/>
        </a:spcBef>
        <a:spcAft>
          <a:spcPct val="0"/>
        </a:spcAft>
        <a:defRPr b="1">
          <a:solidFill>
            <a:schemeClr val="tx1"/>
          </a:solidFill>
          <a:latin typeface="Trebuchet MS" pitchFamily="34" charset="0"/>
        </a:defRPr>
      </a:lvl2pPr>
      <a:lvl3pPr algn="l" defTabSz="904875" rtl="0" eaLnBrk="0" fontAlgn="base" hangingPunct="0">
        <a:spcBef>
          <a:spcPct val="0"/>
        </a:spcBef>
        <a:spcAft>
          <a:spcPct val="0"/>
        </a:spcAft>
        <a:defRPr b="1">
          <a:solidFill>
            <a:schemeClr val="tx1"/>
          </a:solidFill>
          <a:latin typeface="Trebuchet MS" pitchFamily="34" charset="0"/>
        </a:defRPr>
      </a:lvl3pPr>
      <a:lvl4pPr algn="l" defTabSz="904875" rtl="0" eaLnBrk="0" fontAlgn="base" hangingPunct="0">
        <a:spcBef>
          <a:spcPct val="0"/>
        </a:spcBef>
        <a:spcAft>
          <a:spcPct val="0"/>
        </a:spcAft>
        <a:defRPr b="1">
          <a:solidFill>
            <a:schemeClr val="tx1"/>
          </a:solidFill>
          <a:latin typeface="Trebuchet MS" pitchFamily="34" charset="0"/>
        </a:defRPr>
      </a:lvl4pPr>
      <a:lvl5pPr algn="l" defTabSz="904875" rtl="0" eaLnBrk="0" fontAlgn="base" hangingPunct="0">
        <a:spcBef>
          <a:spcPct val="0"/>
        </a:spcBef>
        <a:spcAft>
          <a:spcPct val="0"/>
        </a:spcAft>
        <a:defRPr b="1">
          <a:solidFill>
            <a:schemeClr val="tx1"/>
          </a:solidFill>
          <a:latin typeface="Trebuchet MS" pitchFamily="34" charset="0"/>
        </a:defRPr>
      </a:lvl5pPr>
      <a:lvl6pPr marL="434797" algn="l" defTabSz="905828" rtl="0" fontAlgn="base">
        <a:spcBef>
          <a:spcPct val="0"/>
        </a:spcBef>
        <a:spcAft>
          <a:spcPct val="0"/>
        </a:spcAft>
        <a:defRPr sz="1800" b="1">
          <a:solidFill>
            <a:schemeClr val="tx1"/>
          </a:solidFill>
          <a:latin typeface="Trebuchet MS" pitchFamily="34" charset="0"/>
        </a:defRPr>
      </a:lvl6pPr>
      <a:lvl7pPr marL="869594" algn="l" defTabSz="905828" rtl="0" fontAlgn="base">
        <a:spcBef>
          <a:spcPct val="0"/>
        </a:spcBef>
        <a:spcAft>
          <a:spcPct val="0"/>
        </a:spcAft>
        <a:defRPr sz="1800" b="1">
          <a:solidFill>
            <a:schemeClr val="tx1"/>
          </a:solidFill>
          <a:latin typeface="Trebuchet MS" pitchFamily="34" charset="0"/>
        </a:defRPr>
      </a:lvl7pPr>
      <a:lvl8pPr marL="1304392" algn="l" defTabSz="905828" rtl="0" fontAlgn="base">
        <a:spcBef>
          <a:spcPct val="0"/>
        </a:spcBef>
        <a:spcAft>
          <a:spcPct val="0"/>
        </a:spcAft>
        <a:defRPr sz="1800" b="1">
          <a:solidFill>
            <a:schemeClr val="tx1"/>
          </a:solidFill>
          <a:latin typeface="Trebuchet MS" pitchFamily="34" charset="0"/>
        </a:defRPr>
      </a:lvl8pPr>
      <a:lvl9pPr marL="1739189" algn="l" defTabSz="905828" rtl="0" fontAlgn="base">
        <a:spcBef>
          <a:spcPct val="0"/>
        </a:spcBef>
        <a:spcAft>
          <a:spcPct val="0"/>
        </a:spcAft>
        <a:defRPr sz="1800" b="1">
          <a:solidFill>
            <a:schemeClr val="tx1"/>
          </a:solidFill>
          <a:latin typeface="Trebuchet MS" pitchFamily="34" charset="0"/>
        </a:defRPr>
      </a:lvl9pPr>
    </p:titleStyle>
    <p:bodyStyle>
      <a:lvl1pPr marL="325438" indent="-325438" algn="l" defTabSz="904875" rtl="0" eaLnBrk="0" fontAlgn="base" hangingPunct="0">
        <a:spcBef>
          <a:spcPct val="0"/>
        </a:spcBef>
        <a:spcAft>
          <a:spcPct val="40000"/>
        </a:spcAft>
        <a:defRPr sz="1300" b="1">
          <a:solidFill>
            <a:schemeClr val="tx1"/>
          </a:solidFill>
          <a:latin typeface="+mn-lt"/>
          <a:ea typeface="+mn-ea"/>
          <a:cs typeface="+mn-cs"/>
        </a:defRPr>
      </a:lvl1pPr>
      <a:lvl2pPr marL="280988" indent="-279400" algn="l" defTabSz="904875" rtl="0" eaLnBrk="0" fontAlgn="base" hangingPunct="0">
        <a:spcBef>
          <a:spcPct val="40000"/>
        </a:spcBef>
        <a:spcAft>
          <a:spcPct val="40000"/>
        </a:spcAft>
        <a:buClr>
          <a:srgbClr val="990000"/>
        </a:buClr>
        <a:buFont typeface="Wingdings" panose="05000000000000000000" pitchFamily="2" charset="2"/>
        <a:buChar char="Ø"/>
        <a:defRPr sz="1200">
          <a:solidFill>
            <a:schemeClr val="tx1"/>
          </a:solidFill>
          <a:latin typeface="+mn-lt"/>
        </a:defRPr>
      </a:lvl2pPr>
      <a:lvl3pPr marL="565150" indent="-280988" algn="l" defTabSz="904875" rtl="0" eaLnBrk="0" fontAlgn="base" hangingPunct="0">
        <a:spcBef>
          <a:spcPct val="40000"/>
        </a:spcBef>
        <a:spcAft>
          <a:spcPct val="40000"/>
        </a:spcAft>
        <a:buClr>
          <a:srgbClr val="990000"/>
        </a:buClr>
        <a:buFont typeface="Wingdings" panose="05000000000000000000" pitchFamily="2" charset="2"/>
        <a:buChar char="w"/>
        <a:defRPr sz="1200">
          <a:solidFill>
            <a:schemeClr val="tx1"/>
          </a:solidFill>
          <a:latin typeface="+mn-lt"/>
        </a:defRPr>
      </a:lvl3pPr>
      <a:lvl4pPr marL="847725" indent="-279400" algn="l" defTabSz="904875" rtl="0" eaLnBrk="0" fontAlgn="base" hangingPunct="0">
        <a:spcBef>
          <a:spcPct val="40000"/>
        </a:spcBef>
        <a:spcAft>
          <a:spcPct val="40000"/>
        </a:spcAft>
        <a:buClr>
          <a:srgbClr val="990000"/>
        </a:buClr>
        <a:buFont typeface="Arial" panose="020B0604020202020204" pitchFamily="34" charset="0"/>
        <a:buChar char="•"/>
        <a:defRPr sz="1200">
          <a:solidFill>
            <a:schemeClr val="tx1"/>
          </a:solidFill>
          <a:latin typeface="+mn-lt"/>
        </a:defRPr>
      </a:lvl4pPr>
      <a:lvl5pPr marL="1120775" indent="-271463" algn="l" defTabSz="904875" rtl="0" eaLnBrk="0" fontAlgn="base" hangingPunct="0">
        <a:spcBef>
          <a:spcPct val="40000"/>
        </a:spcBef>
        <a:spcAft>
          <a:spcPct val="40000"/>
        </a:spcAft>
        <a:buClr>
          <a:srgbClr val="990000"/>
        </a:buClr>
        <a:buFont typeface="Times New Roman" panose="02020603050405020304" pitchFamily="18" charset="0"/>
        <a:buChar char="»"/>
        <a:defRPr sz="1200">
          <a:solidFill>
            <a:schemeClr val="tx1"/>
          </a:solidFill>
          <a:latin typeface="+mn-lt"/>
        </a:defRPr>
      </a:lvl5pPr>
      <a:lvl6pPr marL="1556514" indent="-271748" algn="l" defTabSz="905828" rtl="0" fontAlgn="base">
        <a:spcBef>
          <a:spcPct val="40000"/>
        </a:spcBef>
        <a:spcAft>
          <a:spcPct val="40000"/>
        </a:spcAft>
        <a:buClr>
          <a:srgbClr val="990000"/>
        </a:buClr>
        <a:buFont typeface="Times New Roman" pitchFamily="18" charset="0"/>
        <a:buChar char="»"/>
        <a:defRPr sz="1200">
          <a:solidFill>
            <a:schemeClr val="tx1"/>
          </a:solidFill>
          <a:latin typeface="+mn-lt"/>
        </a:defRPr>
      </a:lvl6pPr>
      <a:lvl7pPr marL="1991311" indent="-271748" algn="l" defTabSz="905828" rtl="0" fontAlgn="base">
        <a:spcBef>
          <a:spcPct val="40000"/>
        </a:spcBef>
        <a:spcAft>
          <a:spcPct val="40000"/>
        </a:spcAft>
        <a:buClr>
          <a:srgbClr val="990000"/>
        </a:buClr>
        <a:buFont typeface="Times New Roman" pitchFamily="18" charset="0"/>
        <a:buChar char="»"/>
        <a:defRPr sz="1200">
          <a:solidFill>
            <a:schemeClr val="tx1"/>
          </a:solidFill>
          <a:latin typeface="+mn-lt"/>
        </a:defRPr>
      </a:lvl7pPr>
      <a:lvl8pPr marL="2426108" indent="-271748" algn="l" defTabSz="905828" rtl="0" fontAlgn="base">
        <a:spcBef>
          <a:spcPct val="40000"/>
        </a:spcBef>
        <a:spcAft>
          <a:spcPct val="40000"/>
        </a:spcAft>
        <a:buClr>
          <a:srgbClr val="990000"/>
        </a:buClr>
        <a:buFont typeface="Times New Roman" pitchFamily="18" charset="0"/>
        <a:buChar char="»"/>
        <a:defRPr sz="1200">
          <a:solidFill>
            <a:schemeClr val="tx1"/>
          </a:solidFill>
          <a:latin typeface="+mn-lt"/>
        </a:defRPr>
      </a:lvl8pPr>
      <a:lvl9pPr marL="2860906" indent="-271748" algn="l" defTabSz="905828" rtl="0" fontAlgn="base">
        <a:spcBef>
          <a:spcPct val="40000"/>
        </a:spcBef>
        <a:spcAft>
          <a:spcPct val="40000"/>
        </a:spcAft>
        <a:buClr>
          <a:srgbClr val="990000"/>
        </a:buClr>
        <a:buFont typeface="Times New Roman" pitchFamily="18" charset="0"/>
        <a:buChar char="»"/>
        <a:defRPr sz="1200">
          <a:solidFill>
            <a:schemeClr val="tx1"/>
          </a:solidFill>
          <a:latin typeface="+mn-lt"/>
        </a:defRPr>
      </a:lvl9pPr>
    </p:bodyStyle>
    <p:otherStyle>
      <a:defPPr>
        <a:defRPr lang="en-US"/>
      </a:defPPr>
      <a:lvl1pPr marL="0" algn="l" defTabSz="869594" rtl="0" eaLnBrk="1" latinLnBrk="0" hangingPunct="1">
        <a:defRPr sz="1700" kern="1200">
          <a:solidFill>
            <a:schemeClr val="tx1"/>
          </a:solidFill>
          <a:latin typeface="+mn-lt"/>
          <a:ea typeface="+mn-ea"/>
          <a:cs typeface="+mn-cs"/>
        </a:defRPr>
      </a:lvl1pPr>
      <a:lvl2pPr marL="434797" algn="l" defTabSz="869594" rtl="0" eaLnBrk="1" latinLnBrk="0" hangingPunct="1">
        <a:defRPr sz="1700" kern="1200">
          <a:solidFill>
            <a:schemeClr val="tx1"/>
          </a:solidFill>
          <a:latin typeface="+mn-lt"/>
          <a:ea typeface="+mn-ea"/>
          <a:cs typeface="+mn-cs"/>
        </a:defRPr>
      </a:lvl2pPr>
      <a:lvl3pPr marL="869594" algn="l" defTabSz="869594" rtl="0" eaLnBrk="1" latinLnBrk="0" hangingPunct="1">
        <a:defRPr sz="1700" kern="1200">
          <a:solidFill>
            <a:schemeClr val="tx1"/>
          </a:solidFill>
          <a:latin typeface="+mn-lt"/>
          <a:ea typeface="+mn-ea"/>
          <a:cs typeface="+mn-cs"/>
        </a:defRPr>
      </a:lvl3pPr>
      <a:lvl4pPr marL="1304392" algn="l" defTabSz="869594" rtl="0" eaLnBrk="1" latinLnBrk="0" hangingPunct="1">
        <a:defRPr sz="1700" kern="1200">
          <a:solidFill>
            <a:schemeClr val="tx1"/>
          </a:solidFill>
          <a:latin typeface="+mn-lt"/>
          <a:ea typeface="+mn-ea"/>
          <a:cs typeface="+mn-cs"/>
        </a:defRPr>
      </a:lvl4pPr>
      <a:lvl5pPr marL="1739189" algn="l" defTabSz="869594" rtl="0" eaLnBrk="1" latinLnBrk="0" hangingPunct="1">
        <a:defRPr sz="1700" kern="1200">
          <a:solidFill>
            <a:schemeClr val="tx1"/>
          </a:solidFill>
          <a:latin typeface="+mn-lt"/>
          <a:ea typeface="+mn-ea"/>
          <a:cs typeface="+mn-cs"/>
        </a:defRPr>
      </a:lvl5pPr>
      <a:lvl6pPr marL="2173986" algn="l" defTabSz="869594" rtl="0" eaLnBrk="1" latinLnBrk="0" hangingPunct="1">
        <a:defRPr sz="1700" kern="1200">
          <a:solidFill>
            <a:schemeClr val="tx1"/>
          </a:solidFill>
          <a:latin typeface="+mn-lt"/>
          <a:ea typeface="+mn-ea"/>
          <a:cs typeface="+mn-cs"/>
        </a:defRPr>
      </a:lvl6pPr>
      <a:lvl7pPr marL="2608783" algn="l" defTabSz="869594" rtl="0" eaLnBrk="1" latinLnBrk="0" hangingPunct="1">
        <a:defRPr sz="1700" kern="1200">
          <a:solidFill>
            <a:schemeClr val="tx1"/>
          </a:solidFill>
          <a:latin typeface="+mn-lt"/>
          <a:ea typeface="+mn-ea"/>
          <a:cs typeface="+mn-cs"/>
        </a:defRPr>
      </a:lvl7pPr>
      <a:lvl8pPr marL="3043580" algn="l" defTabSz="869594" rtl="0" eaLnBrk="1" latinLnBrk="0" hangingPunct="1">
        <a:defRPr sz="1700" kern="1200">
          <a:solidFill>
            <a:schemeClr val="tx1"/>
          </a:solidFill>
          <a:latin typeface="+mn-lt"/>
          <a:ea typeface="+mn-ea"/>
          <a:cs typeface="+mn-cs"/>
        </a:defRPr>
      </a:lvl8pPr>
      <a:lvl9pPr marL="3478378" algn="l" defTabSz="869594"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4">
            <a:extLst>
              <a:ext uri="{FF2B5EF4-FFF2-40B4-BE49-F238E27FC236}">
                <a16:creationId xmlns:a16="http://schemas.microsoft.com/office/drawing/2014/main" id="{18A180C3-EE55-4368-BC79-D725EDE652FD}"/>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844" tIns="43422" rIns="86844" bIns="43422"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195" name="Rectangle 15">
            <a:extLst>
              <a:ext uri="{FF2B5EF4-FFF2-40B4-BE49-F238E27FC236}">
                <a16:creationId xmlns:a16="http://schemas.microsoft.com/office/drawing/2014/main" id="{EAF125EC-3717-47CB-BC44-8BA7F6EBB4C1}"/>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892" tIns="43445" rIns="86892" bIns="43445"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196" name="Rectangle 16">
            <a:extLst>
              <a:ext uri="{FF2B5EF4-FFF2-40B4-BE49-F238E27FC236}">
                <a16:creationId xmlns:a16="http://schemas.microsoft.com/office/drawing/2014/main" id="{9F3B77C0-F7CB-4B8E-BDE3-51F1F03EEAB3}"/>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892" tIns="43445" rIns="86892" bIns="43445"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197" name="Rectangle 17">
            <a:extLst>
              <a:ext uri="{FF2B5EF4-FFF2-40B4-BE49-F238E27FC236}">
                <a16:creationId xmlns:a16="http://schemas.microsoft.com/office/drawing/2014/main" id="{F16E0745-B3E6-46EF-A33C-CFDC5CF1CF9F}"/>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892" tIns="43445" rIns="86892" bIns="43445"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198" name="Rectangle 18">
            <a:extLst>
              <a:ext uri="{FF2B5EF4-FFF2-40B4-BE49-F238E27FC236}">
                <a16:creationId xmlns:a16="http://schemas.microsoft.com/office/drawing/2014/main" id="{66F6343D-CDE6-44AE-8B86-E34B26013A12}"/>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892" tIns="43445" rIns="86892" bIns="43445"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199" name="Rectangle 19">
            <a:extLst>
              <a:ext uri="{FF2B5EF4-FFF2-40B4-BE49-F238E27FC236}">
                <a16:creationId xmlns:a16="http://schemas.microsoft.com/office/drawing/2014/main" id="{6F4D98AD-077A-4A09-84CC-9EFB129589B7}"/>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917" tIns="43459" rIns="86917" bIns="43459"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200" name="Rectangle 20">
            <a:extLst>
              <a:ext uri="{FF2B5EF4-FFF2-40B4-BE49-F238E27FC236}">
                <a16:creationId xmlns:a16="http://schemas.microsoft.com/office/drawing/2014/main" id="{30066965-2045-4E98-B980-92079E8019C9}"/>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917" tIns="43459" rIns="86917" bIns="43459"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sp>
        <p:nvSpPr>
          <p:cNvPr id="8201" name="Rectangle 21">
            <a:extLst>
              <a:ext uri="{FF2B5EF4-FFF2-40B4-BE49-F238E27FC236}">
                <a16:creationId xmlns:a16="http://schemas.microsoft.com/office/drawing/2014/main" id="{524C2D31-32FB-4F5C-8225-7ECA94FF250F}"/>
              </a:ext>
            </a:extLst>
          </p:cNvPr>
          <p:cNvSpPr>
            <a:spLocks noChangeArrowheads="1"/>
          </p:cNvSpPr>
          <p:nvPr/>
        </p:nvSpPr>
        <p:spPr bwMode="auto">
          <a:xfrm>
            <a:off x="0" y="3443288"/>
            <a:ext cx="9144000" cy="334962"/>
          </a:xfrm>
          <a:prstGeom prst="rect">
            <a:avLst/>
          </a:prstGeom>
          <a:noFill/>
          <a:ln>
            <a:noFill/>
          </a:ln>
          <a:effectLst/>
          <a:extLst>
            <a:ext uri="{909E8E84-426E-40DD-AFC4-6F175D3DCCD1}">
              <a14:hiddenFill xmlns:a14="http://schemas.microsoft.com/office/drawing/2010/main">
                <a:solidFill>
                  <a:srgbClr val="F0F0F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917" tIns="43459" rIns="86917" bIns="43459"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0000"/>
              </a:solidFill>
            </a:endParaRPr>
          </a:p>
        </p:txBody>
      </p:sp>
      <p:pic>
        <p:nvPicPr>
          <p:cNvPr id="15369" name="Picture 4" descr="Ramirez_Logo_Final">
            <a:extLst>
              <a:ext uri="{FF2B5EF4-FFF2-40B4-BE49-F238E27FC236}">
                <a16:creationId xmlns:a16="http://schemas.microsoft.com/office/drawing/2014/main" id="{3B5FB958-9EC7-43DF-B9CC-0EF65060F7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138" y="5505450"/>
            <a:ext cx="11176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Text Box 4">
            <a:extLst>
              <a:ext uri="{FF2B5EF4-FFF2-40B4-BE49-F238E27FC236}">
                <a16:creationId xmlns:a16="http://schemas.microsoft.com/office/drawing/2014/main" id="{87AF620C-0A09-4586-905B-2C9B3ACEC54E}"/>
              </a:ext>
            </a:extLst>
          </p:cNvPr>
          <p:cNvSpPr txBox="1">
            <a:spLocks noChangeArrowheads="1"/>
          </p:cNvSpPr>
          <p:nvPr/>
        </p:nvSpPr>
        <p:spPr bwMode="auto">
          <a:xfrm>
            <a:off x="6723063" y="238125"/>
            <a:ext cx="2122487"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008" tIns="41005" rIns="82008" bIns="41005">
            <a:spAutoFit/>
          </a:bodyPr>
          <a:lstStyle>
            <a:lvl1pPr defTabSz="863600" eaLnBrk="0" hangingPunct="0">
              <a:defRPr>
                <a:solidFill>
                  <a:schemeClr val="tx1"/>
                </a:solidFill>
                <a:latin typeface="Arial" charset="0"/>
                <a:cs typeface="Arial" charset="0"/>
              </a:defRPr>
            </a:lvl1pPr>
            <a:lvl2pPr marL="742950" indent="-285750" defTabSz="863600" eaLnBrk="0" hangingPunct="0">
              <a:defRPr>
                <a:solidFill>
                  <a:schemeClr val="tx1"/>
                </a:solidFill>
                <a:latin typeface="Arial" charset="0"/>
                <a:cs typeface="Arial" charset="0"/>
              </a:defRPr>
            </a:lvl2pPr>
            <a:lvl3pPr marL="1143000" indent="-228600" defTabSz="863600" eaLnBrk="0" hangingPunct="0">
              <a:defRPr>
                <a:solidFill>
                  <a:schemeClr val="tx1"/>
                </a:solidFill>
                <a:latin typeface="Arial" charset="0"/>
                <a:cs typeface="Arial" charset="0"/>
              </a:defRPr>
            </a:lvl3pPr>
            <a:lvl4pPr marL="1600200" indent="-228600" defTabSz="863600" eaLnBrk="0" hangingPunct="0">
              <a:defRPr>
                <a:solidFill>
                  <a:schemeClr val="tx1"/>
                </a:solidFill>
                <a:latin typeface="Arial" charset="0"/>
                <a:cs typeface="Arial" charset="0"/>
              </a:defRPr>
            </a:lvl4pPr>
            <a:lvl5pPr marL="2057400" indent="-228600" defTabSz="863600" eaLnBrk="0" hangingPunct="0">
              <a:defRPr>
                <a:solidFill>
                  <a:schemeClr val="tx1"/>
                </a:solidFill>
                <a:latin typeface="Arial" charset="0"/>
                <a:cs typeface="Arial" charset="0"/>
              </a:defRPr>
            </a:lvl5pPr>
            <a:lvl6pPr marL="2514600" indent="-228600" defTabSz="863600" eaLnBrk="0" fontAlgn="base" hangingPunct="0">
              <a:spcBef>
                <a:spcPct val="0"/>
              </a:spcBef>
              <a:spcAft>
                <a:spcPct val="0"/>
              </a:spcAft>
              <a:defRPr>
                <a:solidFill>
                  <a:schemeClr val="tx1"/>
                </a:solidFill>
                <a:latin typeface="Arial" charset="0"/>
                <a:cs typeface="Arial" charset="0"/>
              </a:defRPr>
            </a:lvl6pPr>
            <a:lvl7pPr marL="2971800" indent="-228600" defTabSz="863600" eaLnBrk="0" fontAlgn="base" hangingPunct="0">
              <a:spcBef>
                <a:spcPct val="0"/>
              </a:spcBef>
              <a:spcAft>
                <a:spcPct val="0"/>
              </a:spcAft>
              <a:defRPr>
                <a:solidFill>
                  <a:schemeClr val="tx1"/>
                </a:solidFill>
                <a:latin typeface="Arial" charset="0"/>
                <a:cs typeface="Arial" charset="0"/>
              </a:defRPr>
            </a:lvl7pPr>
            <a:lvl8pPr marL="3429000" indent="-228600" defTabSz="863600" eaLnBrk="0" fontAlgn="base" hangingPunct="0">
              <a:spcBef>
                <a:spcPct val="0"/>
              </a:spcBef>
              <a:spcAft>
                <a:spcPct val="0"/>
              </a:spcAft>
              <a:defRPr>
                <a:solidFill>
                  <a:schemeClr val="tx1"/>
                </a:solidFill>
                <a:latin typeface="Arial" charset="0"/>
                <a:cs typeface="Arial" charset="0"/>
              </a:defRPr>
            </a:lvl8pPr>
            <a:lvl9pPr marL="3886200" indent="-228600" defTabSz="863600" eaLnBrk="0" fontAlgn="base" hangingPunct="0">
              <a:spcBef>
                <a:spcPct val="0"/>
              </a:spcBef>
              <a:spcAft>
                <a:spcPct val="0"/>
              </a:spcAft>
              <a:defRPr>
                <a:solidFill>
                  <a:schemeClr val="tx1"/>
                </a:solidFill>
                <a:latin typeface="Arial" charset="0"/>
                <a:cs typeface="Arial" charset="0"/>
              </a:defRPr>
            </a:lvl9pPr>
          </a:lstStyle>
          <a:p>
            <a:pPr algn="r">
              <a:defRPr/>
            </a:pPr>
            <a:r>
              <a:rPr lang="en-US" altLang="en-US" sz="1500" dirty="0">
                <a:solidFill>
                  <a:srgbClr val="808080"/>
                </a:solidFill>
                <a:latin typeface="+mj-lt"/>
              </a:rPr>
              <a:t>October 30, 2017</a:t>
            </a:r>
          </a:p>
        </p:txBody>
      </p:sp>
      <p:sp>
        <p:nvSpPr>
          <p:cNvPr id="8204" name="Text Box 3">
            <a:extLst>
              <a:ext uri="{FF2B5EF4-FFF2-40B4-BE49-F238E27FC236}">
                <a16:creationId xmlns:a16="http://schemas.microsoft.com/office/drawing/2014/main" id="{0BD9E9EB-A67C-48B3-B7F7-1F120075BF78}"/>
              </a:ext>
            </a:extLst>
          </p:cNvPr>
          <p:cNvSpPr txBox="1">
            <a:spLocks noChangeArrowheads="1"/>
          </p:cNvSpPr>
          <p:nvPr/>
        </p:nvSpPr>
        <p:spPr bwMode="auto">
          <a:xfrm>
            <a:off x="1485900" y="5638800"/>
            <a:ext cx="2081213" cy="110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285" tIns="45145" rIns="90285" bIns="45145">
            <a:spAutoFit/>
          </a:bodyPr>
          <a:lstStyle>
            <a:lvl1pPr defTabSz="952500">
              <a:defRPr>
                <a:solidFill>
                  <a:schemeClr val="tx1"/>
                </a:solidFill>
                <a:latin typeface="Arial" panose="020B0604020202020204" pitchFamily="34" charset="0"/>
                <a:cs typeface="Arial" panose="020B0604020202020204" pitchFamily="34" charset="0"/>
              </a:defRPr>
            </a:lvl1pPr>
            <a:lvl2pPr marL="742950" indent="-285750" defTabSz="952500">
              <a:defRPr>
                <a:solidFill>
                  <a:schemeClr val="tx1"/>
                </a:solidFill>
                <a:latin typeface="Arial" panose="020B0604020202020204" pitchFamily="34" charset="0"/>
                <a:cs typeface="Arial" panose="020B0604020202020204" pitchFamily="34" charset="0"/>
              </a:defRPr>
            </a:lvl2pPr>
            <a:lvl3pPr marL="1143000" indent="-228600" defTabSz="952500">
              <a:defRPr>
                <a:solidFill>
                  <a:schemeClr val="tx1"/>
                </a:solidFill>
                <a:latin typeface="Arial" panose="020B0604020202020204" pitchFamily="34" charset="0"/>
                <a:cs typeface="Arial" panose="020B0604020202020204" pitchFamily="34" charset="0"/>
              </a:defRPr>
            </a:lvl3pPr>
            <a:lvl4pPr marL="1600200" indent="-228600" defTabSz="952500">
              <a:defRPr>
                <a:solidFill>
                  <a:schemeClr val="tx1"/>
                </a:solidFill>
                <a:latin typeface="Arial" panose="020B0604020202020204" pitchFamily="34" charset="0"/>
                <a:cs typeface="Arial" panose="020B0604020202020204" pitchFamily="34" charset="0"/>
              </a:defRPr>
            </a:lvl4pPr>
            <a:lvl5pPr marL="2057400" indent="-228600" defTabSz="952500">
              <a:defRPr>
                <a:solidFill>
                  <a:schemeClr val="tx1"/>
                </a:solidFill>
                <a:latin typeface="Arial" panose="020B0604020202020204" pitchFamily="34" charset="0"/>
                <a:cs typeface="Arial" panose="020B0604020202020204" pitchFamily="34" charset="0"/>
              </a:defRPr>
            </a:lvl5pPr>
            <a:lvl6pPr marL="2514600" indent="-228600" defTabSz="9525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525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525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525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a:solidFill>
                  <a:srgbClr val="808080"/>
                </a:solidFill>
                <a:latin typeface="Trebuchet MS" panose="020B0603020202020204" pitchFamily="34" charset="0"/>
              </a:rPr>
              <a:t>New York Office:</a:t>
            </a:r>
            <a:r>
              <a:rPr lang="en-US" altLang="en-US" sz="1100">
                <a:solidFill>
                  <a:srgbClr val="000000"/>
                </a:solidFill>
                <a:latin typeface="Trebuchet MS" panose="020B0603020202020204" pitchFamily="34" charset="0"/>
              </a:rPr>
              <a:t> </a:t>
            </a:r>
            <a:endParaRPr lang="en-US" altLang="en-US" sz="1100">
              <a:solidFill>
                <a:srgbClr val="808080"/>
              </a:solidFill>
              <a:latin typeface="Trebuchet MS" panose="020B0603020202020204" pitchFamily="34" charset="0"/>
            </a:endParaRPr>
          </a:p>
          <a:p>
            <a:r>
              <a:rPr lang="en-US" altLang="en-US" sz="1100">
                <a:solidFill>
                  <a:srgbClr val="808080"/>
                </a:solidFill>
                <a:latin typeface="Trebuchet MS" panose="020B0603020202020204" pitchFamily="34" charset="0"/>
              </a:rPr>
              <a:t>61 Broadway, 29</a:t>
            </a:r>
            <a:r>
              <a:rPr lang="en-US" altLang="en-US" sz="1100" baseline="30000">
                <a:solidFill>
                  <a:srgbClr val="808080"/>
                </a:solidFill>
                <a:latin typeface="Trebuchet MS" panose="020B0603020202020204" pitchFamily="34" charset="0"/>
              </a:rPr>
              <a:t>th</a:t>
            </a:r>
            <a:r>
              <a:rPr lang="en-US" altLang="en-US" sz="1100">
                <a:solidFill>
                  <a:srgbClr val="808080"/>
                </a:solidFill>
                <a:latin typeface="Trebuchet MS" panose="020B0603020202020204" pitchFamily="34" charset="0"/>
              </a:rPr>
              <a:t> Floor</a:t>
            </a:r>
          </a:p>
          <a:p>
            <a:r>
              <a:rPr lang="en-US" altLang="en-US" sz="1100">
                <a:solidFill>
                  <a:srgbClr val="808080"/>
                </a:solidFill>
                <a:latin typeface="Trebuchet MS" panose="020B0603020202020204" pitchFamily="34" charset="0"/>
              </a:rPr>
              <a:t>New York, NY 10006</a:t>
            </a:r>
            <a:r>
              <a:rPr lang="en-US" altLang="en-US" sz="1100">
                <a:solidFill>
                  <a:srgbClr val="000000"/>
                </a:solidFill>
                <a:latin typeface="Trebuchet MS" panose="020B0603020202020204" pitchFamily="34" charset="0"/>
              </a:rPr>
              <a:t> </a:t>
            </a:r>
            <a:r>
              <a:rPr lang="en-US" altLang="en-US" sz="1100">
                <a:solidFill>
                  <a:srgbClr val="808080"/>
                </a:solidFill>
                <a:latin typeface="Trebuchet MS" panose="020B0603020202020204" pitchFamily="34" charset="0"/>
              </a:rPr>
              <a:t>Telephone:  (212) 378-7127 Facsimile: (212) 344-1605	</a:t>
            </a:r>
          </a:p>
        </p:txBody>
      </p:sp>
      <p:sp>
        <p:nvSpPr>
          <p:cNvPr id="8205" name="jpmTitle">
            <a:extLst>
              <a:ext uri="{FF2B5EF4-FFF2-40B4-BE49-F238E27FC236}">
                <a16:creationId xmlns:a16="http://schemas.microsoft.com/office/drawing/2014/main" id="{E44AD12A-47DF-4EF9-884A-89869AD0C5A8}"/>
              </a:ext>
            </a:extLst>
          </p:cNvPr>
          <p:cNvSpPr>
            <a:spLocks noChangeArrowheads="1"/>
          </p:cNvSpPr>
          <p:nvPr>
            <p:custDataLst>
              <p:tags r:id="rId1"/>
            </p:custDataLst>
          </p:nvPr>
        </p:nvSpPr>
        <p:spPr bwMode="gray">
          <a:xfrm>
            <a:off x="328613" y="2755900"/>
            <a:ext cx="8516937" cy="477838"/>
          </a:xfrm>
          <a:prstGeom prst="rect">
            <a:avLst/>
          </a:prstGeom>
          <a:solidFill>
            <a:srgbClr val="003468"/>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93700" algn="ctr" rotWithShape="0">
                    <a:schemeClr val="tx2"/>
                  </a:outerShdw>
                </a:effectLst>
              </a14:hiddenEffects>
            </a:ext>
          </a:extLst>
        </p:spPr>
        <p:txBody>
          <a:bodyPr wrap="none" lIns="184069" tIns="0" rIns="1656615" bIns="0" anchor="ctr"/>
          <a:lstStyle>
            <a:lvl1pPr marL="6350" defTabSz="863600" eaLnBrk="0" hangingPunct="0">
              <a:defRPr>
                <a:solidFill>
                  <a:schemeClr val="tx1"/>
                </a:solidFill>
                <a:latin typeface="Arial" charset="0"/>
                <a:cs typeface="Arial" charset="0"/>
              </a:defRPr>
            </a:lvl1pPr>
            <a:lvl2pPr marL="742950" indent="-285750" defTabSz="863600" eaLnBrk="0" hangingPunct="0">
              <a:defRPr>
                <a:solidFill>
                  <a:schemeClr val="tx1"/>
                </a:solidFill>
                <a:latin typeface="Arial" charset="0"/>
                <a:cs typeface="Arial" charset="0"/>
              </a:defRPr>
            </a:lvl2pPr>
            <a:lvl3pPr marL="1143000" indent="-228600" defTabSz="863600" eaLnBrk="0" hangingPunct="0">
              <a:defRPr>
                <a:solidFill>
                  <a:schemeClr val="tx1"/>
                </a:solidFill>
                <a:latin typeface="Arial" charset="0"/>
                <a:cs typeface="Arial" charset="0"/>
              </a:defRPr>
            </a:lvl3pPr>
            <a:lvl4pPr marL="1600200" indent="-228600" defTabSz="863600" eaLnBrk="0" hangingPunct="0">
              <a:defRPr>
                <a:solidFill>
                  <a:schemeClr val="tx1"/>
                </a:solidFill>
                <a:latin typeface="Arial" charset="0"/>
                <a:cs typeface="Arial" charset="0"/>
              </a:defRPr>
            </a:lvl4pPr>
            <a:lvl5pPr marL="2057400" indent="-228600" defTabSz="863600" eaLnBrk="0" hangingPunct="0">
              <a:defRPr>
                <a:solidFill>
                  <a:schemeClr val="tx1"/>
                </a:solidFill>
                <a:latin typeface="Arial" charset="0"/>
                <a:cs typeface="Arial" charset="0"/>
              </a:defRPr>
            </a:lvl5pPr>
            <a:lvl6pPr marL="2514600" indent="-228600" defTabSz="863600" eaLnBrk="0" fontAlgn="base" hangingPunct="0">
              <a:spcBef>
                <a:spcPct val="0"/>
              </a:spcBef>
              <a:spcAft>
                <a:spcPct val="0"/>
              </a:spcAft>
              <a:defRPr>
                <a:solidFill>
                  <a:schemeClr val="tx1"/>
                </a:solidFill>
                <a:latin typeface="Arial" charset="0"/>
                <a:cs typeface="Arial" charset="0"/>
              </a:defRPr>
            </a:lvl6pPr>
            <a:lvl7pPr marL="2971800" indent="-228600" defTabSz="863600" eaLnBrk="0" fontAlgn="base" hangingPunct="0">
              <a:spcBef>
                <a:spcPct val="0"/>
              </a:spcBef>
              <a:spcAft>
                <a:spcPct val="0"/>
              </a:spcAft>
              <a:defRPr>
                <a:solidFill>
                  <a:schemeClr val="tx1"/>
                </a:solidFill>
                <a:latin typeface="Arial" charset="0"/>
                <a:cs typeface="Arial" charset="0"/>
              </a:defRPr>
            </a:lvl7pPr>
            <a:lvl8pPr marL="3429000" indent="-228600" defTabSz="863600" eaLnBrk="0" fontAlgn="base" hangingPunct="0">
              <a:spcBef>
                <a:spcPct val="0"/>
              </a:spcBef>
              <a:spcAft>
                <a:spcPct val="0"/>
              </a:spcAft>
              <a:defRPr>
                <a:solidFill>
                  <a:schemeClr val="tx1"/>
                </a:solidFill>
                <a:latin typeface="Arial" charset="0"/>
                <a:cs typeface="Arial" charset="0"/>
              </a:defRPr>
            </a:lvl8pPr>
            <a:lvl9pPr marL="3886200" indent="-228600" defTabSz="863600" eaLnBrk="0" fontAlgn="base" hangingPunct="0">
              <a:spcBef>
                <a:spcPct val="0"/>
              </a:spcBef>
              <a:spcAft>
                <a:spcPct val="0"/>
              </a:spcAft>
              <a:defRPr>
                <a:solidFill>
                  <a:schemeClr val="tx1"/>
                </a:solidFill>
                <a:latin typeface="Arial" charset="0"/>
                <a:cs typeface="Arial" charset="0"/>
              </a:defRPr>
            </a:lvl9pPr>
          </a:lstStyle>
          <a:p>
            <a:pPr>
              <a:lnSpc>
                <a:spcPts val="1613"/>
              </a:lnSpc>
              <a:defRPr/>
            </a:pPr>
            <a:r>
              <a:rPr lang="en-US" altLang="en-US" sz="1600" b="1" noProof="1">
                <a:solidFill>
                  <a:srgbClr val="FFFFFF"/>
                </a:solidFill>
                <a:latin typeface="+mj-lt"/>
              </a:rPr>
              <a:t>CIFA – Issue Price Rule Discussion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9FBD689-6322-42B7-923D-5EB2BF1F5F65}"/>
              </a:ext>
            </a:extLst>
          </p:cNvPr>
          <p:cNvSpPr>
            <a:spLocks noChangeArrowheads="1"/>
          </p:cNvSpPr>
          <p:nvPr/>
        </p:nvSpPr>
        <p:spPr bwMode="auto">
          <a:xfrm>
            <a:off x="173038" y="384175"/>
            <a:ext cx="87884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68" tIns="46634" rIns="93268" bIns="46634" anchor="ctr"/>
          <a:lstStyle>
            <a:lvl1pPr defTabSz="947738" eaLnBrk="0" hangingPunct="0">
              <a:defRPr sz="1100">
                <a:solidFill>
                  <a:schemeClr val="tx1"/>
                </a:solidFill>
                <a:latin typeface="Palatino Linotype" pitchFamily="18" charset="0"/>
                <a:cs typeface="Arial" charset="0"/>
              </a:defRPr>
            </a:lvl1pPr>
            <a:lvl2pPr marL="742950" indent="-285750" defTabSz="947738" eaLnBrk="0" hangingPunct="0">
              <a:defRPr sz="1100">
                <a:solidFill>
                  <a:schemeClr val="tx1"/>
                </a:solidFill>
                <a:latin typeface="Palatino Linotype" pitchFamily="18" charset="0"/>
                <a:cs typeface="Arial" charset="0"/>
              </a:defRPr>
            </a:lvl2pPr>
            <a:lvl3pPr marL="1143000" indent="-228600" defTabSz="947738" eaLnBrk="0" hangingPunct="0">
              <a:defRPr sz="1100">
                <a:solidFill>
                  <a:schemeClr val="tx1"/>
                </a:solidFill>
                <a:latin typeface="Palatino Linotype" pitchFamily="18" charset="0"/>
                <a:cs typeface="Arial" charset="0"/>
              </a:defRPr>
            </a:lvl3pPr>
            <a:lvl4pPr marL="1600200" indent="-228600" defTabSz="947738" eaLnBrk="0" hangingPunct="0">
              <a:defRPr sz="1100">
                <a:solidFill>
                  <a:schemeClr val="tx1"/>
                </a:solidFill>
                <a:latin typeface="Palatino Linotype" pitchFamily="18" charset="0"/>
                <a:cs typeface="Arial" charset="0"/>
              </a:defRPr>
            </a:lvl4pPr>
            <a:lvl5pPr marL="2057400" indent="-228600" defTabSz="947738" eaLnBrk="0" hangingPunct="0">
              <a:defRPr sz="1100">
                <a:solidFill>
                  <a:schemeClr val="tx1"/>
                </a:solidFill>
                <a:latin typeface="Palatino Linotype" pitchFamily="18" charset="0"/>
                <a:cs typeface="Arial" charset="0"/>
              </a:defRPr>
            </a:lvl5pPr>
            <a:lvl6pPr marL="2514600" indent="-228600" defTabSz="947738" eaLnBrk="0" fontAlgn="base" hangingPunct="0">
              <a:spcBef>
                <a:spcPct val="0"/>
              </a:spcBef>
              <a:spcAft>
                <a:spcPct val="0"/>
              </a:spcAft>
              <a:defRPr sz="1100">
                <a:solidFill>
                  <a:schemeClr val="tx1"/>
                </a:solidFill>
                <a:latin typeface="Palatino Linotype" pitchFamily="18" charset="0"/>
                <a:cs typeface="Arial" charset="0"/>
              </a:defRPr>
            </a:lvl6pPr>
            <a:lvl7pPr marL="2971800" indent="-228600" defTabSz="947738" eaLnBrk="0" fontAlgn="base" hangingPunct="0">
              <a:spcBef>
                <a:spcPct val="0"/>
              </a:spcBef>
              <a:spcAft>
                <a:spcPct val="0"/>
              </a:spcAft>
              <a:defRPr sz="1100">
                <a:solidFill>
                  <a:schemeClr val="tx1"/>
                </a:solidFill>
                <a:latin typeface="Palatino Linotype" pitchFamily="18" charset="0"/>
                <a:cs typeface="Arial" charset="0"/>
              </a:defRPr>
            </a:lvl7pPr>
            <a:lvl8pPr marL="3429000" indent="-228600" defTabSz="947738" eaLnBrk="0" fontAlgn="base" hangingPunct="0">
              <a:spcBef>
                <a:spcPct val="0"/>
              </a:spcBef>
              <a:spcAft>
                <a:spcPct val="0"/>
              </a:spcAft>
              <a:defRPr sz="1100">
                <a:solidFill>
                  <a:schemeClr val="tx1"/>
                </a:solidFill>
                <a:latin typeface="Palatino Linotype" pitchFamily="18" charset="0"/>
                <a:cs typeface="Arial" charset="0"/>
              </a:defRPr>
            </a:lvl8pPr>
            <a:lvl9pPr marL="3886200" indent="-228600" defTabSz="947738" eaLnBrk="0" fontAlgn="base" hangingPunct="0">
              <a:spcBef>
                <a:spcPct val="0"/>
              </a:spcBef>
              <a:spcAft>
                <a:spcPct val="0"/>
              </a:spcAft>
              <a:defRPr sz="1100">
                <a:solidFill>
                  <a:schemeClr val="tx1"/>
                </a:solidFill>
                <a:latin typeface="Palatino Linotype" pitchFamily="18" charset="0"/>
                <a:cs typeface="Arial" charset="0"/>
              </a:defRPr>
            </a:lvl9pPr>
          </a:lstStyle>
          <a:p>
            <a:pPr eaLnBrk="1" hangingPunct="1">
              <a:spcBef>
                <a:spcPct val="50000"/>
              </a:spcBef>
              <a:defRPr/>
            </a:pPr>
            <a:r>
              <a:rPr lang="en-US" altLang="en-US" sz="2400" dirty="0">
                <a:latin typeface="+mj-lt"/>
              </a:rPr>
              <a:t>General Considerations</a:t>
            </a:r>
          </a:p>
        </p:txBody>
      </p:sp>
      <p:sp>
        <p:nvSpPr>
          <p:cNvPr id="4" name="Rectangle 3">
            <a:extLst>
              <a:ext uri="{FF2B5EF4-FFF2-40B4-BE49-F238E27FC236}">
                <a16:creationId xmlns:a16="http://schemas.microsoft.com/office/drawing/2014/main" id="{FFBB2E2C-3DD3-4E25-8B0D-35A5040B28F2}"/>
              </a:ext>
            </a:extLst>
          </p:cNvPr>
          <p:cNvSpPr/>
          <p:nvPr/>
        </p:nvSpPr>
        <p:spPr>
          <a:xfrm>
            <a:off x="304800" y="838200"/>
            <a:ext cx="8458200" cy="5048250"/>
          </a:xfrm>
          <a:prstGeom prst="rect">
            <a:avLst/>
          </a:prstGeom>
        </p:spPr>
        <p:txBody>
          <a:bodyPr>
            <a:spAutoFit/>
          </a:bodyPr>
          <a:lstStyle>
            <a:lvl1pPr marL="285750" indent="-2857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Rule designed to cure specific circumstances</a:t>
            </a:r>
          </a:p>
          <a:p>
            <a:pPr>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Perceived to date as a non-event in the market</a:t>
            </a:r>
          </a:p>
          <a:p>
            <a:pPr>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Devil in the details as variations in the SIFMA language proliferate</a:t>
            </a:r>
          </a:p>
          <a:p>
            <a:pPr lvl="1">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Different bond and underwriter counsels</a:t>
            </a:r>
          </a:p>
          <a:p>
            <a:pPr lvl="1">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Broker/dealer internal compliance and legal</a:t>
            </a:r>
          </a:p>
          <a:p>
            <a:pPr>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Underwriter desire (or not) to control bonds that are subject to the rule</a:t>
            </a:r>
          </a:p>
          <a:p>
            <a:pPr lvl="1">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Maintaining market value for investors</a:t>
            </a:r>
          </a:p>
          <a:p>
            <a:pPr lvl="1">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Protect against syndicate member violation</a:t>
            </a:r>
          </a:p>
          <a:p>
            <a:pPr>
              <a:spcBef>
                <a:spcPts val="1200"/>
              </a:spcBef>
              <a:spcAft>
                <a:spcPts val="1200"/>
              </a:spcAft>
              <a:buClr>
                <a:srgbClr val="003468"/>
              </a:buClr>
              <a:buFont typeface="Wingdings" panose="05000000000000000000" pitchFamily="2" charset="2"/>
              <a:buChar char="§"/>
            </a:pPr>
            <a:r>
              <a:rPr lang="en-US" altLang="en-US">
                <a:latin typeface="Trebuchet MS" panose="020B0603020202020204" pitchFamily="34" charset="0"/>
              </a:rPr>
              <a:t>Potential tax concerns with secondary market and “round tripping”</a:t>
            </a:r>
          </a:p>
        </p:txBody>
      </p:sp>
      <p:sp>
        <p:nvSpPr>
          <p:cNvPr id="17411" name="Slide Number Placeholder 1">
            <a:extLst>
              <a:ext uri="{FF2B5EF4-FFF2-40B4-BE49-F238E27FC236}">
                <a16:creationId xmlns:a16="http://schemas.microsoft.com/office/drawing/2014/main" id="{DD94B33C-A4E3-4029-B055-33E56FF19DB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6D6595-9533-4F5B-95D8-A922966A3B3E}" type="slidenum">
              <a:rPr lang="en-US" altLang="en-US">
                <a:solidFill>
                  <a:srgbClr val="898989"/>
                </a:solidFill>
                <a:latin typeface="Trebuchet MS" panose="020B0603020202020204" pitchFamily="34" charset="0"/>
              </a:rPr>
              <a:pPr/>
              <a:t>1</a:t>
            </a:fld>
            <a:endParaRPr lang="en-US" altLang="en-US">
              <a:solidFill>
                <a:srgbClr val="898989"/>
              </a:solidFill>
              <a:latin typeface="Trebuchet MS" panose="020B0603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284C4D3-7C16-4EEB-ABE1-6FF798A5837E}"/>
              </a:ext>
            </a:extLst>
          </p:cNvPr>
          <p:cNvSpPr>
            <a:spLocks noChangeArrowheads="1"/>
          </p:cNvSpPr>
          <p:nvPr/>
        </p:nvSpPr>
        <p:spPr bwMode="auto">
          <a:xfrm>
            <a:off x="173038" y="384175"/>
            <a:ext cx="87884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68" tIns="46634" rIns="93268" bIns="46634" anchor="ctr"/>
          <a:lstStyle>
            <a:lvl1pPr defTabSz="947738" eaLnBrk="0" hangingPunct="0">
              <a:defRPr sz="1100">
                <a:solidFill>
                  <a:schemeClr val="tx1"/>
                </a:solidFill>
                <a:latin typeface="Palatino Linotype" pitchFamily="18" charset="0"/>
                <a:cs typeface="Arial" charset="0"/>
              </a:defRPr>
            </a:lvl1pPr>
            <a:lvl2pPr marL="742950" indent="-285750" defTabSz="947738" eaLnBrk="0" hangingPunct="0">
              <a:defRPr sz="1100">
                <a:solidFill>
                  <a:schemeClr val="tx1"/>
                </a:solidFill>
                <a:latin typeface="Palatino Linotype" pitchFamily="18" charset="0"/>
                <a:cs typeface="Arial" charset="0"/>
              </a:defRPr>
            </a:lvl2pPr>
            <a:lvl3pPr marL="1143000" indent="-228600" defTabSz="947738" eaLnBrk="0" hangingPunct="0">
              <a:defRPr sz="1100">
                <a:solidFill>
                  <a:schemeClr val="tx1"/>
                </a:solidFill>
                <a:latin typeface="Palatino Linotype" pitchFamily="18" charset="0"/>
                <a:cs typeface="Arial" charset="0"/>
              </a:defRPr>
            </a:lvl3pPr>
            <a:lvl4pPr marL="1600200" indent="-228600" defTabSz="947738" eaLnBrk="0" hangingPunct="0">
              <a:defRPr sz="1100">
                <a:solidFill>
                  <a:schemeClr val="tx1"/>
                </a:solidFill>
                <a:latin typeface="Palatino Linotype" pitchFamily="18" charset="0"/>
                <a:cs typeface="Arial" charset="0"/>
              </a:defRPr>
            </a:lvl4pPr>
            <a:lvl5pPr marL="2057400" indent="-228600" defTabSz="947738" eaLnBrk="0" hangingPunct="0">
              <a:defRPr sz="1100">
                <a:solidFill>
                  <a:schemeClr val="tx1"/>
                </a:solidFill>
                <a:latin typeface="Palatino Linotype" pitchFamily="18" charset="0"/>
                <a:cs typeface="Arial" charset="0"/>
              </a:defRPr>
            </a:lvl5pPr>
            <a:lvl6pPr marL="2514600" indent="-228600" defTabSz="947738" eaLnBrk="0" fontAlgn="base" hangingPunct="0">
              <a:spcBef>
                <a:spcPct val="0"/>
              </a:spcBef>
              <a:spcAft>
                <a:spcPct val="0"/>
              </a:spcAft>
              <a:defRPr sz="1100">
                <a:solidFill>
                  <a:schemeClr val="tx1"/>
                </a:solidFill>
                <a:latin typeface="Palatino Linotype" pitchFamily="18" charset="0"/>
                <a:cs typeface="Arial" charset="0"/>
              </a:defRPr>
            </a:lvl6pPr>
            <a:lvl7pPr marL="2971800" indent="-228600" defTabSz="947738" eaLnBrk="0" fontAlgn="base" hangingPunct="0">
              <a:spcBef>
                <a:spcPct val="0"/>
              </a:spcBef>
              <a:spcAft>
                <a:spcPct val="0"/>
              </a:spcAft>
              <a:defRPr sz="1100">
                <a:solidFill>
                  <a:schemeClr val="tx1"/>
                </a:solidFill>
                <a:latin typeface="Palatino Linotype" pitchFamily="18" charset="0"/>
                <a:cs typeface="Arial" charset="0"/>
              </a:defRPr>
            </a:lvl7pPr>
            <a:lvl8pPr marL="3429000" indent="-228600" defTabSz="947738" eaLnBrk="0" fontAlgn="base" hangingPunct="0">
              <a:spcBef>
                <a:spcPct val="0"/>
              </a:spcBef>
              <a:spcAft>
                <a:spcPct val="0"/>
              </a:spcAft>
              <a:defRPr sz="1100">
                <a:solidFill>
                  <a:schemeClr val="tx1"/>
                </a:solidFill>
                <a:latin typeface="Palatino Linotype" pitchFamily="18" charset="0"/>
                <a:cs typeface="Arial" charset="0"/>
              </a:defRPr>
            </a:lvl8pPr>
            <a:lvl9pPr marL="3886200" indent="-228600" defTabSz="947738" eaLnBrk="0" fontAlgn="base" hangingPunct="0">
              <a:spcBef>
                <a:spcPct val="0"/>
              </a:spcBef>
              <a:spcAft>
                <a:spcPct val="0"/>
              </a:spcAft>
              <a:defRPr sz="1100">
                <a:solidFill>
                  <a:schemeClr val="tx1"/>
                </a:solidFill>
                <a:latin typeface="Palatino Linotype" pitchFamily="18" charset="0"/>
                <a:cs typeface="Arial" charset="0"/>
              </a:defRPr>
            </a:lvl9pPr>
          </a:lstStyle>
          <a:p>
            <a:pPr eaLnBrk="1" hangingPunct="1">
              <a:spcBef>
                <a:spcPct val="50000"/>
              </a:spcBef>
              <a:defRPr/>
            </a:pPr>
            <a:r>
              <a:rPr lang="en-US" altLang="en-US" sz="2400" dirty="0">
                <a:latin typeface="+mj-lt"/>
              </a:rPr>
              <a:t>Potential Market Impact</a:t>
            </a:r>
          </a:p>
        </p:txBody>
      </p:sp>
      <p:sp>
        <p:nvSpPr>
          <p:cNvPr id="4" name="Rectangle 3">
            <a:extLst>
              <a:ext uri="{FF2B5EF4-FFF2-40B4-BE49-F238E27FC236}">
                <a16:creationId xmlns:a16="http://schemas.microsoft.com/office/drawing/2014/main" id="{4C240141-AACD-46F3-9416-F1625DD92AC3}"/>
              </a:ext>
            </a:extLst>
          </p:cNvPr>
          <p:cNvSpPr/>
          <p:nvPr/>
        </p:nvSpPr>
        <p:spPr>
          <a:xfrm>
            <a:off x="304800" y="838200"/>
            <a:ext cx="8458200" cy="5294313"/>
          </a:xfrm>
          <a:prstGeom prst="rect">
            <a:avLst/>
          </a:prstGeom>
        </p:spPr>
        <p:txBody>
          <a:bodyPr>
            <a:spAutoFit/>
          </a:bodyPr>
          <a:lstStyle/>
          <a:p>
            <a:pPr marL="285750" indent="-285750">
              <a:spcBef>
                <a:spcPts val="1200"/>
              </a:spcBef>
              <a:spcAft>
                <a:spcPts val="1200"/>
              </a:spcAft>
              <a:buClr>
                <a:srgbClr val="003468"/>
              </a:buClr>
              <a:buFont typeface="Wingdings" panose="05000000000000000000" pitchFamily="2" charset="2"/>
              <a:buChar char="§"/>
              <a:defRPr/>
            </a:pPr>
            <a:r>
              <a:rPr lang="en-US" dirty="0">
                <a:latin typeface="+mj-lt"/>
              </a:rPr>
              <a:t>Municipal market has been strong for over a year</a:t>
            </a:r>
          </a:p>
          <a:p>
            <a:pPr marL="742950" lvl="1" indent="-285750">
              <a:spcBef>
                <a:spcPts val="1200"/>
              </a:spcBef>
              <a:spcAft>
                <a:spcPts val="1200"/>
              </a:spcAft>
              <a:buClr>
                <a:srgbClr val="003468"/>
              </a:buClr>
              <a:buFont typeface="Wingdings" panose="05000000000000000000" pitchFamily="2" charset="2"/>
              <a:buChar char="§"/>
              <a:defRPr/>
            </a:pPr>
            <a:r>
              <a:rPr lang="en-US" dirty="0">
                <a:latin typeface="+mj-lt"/>
              </a:rPr>
              <a:t>Tax-exempt bonds “rich” to US Treasuries</a:t>
            </a:r>
          </a:p>
          <a:p>
            <a:pPr marL="742950" lvl="1" indent="-285750">
              <a:spcBef>
                <a:spcPts val="1200"/>
              </a:spcBef>
              <a:spcAft>
                <a:spcPts val="1200"/>
              </a:spcAft>
              <a:buClr>
                <a:srgbClr val="003468"/>
              </a:buClr>
              <a:buFont typeface="Wingdings" panose="05000000000000000000" pitchFamily="2" charset="2"/>
              <a:buChar char="§"/>
              <a:defRPr/>
            </a:pPr>
            <a:r>
              <a:rPr lang="en-US" dirty="0">
                <a:latin typeface="+mj-lt"/>
              </a:rPr>
              <a:t>Generally low interest rates with low volatility</a:t>
            </a:r>
          </a:p>
          <a:p>
            <a:pPr marL="285750" indent="-285750">
              <a:spcBef>
                <a:spcPts val="1200"/>
              </a:spcBef>
              <a:spcAft>
                <a:spcPts val="1200"/>
              </a:spcAft>
              <a:buClr>
                <a:srgbClr val="003468"/>
              </a:buClr>
              <a:buFont typeface="Wingdings" panose="05000000000000000000" pitchFamily="2" charset="2"/>
              <a:buChar char="§"/>
              <a:defRPr/>
            </a:pPr>
            <a:r>
              <a:rPr lang="en-US" dirty="0">
                <a:latin typeface="+mj-lt"/>
              </a:rPr>
              <a:t>Vast majority of transactions are priced to sell immediately</a:t>
            </a:r>
          </a:p>
          <a:p>
            <a:pPr marL="285750" indent="-285750">
              <a:spcBef>
                <a:spcPts val="1200"/>
              </a:spcBef>
              <a:spcAft>
                <a:spcPts val="1200"/>
              </a:spcAft>
              <a:buClr>
                <a:srgbClr val="003468"/>
              </a:buClr>
              <a:buFont typeface="Wingdings" panose="05000000000000000000" pitchFamily="2" charset="2"/>
              <a:buChar char="§"/>
              <a:defRPr/>
            </a:pPr>
            <a:r>
              <a:rPr lang="en-US" dirty="0">
                <a:latin typeface="+mj-lt"/>
              </a:rPr>
              <a:t>Underwriters have infrequently needed to make significant capital commitments</a:t>
            </a:r>
          </a:p>
          <a:p>
            <a:pPr marL="285750" indent="-285750">
              <a:spcBef>
                <a:spcPts val="1200"/>
              </a:spcBef>
              <a:spcAft>
                <a:spcPts val="1200"/>
              </a:spcAft>
              <a:buClr>
                <a:srgbClr val="003468"/>
              </a:buClr>
              <a:buFont typeface="Wingdings" panose="05000000000000000000" pitchFamily="2" charset="2"/>
              <a:buChar char="§"/>
              <a:defRPr/>
            </a:pPr>
            <a:r>
              <a:rPr lang="en-US" dirty="0">
                <a:latin typeface="+mj-lt"/>
              </a:rPr>
              <a:t>But, what happens in a volatile market environment?</a:t>
            </a:r>
          </a:p>
          <a:p>
            <a:pPr marL="742950" lvl="1" indent="-285750">
              <a:spcBef>
                <a:spcPts val="1200"/>
              </a:spcBef>
              <a:spcAft>
                <a:spcPts val="1200"/>
              </a:spcAft>
              <a:buClr>
                <a:srgbClr val="003468"/>
              </a:buClr>
              <a:buFont typeface="Wingdings" panose="05000000000000000000" pitchFamily="2" charset="2"/>
              <a:buChar char="§"/>
              <a:defRPr/>
            </a:pPr>
            <a:r>
              <a:rPr lang="en-US" dirty="0">
                <a:latin typeface="+mj-lt"/>
              </a:rPr>
              <a:t>With rule, underwriters can lose, but not make money during holding period</a:t>
            </a:r>
          </a:p>
          <a:p>
            <a:pPr marL="742950" lvl="1" indent="-285750">
              <a:spcBef>
                <a:spcPts val="1200"/>
              </a:spcBef>
              <a:spcAft>
                <a:spcPts val="1200"/>
              </a:spcAft>
              <a:buClr>
                <a:srgbClr val="003468"/>
              </a:buClr>
              <a:buFont typeface="Wingdings" panose="05000000000000000000" pitchFamily="2" charset="2"/>
              <a:buChar char="§"/>
              <a:defRPr/>
            </a:pPr>
            <a:r>
              <a:rPr lang="en-US" dirty="0">
                <a:latin typeface="+mj-lt"/>
              </a:rPr>
              <a:t>Theoretically, the rule will negatively impact initial pricing if rates are expected to decrease</a:t>
            </a:r>
          </a:p>
        </p:txBody>
      </p:sp>
      <p:sp>
        <p:nvSpPr>
          <p:cNvPr id="19459" name="Slide Number Placeholder 1">
            <a:extLst>
              <a:ext uri="{FF2B5EF4-FFF2-40B4-BE49-F238E27FC236}">
                <a16:creationId xmlns:a16="http://schemas.microsoft.com/office/drawing/2014/main" id="{43A415A5-B3DF-4D36-870C-31C389769ED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DD89E3B-404B-461C-814D-76572BF22997}" type="slidenum">
              <a:rPr lang="en-US" altLang="en-US">
                <a:solidFill>
                  <a:srgbClr val="898989"/>
                </a:solidFill>
                <a:latin typeface="Trebuchet MS" panose="020B0603020202020204" pitchFamily="34" charset="0"/>
              </a:rPr>
              <a:pPr/>
              <a:t>2</a:t>
            </a:fld>
            <a:endParaRPr lang="en-US" altLang="en-US">
              <a:solidFill>
                <a:srgbClr val="898989"/>
              </a:solidFill>
              <a:latin typeface="Trebuchet MS" panose="020B0603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3">
            <a:extLst>
              <a:ext uri="{FF2B5EF4-FFF2-40B4-BE49-F238E27FC236}">
                <a16:creationId xmlns:a16="http://schemas.microsoft.com/office/drawing/2014/main" id="{54686DBF-306C-4449-8BB2-67B9D81036EE}"/>
              </a:ext>
            </a:extLst>
          </p:cNvPr>
          <p:cNvSpPr txBox="1">
            <a:spLocks noChangeArrowheads="1"/>
          </p:cNvSpPr>
          <p:nvPr/>
        </p:nvSpPr>
        <p:spPr bwMode="auto">
          <a:xfrm>
            <a:off x="485775" y="850900"/>
            <a:ext cx="8334375" cy="501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939" tIns="43470" rIns="86939" bIns="4347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00" b="1">
                <a:latin typeface="Trebuchet MS" panose="020B0603020202020204" pitchFamily="34" charset="0"/>
              </a:rPr>
              <a:t>DISCLAIMER</a:t>
            </a:r>
            <a:r>
              <a:rPr lang="en-US" altLang="en-US" sz="1000">
                <a:latin typeface="Trebuchet MS" panose="020B0603020202020204" pitchFamily="34" charset="0"/>
              </a:rPr>
              <a:t>										</a:t>
            </a:r>
            <a:br>
              <a:rPr lang="en-US" altLang="en-US" sz="1000">
                <a:latin typeface="Trebuchet MS" panose="020B0603020202020204" pitchFamily="34" charset="0"/>
              </a:rPr>
            </a:br>
            <a:r>
              <a:rPr lang="en-US" altLang="en-US" sz="1000">
                <a:latin typeface="Trebuchet MS" panose="020B0603020202020204" pitchFamily="34" charset="0"/>
              </a:rPr>
              <a:t>Ramirez &amp; Co., Inc. (“Ramirez”) has prepared this material and any accompanying information exclusively for the client to whom it is directly addressed and delivered.  This presentation is not complete and should only be viewed in conjunction with any oral briefing provided and any related subsequent material and/or presentation.</a:t>
            </a:r>
          </a:p>
          <a:p>
            <a:pPr eaLnBrk="1" hangingPunct="1"/>
            <a:br>
              <a:rPr lang="en-US" altLang="en-US" sz="1000">
                <a:latin typeface="Trebuchet MS" panose="020B0603020202020204" pitchFamily="34" charset="0"/>
              </a:rPr>
            </a:br>
            <a:r>
              <a:rPr lang="en-US" altLang="en-US" sz="1000">
                <a:latin typeface="Trebuchet MS" panose="020B0603020202020204" pitchFamily="34" charset="0"/>
              </a:rPr>
              <a:t>This presentation is for discussion purposes only. The information provided is based on information, market conditions, laws, opinions, and forecasts, all of which are subject to change.  Ramirez is not obligated to update material to reflect subsequent changes.  In preparing this presentation, information contained herein has been obtained from sources considered reliable, but Ramirez has not verified this information and does not represent that this material is accurate, current, or complete and it should not be relied upon as such.  This presentation does not constitute a commitment by Ramirez to underwrite, subscribe for or place any securities or to extend or arrange credit or to provide any other services.</a:t>
            </a:r>
          </a:p>
          <a:p>
            <a:pPr eaLnBrk="1" hangingPunct="1"/>
            <a:br>
              <a:rPr lang="en-US" altLang="en-US" sz="1000">
                <a:latin typeface="Trebuchet MS" panose="020B0603020202020204" pitchFamily="34" charset="0"/>
              </a:rPr>
            </a:br>
            <a:r>
              <a:rPr lang="en-US" altLang="en-US" sz="1000">
                <a:latin typeface="Trebuchet MS" panose="020B0603020202020204" pitchFamily="34" charset="0"/>
              </a:rPr>
              <a:t>This material is not research and does not constitute tax or legal advice.  Unless otherwise stated, any views or opinions expressed herein are solely the opinions of the author but not necessarily those of Ramirez and such opinions are subject to change without notice.  The material contained herein is not a product of a research department and is not a research report.  In accordance with IRS Circular Disclosure 230: Ramirez does not provide tax advice.  Accordingly, any discussion of U.S. tax matters included herein is not intended or written to be used, and cannot be used, in connection with the promotion, marketing, or recommendation by anyone not affiliated with Ramirez of any of the matters addressed herein or for the purpose of avoiding US tax related penalties.  Additionally, Ramirez does not provide legal advice.  Questions concerning tax or legal implications of materials should be discussed with your tax advisors and/or legal counsel.    </a:t>
            </a:r>
          </a:p>
          <a:p>
            <a:pPr eaLnBrk="1" hangingPunct="1"/>
            <a:br>
              <a:rPr lang="en-US" altLang="en-US" sz="1000">
                <a:latin typeface="Trebuchet MS" panose="020B0603020202020204" pitchFamily="34" charset="0"/>
              </a:rPr>
            </a:br>
            <a:r>
              <a:rPr lang="en-US" altLang="en-US" sz="1000">
                <a:latin typeface="Trebuchet MS" panose="020B0603020202020204" pitchFamily="34" charset="0"/>
              </a:rPr>
              <a:t>Ramirez is not acting as a Municipal Advisor.  Ramirez is not acting as your financial advisor or Municipal Advisor (as defined in Section 15B of the Exchange Act of 1934, as amended), and shall not have a fiduciary duty to you, in connection with the matters contemplated by these materials.  You should consult your own financial advisors to the extent you deem it appropriate.  Any information and/or analysis contemplated by these materials is provided by Ramirez in our capacity as either an underwriter or potential underwriter of securities. </a:t>
            </a:r>
          </a:p>
          <a:p>
            <a:pPr eaLnBrk="1" hangingPunct="1"/>
            <a:br>
              <a:rPr lang="en-US" altLang="en-US" sz="1000">
                <a:latin typeface="Trebuchet MS" panose="020B0603020202020204" pitchFamily="34" charset="0"/>
              </a:rPr>
            </a:br>
            <a:r>
              <a:rPr lang="en-US" altLang="en-US" sz="1000">
                <a:latin typeface="Trebuchet MS" panose="020B0603020202020204" pitchFamily="34" charset="0"/>
              </a:rPr>
              <a:t>The responsibilities of Ramirez as an Underwriter.  As an underwriter, Ramirez is required to deal fairly at all times with both municipal issuers and investors.  Ramirez must purchase securities with a view to distribute securities in an arm’s length transaction with the issuer and has financial and other interests that differ from those of the issuer.  Ramirez has a duty to purchase securities from issuers at a fair and reasonable price, but must balance that duty with its duty to sell municipal securities to investors at prices that are fair and reasonable.  Ramirez will review the official statement for the issuer’s securities in accordance with, and as part of its responsibilities to investors under federal securities laws, as applied to facts and circumstances of a transaction.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JPM_OBJECT_NAME" val="jpmTitle"/>
</p:tagLst>
</file>

<file path=ppt/theme/theme1.xml><?xml version="1.0" encoding="utf-8"?>
<a:theme xmlns:a="http://schemas.openxmlformats.org/drawingml/2006/main" name="1_US CFD Presentation">
  <a:themeElements>
    <a:clrScheme name="1_US CFD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US CFD Presentation">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0F0F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52500" rtl="0" eaLnBrk="1" fontAlgn="base" latinLnBrk="0" hangingPunct="1">
          <a:lnSpc>
            <a:spcPct val="100000"/>
          </a:lnSpc>
          <a:spcBef>
            <a:spcPct val="50000"/>
          </a:spcBef>
          <a:spcAft>
            <a:spcPct val="0"/>
          </a:spcAft>
          <a:buClrTx/>
          <a:buSzTx/>
          <a:buFontTx/>
          <a:buNone/>
          <a:tabLst/>
          <a:defRPr kumimoji="0" lang="en-US" sz="11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F0F0F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52500" rtl="0" eaLnBrk="1" fontAlgn="base" latinLnBrk="0" hangingPunct="1">
          <a:lnSpc>
            <a:spcPct val="100000"/>
          </a:lnSpc>
          <a:spcBef>
            <a:spcPct val="50000"/>
          </a:spcBef>
          <a:spcAft>
            <a:spcPct val="0"/>
          </a:spcAft>
          <a:buClrTx/>
          <a:buSzTx/>
          <a:buFontTx/>
          <a:buNone/>
          <a:tabLst/>
          <a:defRPr kumimoji="0" lang="en-US" sz="11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1_US CFD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US CFD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US CFD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US CFD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US CFD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US CFD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US CFD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7670</TotalTime>
  <Words>195</Words>
  <Application>Microsoft Office PowerPoint</Application>
  <PresentationFormat>On-screen Show (4:3)</PresentationFormat>
  <Paragraphs>33</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1_US CFD Presentation</vt:lpstr>
      <vt:lpstr>PowerPoint Presentation</vt:lpstr>
      <vt:lpstr>PowerPoint Presentation</vt:lpstr>
      <vt:lpstr>PowerPoint Presentation</vt:lpstr>
      <vt:lpstr>PowerPoint Presentation</vt:lpstr>
    </vt:vector>
  </TitlesOfParts>
  <Company>Ramirez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Dashmir Keca</dc:creator>
  <cp:lastModifiedBy>Brian Carlstrom</cp:lastModifiedBy>
  <cp:revision>252</cp:revision>
  <cp:lastPrinted>2017-02-23T15:35:35Z</cp:lastPrinted>
  <dcterms:created xsi:type="dcterms:W3CDTF">2014-12-01T20:22:09Z</dcterms:created>
  <dcterms:modified xsi:type="dcterms:W3CDTF">2020-06-02T18:54:19Z</dcterms:modified>
</cp:coreProperties>
</file>