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2"/>
  </p:sldMasterIdLst>
  <p:notesMasterIdLst>
    <p:notesMasterId r:id="rId8"/>
  </p:notesMasterIdLst>
  <p:handoutMasterIdLst>
    <p:handoutMasterId r:id="rId9"/>
  </p:handoutMasterIdLst>
  <p:sldIdLst>
    <p:sldId id="285" r:id="rId3"/>
    <p:sldId id="281" r:id="rId4"/>
    <p:sldId id="283" r:id="rId5"/>
    <p:sldId id="284" r:id="rId6"/>
    <p:sldId id="273" r:id="rId7"/>
  </p:sldIdLst>
  <p:sldSz cx="9144000" cy="6858000" type="screen4x3"/>
  <p:notesSz cx="7010400" cy="9159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958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5958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11/30/2016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0292"/>
            <a:ext cx="3037840" cy="45958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00292"/>
            <a:ext cx="3037840" cy="45958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958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5958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11/30/2016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44588"/>
            <a:ext cx="4124325" cy="3092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0" tIns="46200" rIns="92400" bIns="4620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08190"/>
            <a:ext cx="5608320" cy="3091458"/>
          </a:xfrm>
          <a:prstGeom prst="rect">
            <a:avLst/>
          </a:prstGeom>
        </p:spPr>
        <p:txBody>
          <a:bodyPr vert="horz" lIns="92400" tIns="46200" rIns="92400" bIns="4620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0292"/>
            <a:ext cx="3037840" cy="45958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00292"/>
            <a:ext cx="3037840" cy="45958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 userDrawn="1"/>
        </p:nvPicPr>
        <p:blipFill>
          <a:blip r:embed="rId3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60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308952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4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arles.decoune@owrb.ok.gov" TargetMode="External"/><Relationship Id="rId4" Type="http://schemas.openxmlformats.org/officeDocument/2006/relationships/hyperlink" Target="mailto:Gregory.carr@deq.ok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Multi-Funder Regionalization Projects:</a:t>
            </a:r>
            <a:br>
              <a:rPr lang="en-US" dirty="0" smtClean="0"/>
            </a:br>
            <a:r>
              <a:rPr lang="en-US" dirty="0" smtClean="0"/>
              <a:t>Oklahoma</a:t>
            </a:r>
            <a:endParaRPr lang="en-US" dirty="0"/>
          </a:p>
        </p:txBody>
      </p:sp>
      <p:pic>
        <p:nvPicPr>
          <p:cNvPr id="1027" name="Picture 3" descr="O:\Logos\DEQlogofull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78" y="4350280"/>
            <a:ext cx="3571607" cy="1822249"/>
          </a:xfrm>
          <a:prstGeom prst="rect">
            <a:avLst/>
          </a:prstGeom>
          <a:noFill/>
        </p:spPr>
      </p:pic>
      <p:pic>
        <p:nvPicPr>
          <p:cNvPr id="1028" name="Picture 4" descr="O:\Logos\owrbLogoHiR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821" y="4316146"/>
            <a:ext cx="3637370" cy="1709767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6970" y="2023009"/>
            <a:ext cx="8512821" cy="2605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Greg Carr			   Charles de Coune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DWSRF Manager		   Lending Manager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DEQ				   OWRB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  <a:hlinkClick r:id="rId4"/>
              </a:rPr>
              <a:t>g</a:t>
            </a:r>
            <a:r>
              <a:rPr lang="en-US" sz="2800" dirty="0" smtClean="0">
                <a:latin typeface="+mj-lt"/>
                <a:ea typeface="+mj-ea"/>
                <a:cs typeface="+mj-cs"/>
                <a:hlinkClick r:id="rId4"/>
              </a:rPr>
              <a:t>regory.carr@deq.ok.gov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	   </a:t>
            </a:r>
            <a:r>
              <a:rPr lang="en-US" sz="2800" dirty="0" smtClean="0">
                <a:latin typeface="+mj-lt"/>
                <a:ea typeface="+mj-ea"/>
                <a:cs typeface="+mj-cs"/>
                <a:hlinkClick r:id="rId5"/>
              </a:rPr>
              <a:t>charles.decoune@owrb.ok.gov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405-702-8104		   405-530-8825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4"/>
          <a:stretch/>
        </p:blipFill>
        <p:spPr>
          <a:xfrm>
            <a:off x="264339" y="527331"/>
            <a:ext cx="8564602" cy="59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29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2"/>
          <a:stretch/>
        </p:blipFill>
        <p:spPr>
          <a:xfrm>
            <a:off x="242839" y="483499"/>
            <a:ext cx="8664469" cy="59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84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4664" y="-246281"/>
            <a:ext cx="6360996" cy="194560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Development Milestones</a:t>
            </a:r>
            <a:br>
              <a:rPr lang="en-US" sz="2400" b="1" dirty="0" smtClean="0"/>
            </a:br>
            <a:r>
              <a:rPr lang="en-US" sz="2000" b="1" dirty="0" smtClean="0"/>
              <a:t>South Delaware County Regional Water Authority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4664" y="1159184"/>
            <a:ext cx="7213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Steering Committee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Seed Money (Cherokee Nation)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Feasibility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Seed Money (Cherokee Nation)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Form Authority (Bond Counsel)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Engineering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Seed Money (Cherokee Nation)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Plans, Specifications, 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Funding (DWSRF/IHS/USDA)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Bidding/Contracting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Construction</a:t>
            </a:r>
          </a:p>
          <a:p>
            <a:endParaRPr lang="en-US" sz="1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52203" y="3567155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50855" y="4002776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41414" y="4438397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31973" y="4857835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30624" y="5309640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60296" y="1447041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58947" y="1874571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49507" y="2285915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40065" y="2705352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46809" y="3140974"/>
            <a:ext cx="0" cy="1828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617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4" t="1497" r="2397" b="1561"/>
          <a:stretch/>
        </p:blipFill>
        <p:spPr>
          <a:xfrm>
            <a:off x="211596" y="559219"/>
            <a:ext cx="8713249" cy="5735783"/>
          </a:xfrm>
          <a:prstGeom prst="rect">
            <a:avLst/>
          </a:prstGeom>
        </p:spPr>
      </p:pic>
      <p:sp>
        <p:nvSpPr>
          <p:cNvPr id="3" name="Subtitle 6"/>
          <p:cNvSpPr txBox="1">
            <a:spLocks/>
          </p:cNvSpPr>
          <p:nvPr/>
        </p:nvSpPr>
        <p:spPr>
          <a:xfrm>
            <a:off x="5995388" y="5526860"/>
            <a:ext cx="2048093" cy="582627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</a:rPr>
              <a:t>Gore PWA/ Sequoyah County RWD No. 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94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60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Multi-Funder Regionalization Projects: Oklahoma</vt:lpstr>
      <vt:lpstr>Slide 2</vt:lpstr>
      <vt:lpstr>Slide 3</vt:lpstr>
      <vt:lpstr>Development Milestones South Delaware County Regional Water Authority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Michelle Stretch</dc:creator>
  <cp:lastModifiedBy>Charles de Coune</cp:lastModifiedBy>
  <cp:revision>17</cp:revision>
  <cp:lastPrinted>2015-11-30T14:44:59Z</cp:lastPrinted>
  <dcterms:created xsi:type="dcterms:W3CDTF">2015-11-17T16:54:58Z</dcterms:created>
  <dcterms:modified xsi:type="dcterms:W3CDTF">2016-11-30T20:14:27Z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