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728" r:id="rId5"/>
    <p:sldMasterId id="2147483740" r:id="rId6"/>
    <p:sldMasterId id="2147483678" r:id="rId7"/>
  </p:sldMasterIdLst>
  <p:notesMasterIdLst>
    <p:notesMasterId r:id="rId25"/>
  </p:notesMasterIdLst>
  <p:sldIdLst>
    <p:sldId id="276" r:id="rId8"/>
    <p:sldId id="4346" r:id="rId9"/>
    <p:sldId id="4365" r:id="rId10"/>
    <p:sldId id="4349" r:id="rId11"/>
    <p:sldId id="4421" r:id="rId12"/>
    <p:sldId id="4352" r:id="rId13"/>
    <p:sldId id="4423" r:id="rId14"/>
    <p:sldId id="4344" r:id="rId15"/>
    <p:sldId id="4422" r:id="rId16"/>
    <p:sldId id="4357" r:id="rId17"/>
    <p:sldId id="4362" r:id="rId18"/>
    <p:sldId id="4353" r:id="rId19"/>
    <p:sldId id="4355" r:id="rId20"/>
    <p:sldId id="4356" r:id="rId21"/>
    <p:sldId id="4351" r:id="rId22"/>
    <p:sldId id="4359" r:id="rId23"/>
    <p:sldId id="43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370893-B454-7A7C-8140-F20DF8EE826C}" name="Andrew Ohrt" initials="AO" userId="Andrew Ohrt" providerId="None"/>
  <p188:author id="{A71573C1-2F39-CC49-774B-98E23E98901D}" name="David Garrison" initials="DG" userId="S::dgarrison@westyost.com::9c6fa458-3690-4fb8-a8a2-5de7e02ec3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706F"/>
    <a:srgbClr val="41AD49"/>
    <a:srgbClr val="01AB52"/>
    <a:srgbClr val="4A9D45"/>
    <a:srgbClr val="244190"/>
    <a:srgbClr val="2C3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8315E-E74B-4852-8EC6-DD2ACAFBED22}" v="22" dt="2024-11-16T13:13:24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8980" autoAdjust="0"/>
  </p:normalViewPr>
  <p:slideViewPr>
    <p:cSldViewPr snapToGrid="0" snapToObjects="1">
      <p:cViewPr varScale="1">
        <p:scale>
          <a:sx n="105" d="100"/>
          <a:sy n="105" d="100"/>
        </p:scale>
        <p:origin x="8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Ohrt" userId="9cf02436-b334-4bc7-a85f-d2b06caf24ab" providerId="ADAL" clId="{8928315E-E74B-4852-8EC6-DD2ACAFBED22}"/>
    <pc:docChg chg="custSel addSld delSld modSld sldOrd">
      <pc:chgData name="Andrew Ohrt" userId="9cf02436-b334-4bc7-a85f-d2b06caf24ab" providerId="ADAL" clId="{8928315E-E74B-4852-8EC6-DD2ACAFBED22}" dt="2024-11-16T13:17:27.969" v="438" actId="729"/>
      <pc:docMkLst>
        <pc:docMk/>
      </pc:docMkLst>
      <pc:sldChg chg="del mod modShow">
        <pc:chgData name="Andrew Ohrt" userId="9cf02436-b334-4bc7-a85f-d2b06caf24ab" providerId="ADAL" clId="{8928315E-E74B-4852-8EC6-DD2ACAFBED22}" dt="2024-11-15T22:53:38.036" v="27" actId="2696"/>
        <pc:sldMkLst>
          <pc:docMk/>
          <pc:sldMk cId="1450781439" sldId="274"/>
        </pc:sldMkLst>
      </pc:sldChg>
      <pc:sldChg chg="add del">
        <pc:chgData name="Andrew Ohrt" userId="9cf02436-b334-4bc7-a85f-d2b06caf24ab" providerId="ADAL" clId="{8928315E-E74B-4852-8EC6-DD2ACAFBED22}" dt="2024-11-16T13:13:51.870" v="435" actId="47"/>
        <pc:sldMkLst>
          <pc:docMk/>
          <pc:sldMk cId="2884861276" sldId="274"/>
        </pc:sldMkLst>
      </pc:sldChg>
      <pc:sldChg chg="addSp delSp modSp mod">
        <pc:chgData name="Andrew Ohrt" userId="9cf02436-b334-4bc7-a85f-d2b06caf24ab" providerId="ADAL" clId="{8928315E-E74B-4852-8EC6-DD2ACAFBED22}" dt="2024-11-15T22:53:23.868" v="25" actId="20577"/>
        <pc:sldMkLst>
          <pc:docMk/>
          <pc:sldMk cId="128650505" sldId="276"/>
        </pc:sldMkLst>
        <pc:spChg chg="mod">
          <ac:chgData name="Andrew Ohrt" userId="9cf02436-b334-4bc7-a85f-d2b06caf24ab" providerId="ADAL" clId="{8928315E-E74B-4852-8EC6-DD2ACAFBED22}" dt="2024-11-15T22:53:23.868" v="25" actId="20577"/>
          <ac:spMkLst>
            <pc:docMk/>
            <pc:sldMk cId="128650505" sldId="276"/>
            <ac:spMk id="10" creationId="{293B1C3E-7D55-49F5-B467-F7CC03F83EEA}"/>
          </ac:spMkLst>
        </pc:spChg>
        <pc:picChg chg="add del mod">
          <ac:chgData name="Andrew Ohrt" userId="9cf02436-b334-4bc7-a85f-d2b06caf24ab" providerId="ADAL" clId="{8928315E-E74B-4852-8EC6-DD2ACAFBED22}" dt="2024-11-15T22:53:18.372" v="17" actId="478"/>
          <ac:picMkLst>
            <pc:docMk/>
            <pc:sldMk cId="128650505" sldId="276"/>
            <ac:picMk id="1026" creationId="{DE869A1E-089D-8842-136C-2F80D193A299}"/>
          </ac:picMkLst>
        </pc:picChg>
      </pc:sldChg>
      <pc:sldChg chg="del">
        <pc:chgData name="Andrew Ohrt" userId="9cf02436-b334-4bc7-a85f-d2b06caf24ab" providerId="ADAL" clId="{8928315E-E74B-4852-8EC6-DD2ACAFBED22}" dt="2024-11-16T13:13:42.829" v="434" actId="47"/>
        <pc:sldMkLst>
          <pc:docMk/>
          <pc:sldMk cId="2813705310" sldId="329"/>
        </pc:sldMkLst>
      </pc:sldChg>
      <pc:sldChg chg="del">
        <pc:chgData name="Andrew Ohrt" userId="9cf02436-b334-4bc7-a85f-d2b06caf24ab" providerId="ADAL" clId="{8928315E-E74B-4852-8EC6-DD2ACAFBED22}" dt="2024-11-16T13:13:42.829" v="434" actId="47"/>
        <pc:sldMkLst>
          <pc:docMk/>
          <pc:sldMk cId="1962928201" sldId="330"/>
        </pc:sldMkLst>
      </pc:sldChg>
      <pc:sldChg chg="del">
        <pc:chgData name="Andrew Ohrt" userId="9cf02436-b334-4bc7-a85f-d2b06caf24ab" providerId="ADAL" clId="{8928315E-E74B-4852-8EC6-DD2ACAFBED22}" dt="2024-11-16T13:13:42.829" v="434" actId="47"/>
        <pc:sldMkLst>
          <pc:docMk/>
          <pc:sldMk cId="1325672177" sldId="331"/>
        </pc:sldMkLst>
      </pc:sldChg>
      <pc:sldChg chg="del">
        <pc:chgData name="Andrew Ohrt" userId="9cf02436-b334-4bc7-a85f-d2b06caf24ab" providerId="ADAL" clId="{8928315E-E74B-4852-8EC6-DD2ACAFBED22}" dt="2024-11-16T13:13:42.829" v="434" actId="47"/>
        <pc:sldMkLst>
          <pc:docMk/>
          <pc:sldMk cId="1182513186" sldId="332"/>
        </pc:sldMkLst>
      </pc:sldChg>
      <pc:sldChg chg="del">
        <pc:chgData name="Andrew Ohrt" userId="9cf02436-b334-4bc7-a85f-d2b06caf24ab" providerId="ADAL" clId="{8928315E-E74B-4852-8EC6-DD2ACAFBED22}" dt="2024-11-16T13:13:42.829" v="434" actId="47"/>
        <pc:sldMkLst>
          <pc:docMk/>
          <pc:sldMk cId="2370475221" sldId="333"/>
        </pc:sldMkLst>
      </pc:sldChg>
      <pc:sldChg chg="del">
        <pc:chgData name="Andrew Ohrt" userId="9cf02436-b334-4bc7-a85f-d2b06caf24ab" providerId="ADAL" clId="{8928315E-E74B-4852-8EC6-DD2ACAFBED22}" dt="2024-11-16T13:13:42.829" v="434" actId="47"/>
        <pc:sldMkLst>
          <pc:docMk/>
          <pc:sldMk cId="1967932019" sldId="334"/>
        </pc:sldMkLst>
      </pc:sldChg>
      <pc:sldChg chg="add">
        <pc:chgData name="Andrew Ohrt" userId="9cf02436-b334-4bc7-a85f-d2b06caf24ab" providerId="ADAL" clId="{8928315E-E74B-4852-8EC6-DD2ACAFBED22}" dt="2024-11-15T22:53:48.065" v="30"/>
        <pc:sldMkLst>
          <pc:docMk/>
          <pc:sldMk cId="3498835152" sldId="4344"/>
        </pc:sldMkLst>
      </pc:sldChg>
      <pc:sldChg chg="del">
        <pc:chgData name="Andrew Ohrt" userId="9cf02436-b334-4bc7-a85f-d2b06caf24ab" providerId="ADAL" clId="{8928315E-E74B-4852-8EC6-DD2ACAFBED22}" dt="2024-11-15T22:53:42.316" v="29" actId="2696"/>
        <pc:sldMkLst>
          <pc:docMk/>
          <pc:sldMk cId="4049363678" sldId="4344"/>
        </pc:sldMkLst>
      </pc:sldChg>
      <pc:sldChg chg="ord">
        <pc:chgData name="Andrew Ohrt" userId="9cf02436-b334-4bc7-a85f-d2b06caf24ab" providerId="ADAL" clId="{8928315E-E74B-4852-8EC6-DD2ACAFBED22}" dt="2024-11-16T13:16:38.567" v="437"/>
        <pc:sldMkLst>
          <pc:docMk/>
          <pc:sldMk cId="230948722" sldId="4346"/>
        </pc:sldMkLst>
      </pc:sldChg>
      <pc:sldChg chg="del">
        <pc:chgData name="Andrew Ohrt" userId="9cf02436-b334-4bc7-a85f-d2b06caf24ab" providerId="ADAL" clId="{8928315E-E74B-4852-8EC6-DD2ACAFBED22}" dt="2024-11-16T13:13:42.829" v="434" actId="47"/>
        <pc:sldMkLst>
          <pc:docMk/>
          <pc:sldMk cId="3455287359" sldId="4348"/>
        </pc:sldMkLst>
      </pc:sldChg>
      <pc:sldChg chg="ord">
        <pc:chgData name="Andrew Ohrt" userId="9cf02436-b334-4bc7-a85f-d2b06caf24ab" providerId="ADAL" clId="{8928315E-E74B-4852-8EC6-DD2ACAFBED22}" dt="2024-11-15T22:53:56.509" v="32"/>
        <pc:sldMkLst>
          <pc:docMk/>
          <pc:sldMk cId="4065607600" sldId="4349"/>
        </pc:sldMkLst>
      </pc:sldChg>
      <pc:sldChg chg="del">
        <pc:chgData name="Andrew Ohrt" userId="9cf02436-b334-4bc7-a85f-d2b06caf24ab" providerId="ADAL" clId="{8928315E-E74B-4852-8EC6-DD2ACAFBED22}" dt="2024-11-16T13:13:42.829" v="434" actId="47"/>
        <pc:sldMkLst>
          <pc:docMk/>
          <pc:sldMk cId="2913998091" sldId="4350"/>
        </pc:sldMkLst>
      </pc:sldChg>
      <pc:sldChg chg="mod modShow">
        <pc:chgData name="Andrew Ohrt" userId="9cf02436-b334-4bc7-a85f-d2b06caf24ab" providerId="ADAL" clId="{8928315E-E74B-4852-8EC6-DD2ACAFBED22}" dt="2024-11-16T13:17:27.969" v="438" actId="729"/>
        <pc:sldMkLst>
          <pc:docMk/>
          <pc:sldMk cId="2114260441" sldId="4351"/>
        </pc:sldMkLst>
      </pc:sldChg>
      <pc:sldChg chg="del">
        <pc:chgData name="Andrew Ohrt" userId="9cf02436-b334-4bc7-a85f-d2b06caf24ab" providerId="ADAL" clId="{8928315E-E74B-4852-8EC6-DD2ACAFBED22}" dt="2024-11-16T13:13:19.513" v="432" actId="2696"/>
        <pc:sldMkLst>
          <pc:docMk/>
          <pc:sldMk cId="421862124" sldId="4352"/>
        </pc:sldMkLst>
      </pc:sldChg>
      <pc:sldChg chg="add">
        <pc:chgData name="Andrew Ohrt" userId="9cf02436-b334-4bc7-a85f-d2b06caf24ab" providerId="ADAL" clId="{8928315E-E74B-4852-8EC6-DD2ACAFBED22}" dt="2024-11-16T13:13:24.871" v="433"/>
        <pc:sldMkLst>
          <pc:docMk/>
          <pc:sldMk cId="2111923528" sldId="4352"/>
        </pc:sldMkLst>
      </pc:sldChg>
      <pc:sldChg chg="mod modShow">
        <pc:chgData name="Andrew Ohrt" userId="9cf02436-b334-4bc7-a85f-d2b06caf24ab" providerId="ADAL" clId="{8928315E-E74B-4852-8EC6-DD2ACAFBED22}" dt="2024-11-16T13:17:27.969" v="438" actId="729"/>
        <pc:sldMkLst>
          <pc:docMk/>
          <pc:sldMk cId="885042736" sldId="4353"/>
        </pc:sldMkLst>
      </pc:sldChg>
      <pc:sldChg chg="mod modShow">
        <pc:chgData name="Andrew Ohrt" userId="9cf02436-b334-4bc7-a85f-d2b06caf24ab" providerId="ADAL" clId="{8928315E-E74B-4852-8EC6-DD2ACAFBED22}" dt="2024-11-16T13:17:27.969" v="438" actId="729"/>
        <pc:sldMkLst>
          <pc:docMk/>
          <pc:sldMk cId="3546221311" sldId="4355"/>
        </pc:sldMkLst>
      </pc:sldChg>
      <pc:sldChg chg="mod modShow">
        <pc:chgData name="Andrew Ohrt" userId="9cf02436-b334-4bc7-a85f-d2b06caf24ab" providerId="ADAL" clId="{8928315E-E74B-4852-8EC6-DD2ACAFBED22}" dt="2024-11-16T13:17:27.969" v="438" actId="729"/>
        <pc:sldMkLst>
          <pc:docMk/>
          <pc:sldMk cId="1042764538" sldId="4356"/>
        </pc:sldMkLst>
      </pc:sldChg>
      <pc:sldChg chg="add">
        <pc:chgData name="Andrew Ohrt" userId="9cf02436-b334-4bc7-a85f-d2b06caf24ab" providerId="ADAL" clId="{8928315E-E74B-4852-8EC6-DD2ACAFBED22}" dt="2024-11-15T22:53:40.426" v="28"/>
        <pc:sldMkLst>
          <pc:docMk/>
          <pc:sldMk cId="1929866809" sldId="4359"/>
        </pc:sldMkLst>
      </pc:sldChg>
      <pc:sldChg chg="del mod modShow">
        <pc:chgData name="Andrew Ohrt" userId="9cf02436-b334-4bc7-a85f-d2b06caf24ab" providerId="ADAL" clId="{8928315E-E74B-4852-8EC6-DD2ACAFBED22}" dt="2024-11-15T22:53:38.036" v="27" actId="2696"/>
        <pc:sldMkLst>
          <pc:docMk/>
          <pc:sldMk cId="2883071925" sldId="4359"/>
        </pc:sldMkLst>
      </pc:sldChg>
      <pc:sldChg chg="add">
        <pc:chgData name="Andrew Ohrt" userId="9cf02436-b334-4bc7-a85f-d2b06caf24ab" providerId="ADAL" clId="{8928315E-E74B-4852-8EC6-DD2ACAFBED22}" dt="2024-11-15T22:53:40.426" v="28"/>
        <pc:sldMkLst>
          <pc:docMk/>
          <pc:sldMk cId="1479643378" sldId="4360"/>
        </pc:sldMkLst>
      </pc:sldChg>
      <pc:sldChg chg="del mod modShow">
        <pc:chgData name="Andrew Ohrt" userId="9cf02436-b334-4bc7-a85f-d2b06caf24ab" providerId="ADAL" clId="{8928315E-E74B-4852-8EC6-DD2ACAFBED22}" dt="2024-11-15T22:53:38.036" v="27" actId="2696"/>
        <pc:sldMkLst>
          <pc:docMk/>
          <pc:sldMk cId="2343694561" sldId="4360"/>
        </pc:sldMkLst>
      </pc:sldChg>
      <pc:sldChg chg="del">
        <pc:chgData name="Andrew Ohrt" userId="9cf02436-b334-4bc7-a85f-d2b06caf24ab" providerId="ADAL" clId="{8928315E-E74B-4852-8EC6-DD2ACAFBED22}" dt="2024-11-16T13:13:42.829" v="434" actId="47"/>
        <pc:sldMkLst>
          <pc:docMk/>
          <pc:sldMk cId="1937843086" sldId="4361"/>
        </pc:sldMkLst>
      </pc:sldChg>
      <pc:sldChg chg="mod modShow">
        <pc:chgData name="Andrew Ohrt" userId="9cf02436-b334-4bc7-a85f-d2b06caf24ab" providerId="ADAL" clId="{8928315E-E74B-4852-8EC6-DD2ACAFBED22}" dt="2024-11-16T13:17:27.969" v="438" actId="729"/>
        <pc:sldMkLst>
          <pc:docMk/>
          <pc:sldMk cId="523214635" sldId="4362"/>
        </pc:sldMkLst>
      </pc:sldChg>
      <pc:sldChg chg="del">
        <pc:chgData name="Andrew Ohrt" userId="9cf02436-b334-4bc7-a85f-d2b06caf24ab" providerId="ADAL" clId="{8928315E-E74B-4852-8EC6-DD2ACAFBED22}" dt="2024-11-16T13:13:42.829" v="434" actId="47"/>
        <pc:sldMkLst>
          <pc:docMk/>
          <pc:sldMk cId="893319964" sldId="4363"/>
        </pc:sldMkLst>
      </pc:sldChg>
      <pc:sldChg chg="delSp modSp new del mod">
        <pc:chgData name="Andrew Ohrt" userId="9cf02436-b334-4bc7-a85f-d2b06caf24ab" providerId="ADAL" clId="{8928315E-E74B-4852-8EC6-DD2ACAFBED22}" dt="2024-11-15T23:01:49.055" v="376" actId="47"/>
        <pc:sldMkLst>
          <pc:docMk/>
          <pc:sldMk cId="1343624777" sldId="4364"/>
        </pc:sldMkLst>
        <pc:spChg chg="mod">
          <ac:chgData name="Andrew Ohrt" userId="9cf02436-b334-4bc7-a85f-d2b06caf24ab" providerId="ADAL" clId="{8928315E-E74B-4852-8EC6-DD2ACAFBED22}" dt="2024-11-15T22:54:26.356" v="41" actId="20577"/>
          <ac:spMkLst>
            <pc:docMk/>
            <pc:sldMk cId="1343624777" sldId="4364"/>
            <ac:spMk id="2" creationId="{576FF43F-6AF7-79C7-8F6E-D2B651E73667}"/>
          </ac:spMkLst>
        </pc:spChg>
        <pc:spChg chg="mod">
          <ac:chgData name="Andrew Ohrt" userId="9cf02436-b334-4bc7-a85f-d2b06caf24ab" providerId="ADAL" clId="{8928315E-E74B-4852-8EC6-DD2ACAFBED22}" dt="2024-11-15T22:54:42.701" v="77" actId="20577"/>
          <ac:spMkLst>
            <pc:docMk/>
            <pc:sldMk cId="1343624777" sldId="4364"/>
            <ac:spMk id="3" creationId="{420F5EE1-4C5D-2F37-AB07-ADCD31AD2FE5}"/>
          </ac:spMkLst>
        </pc:spChg>
        <pc:spChg chg="del">
          <ac:chgData name="Andrew Ohrt" userId="9cf02436-b334-4bc7-a85f-d2b06caf24ab" providerId="ADAL" clId="{8928315E-E74B-4852-8EC6-DD2ACAFBED22}" dt="2024-11-15T22:54:37.996" v="69" actId="478"/>
          <ac:spMkLst>
            <pc:docMk/>
            <pc:sldMk cId="1343624777" sldId="4364"/>
            <ac:spMk id="4" creationId="{27683813-863A-CC7F-9F5A-8F47B5DB0F53}"/>
          </ac:spMkLst>
        </pc:spChg>
      </pc:sldChg>
      <pc:sldChg chg="addSp delSp modSp new mod ord">
        <pc:chgData name="Andrew Ohrt" userId="9cf02436-b334-4bc7-a85f-d2b06caf24ab" providerId="ADAL" clId="{8928315E-E74B-4852-8EC6-DD2ACAFBED22}" dt="2024-11-15T22:59:03.203" v="95" actId="1076"/>
        <pc:sldMkLst>
          <pc:docMk/>
          <pc:sldMk cId="3348714802" sldId="4365"/>
        </pc:sldMkLst>
        <pc:spChg chg="del">
          <ac:chgData name="Andrew Ohrt" userId="9cf02436-b334-4bc7-a85f-d2b06caf24ab" providerId="ADAL" clId="{8928315E-E74B-4852-8EC6-DD2ACAFBED22}" dt="2024-11-15T22:56:41.683" v="84"/>
          <ac:spMkLst>
            <pc:docMk/>
            <pc:sldMk cId="3348714802" sldId="4365"/>
            <ac:spMk id="3" creationId="{FA7C3BB6-9D6D-F87D-F9CA-61C958EA6FC3}"/>
          </ac:spMkLst>
        </pc:spChg>
        <pc:spChg chg="del">
          <ac:chgData name="Andrew Ohrt" userId="9cf02436-b334-4bc7-a85f-d2b06caf24ab" providerId="ADAL" clId="{8928315E-E74B-4852-8EC6-DD2ACAFBED22}" dt="2024-11-15T22:55:58.804" v="81" actId="478"/>
          <ac:spMkLst>
            <pc:docMk/>
            <pc:sldMk cId="3348714802" sldId="4365"/>
            <ac:spMk id="4" creationId="{C06E364F-FC8B-5115-15C9-E51A32BA11A5}"/>
          </ac:spMkLst>
        </pc:spChg>
        <pc:picChg chg="add del mod">
          <ac:chgData name="Andrew Ohrt" userId="9cf02436-b334-4bc7-a85f-d2b06caf24ab" providerId="ADAL" clId="{8928315E-E74B-4852-8EC6-DD2ACAFBED22}" dt="2024-11-15T22:56:27.412" v="83" actId="478"/>
          <ac:picMkLst>
            <pc:docMk/>
            <pc:sldMk cId="3348714802" sldId="4365"/>
            <ac:picMk id="2050" creationId="{6AAF66FB-2BC3-55AD-AEAE-3C373FD98FE2}"/>
          </ac:picMkLst>
        </pc:picChg>
        <pc:picChg chg="add mod">
          <ac:chgData name="Andrew Ohrt" userId="9cf02436-b334-4bc7-a85f-d2b06caf24ab" providerId="ADAL" clId="{8928315E-E74B-4852-8EC6-DD2ACAFBED22}" dt="2024-11-15T22:59:03.203" v="95" actId="1076"/>
          <ac:picMkLst>
            <pc:docMk/>
            <pc:sldMk cId="3348714802" sldId="4365"/>
            <ac:picMk id="2052" creationId="{CCAA1FDE-990B-58C8-BA46-79A562BFEB4A}"/>
          </ac:picMkLst>
        </pc:picChg>
      </pc:sldChg>
      <pc:sldChg chg="modSp add mod">
        <pc:chgData name="Andrew Ohrt" userId="9cf02436-b334-4bc7-a85f-d2b06caf24ab" providerId="ADAL" clId="{8928315E-E74B-4852-8EC6-DD2ACAFBED22}" dt="2024-11-15T22:59:16.235" v="96" actId="1076"/>
        <pc:sldMkLst>
          <pc:docMk/>
          <pc:sldMk cId="3153787564" sldId="4421"/>
        </pc:sldMkLst>
        <pc:spChg chg="mod">
          <ac:chgData name="Andrew Ohrt" userId="9cf02436-b334-4bc7-a85f-d2b06caf24ab" providerId="ADAL" clId="{8928315E-E74B-4852-8EC6-DD2ACAFBED22}" dt="2024-11-15T22:59:16.235" v="96" actId="1076"/>
          <ac:spMkLst>
            <pc:docMk/>
            <pc:sldMk cId="3153787564" sldId="4421"/>
            <ac:spMk id="11" creationId="{147AA7B8-A0DE-19D0-910E-004A67633437}"/>
          </ac:spMkLst>
        </pc:spChg>
      </pc:sldChg>
      <pc:sldChg chg="add mod ord modShow">
        <pc:chgData name="Andrew Ohrt" userId="9cf02436-b334-4bc7-a85f-d2b06caf24ab" providerId="ADAL" clId="{8928315E-E74B-4852-8EC6-DD2ACAFBED22}" dt="2024-11-15T23:02:01.424" v="379" actId="729"/>
        <pc:sldMkLst>
          <pc:docMk/>
          <pc:sldMk cId="1074361981" sldId="4422"/>
        </pc:sldMkLst>
      </pc:sldChg>
      <pc:sldChg chg="delSp modSp new mod">
        <pc:chgData name="Andrew Ohrt" userId="9cf02436-b334-4bc7-a85f-d2b06caf24ab" providerId="ADAL" clId="{8928315E-E74B-4852-8EC6-DD2ACAFBED22}" dt="2024-11-16T13:13:01.740" v="431" actId="20577"/>
        <pc:sldMkLst>
          <pc:docMk/>
          <pc:sldMk cId="908535119" sldId="4423"/>
        </pc:sldMkLst>
        <pc:spChg chg="mod">
          <ac:chgData name="Andrew Ohrt" userId="9cf02436-b334-4bc7-a85f-d2b06caf24ab" providerId="ADAL" clId="{8928315E-E74B-4852-8EC6-DD2ACAFBED22}" dt="2024-11-15T23:00:12.001" v="231" actId="20577"/>
          <ac:spMkLst>
            <pc:docMk/>
            <pc:sldMk cId="908535119" sldId="4423"/>
            <ac:spMk id="2" creationId="{966AE2F6-5D66-2E1E-23A6-D2862D1D2E81}"/>
          </ac:spMkLst>
        </pc:spChg>
        <pc:spChg chg="mod">
          <ac:chgData name="Andrew Ohrt" userId="9cf02436-b334-4bc7-a85f-d2b06caf24ab" providerId="ADAL" clId="{8928315E-E74B-4852-8EC6-DD2ACAFBED22}" dt="2024-11-16T13:13:01.740" v="431" actId="20577"/>
          <ac:spMkLst>
            <pc:docMk/>
            <pc:sldMk cId="908535119" sldId="4423"/>
            <ac:spMk id="3" creationId="{C36F7011-AD6B-1E3E-3419-0D8B75D594A5}"/>
          </ac:spMkLst>
        </pc:spChg>
        <pc:spChg chg="del">
          <ac:chgData name="Andrew Ohrt" userId="9cf02436-b334-4bc7-a85f-d2b06caf24ab" providerId="ADAL" clId="{8928315E-E74B-4852-8EC6-DD2ACAFBED22}" dt="2024-11-15T23:00:15.996" v="232" actId="478"/>
          <ac:spMkLst>
            <pc:docMk/>
            <pc:sldMk cId="908535119" sldId="4423"/>
            <ac:spMk id="4" creationId="{B52334D0-3DE2-CCB5-6CD3-B09D38D3CE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93C6A-AF2B-4FDC-A3FA-62C2E227EE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A2248-F6D3-4309-A249-37DB7AB7F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7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A2248-F6D3-4309-A249-37DB7AB7F3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1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es.cloudinary.com/teepublic/image/private/s--wrtcbKXV--/t_Resized%20Artwork/c_fit,g_north_west,h_954,w_954/co_eae0c7,e_outline:48/co_eae0c7,e_outline:inner_fill:48/co_ffffff,e_outline:48/co_ffffff,e_outline:inner_fill:48/co_bbbbbb,e_outline:3:1000/c_mpad,g_center,h_1260,w_1260/b_rgb:eeeeee/c_limit,f_auto,h_630,q_90,w_630/v1551115230/production/designs/4283149_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A2248-F6D3-4309-A249-37DB7AB7F3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3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289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5B463D9-06C2-4477-B6E5-F5A7CBA9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5195"/>
          </a:xfrm>
        </p:spPr>
        <p:txBody>
          <a:bodyPr anchor="t">
            <a:normAutofit/>
          </a:bodyPr>
          <a:lstStyle>
            <a:lvl1pPr>
              <a:defRPr sz="4000">
                <a:solidFill>
                  <a:srgbClr val="0002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1A594C-9FD6-4DD9-B086-7ECA1BEAA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98BD0-6220-4BDD-AAEF-492083900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2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6470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C202C-5C63-495B-808E-D3B857425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215E5-6F9B-4DD5-B019-89FC91AD2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3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CC508-4B55-4A84-871D-26C317342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C9A15-8B2B-4D13-A976-C9A7D9D2D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9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289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5B463D9-06C2-4477-B6E5-F5A7CBA9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5195"/>
          </a:xfrm>
        </p:spPr>
        <p:txBody>
          <a:bodyPr anchor="t">
            <a:normAutofit/>
          </a:bodyPr>
          <a:lstStyle>
            <a:lvl1pPr>
              <a:defRPr sz="4000">
                <a:solidFill>
                  <a:srgbClr val="0002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1A594C-9FD6-4DD9-B086-7ECA1BEAA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98BD0-6220-4BDD-AAEF-492083900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42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512D9-E0CC-49F3-A952-D30E37E3A7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8F478-B4E9-4570-B662-C862ABCB9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7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57EDD-B1BD-4A23-A6A3-356F4CC5E7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E586B-336C-43BE-9FD8-4DB781F15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9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4EE42-3026-4345-A325-842DC68774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151A3-2E40-4E82-A457-CA5B93BD6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9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3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221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1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8E11A7-25C5-4231-A42D-2885F340B2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916780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67184-8416-4D78-8B01-ABE6667C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94CDB-F9C4-46E6-8D34-FA26B9CE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0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 and Sli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3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222" y="1825625"/>
            <a:ext cx="6930991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8E11A7-25C5-4231-A42D-2885F340B2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916780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A6D12-7EA9-4AED-9352-7D6CF46C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925C0-A0AE-486B-AEFE-D0E27C02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66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and Thic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3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221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8E11A7-25C5-4231-A42D-2885F340B2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08372" y="1825625"/>
            <a:ext cx="6953451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0F161-7DA4-4151-876B-1D12A9E6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99D14-CAB8-4E46-80A7-CAFF5C61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79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2197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2197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F8778-14F5-4C55-88EC-31811F2212C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48627" y="4151714"/>
            <a:ext cx="5181600" cy="2197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747AE31-8677-45BB-8610-1CA2350E4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82627" y="4151714"/>
            <a:ext cx="5181600" cy="2197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7F052-3D73-49E4-8D93-C51D0861DB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FE0ED4-7614-4AE3-9F78-65599E2170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0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512D9-E0CC-49F3-A952-D30E37E3A7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8F478-B4E9-4570-B662-C862ABCB9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70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7C50E2-6D9F-41BD-9259-6A6A15121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8FF6CE-BF3C-456C-9B50-D58A53A1D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61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6470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C202C-5C63-495B-808E-D3B857425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215E5-6F9B-4DD5-B019-89FC91AD2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9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CC508-4B55-4A84-871D-26C317342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C9A15-8B2B-4D13-A976-C9A7D9D2D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87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289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5B463D9-06C2-4477-B6E5-F5A7CBA9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5195"/>
          </a:xfrm>
        </p:spPr>
        <p:txBody>
          <a:bodyPr anchor="t">
            <a:normAutofit/>
          </a:bodyPr>
          <a:lstStyle>
            <a:lvl1pPr>
              <a:defRPr sz="4000">
                <a:solidFill>
                  <a:srgbClr val="0002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1A594C-9FD6-4DD9-B086-7ECA1BEAA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98BD0-6220-4BDD-AAEF-492083900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9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512D9-E0CC-49F3-A952-D30E37E3A7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8F478-B4E9-4570-B662-C862ABCB9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03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57EDD-B1BD-4A23-A6A3-356F4CC5E7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E586B-336C-43BE-9FD8-4DB781F15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2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4EE42-3026-4345-A325-842DC68774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151A3-2E40-4E82-A457-CA5B93BD6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9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3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221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1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8E11A7-25C5-4231-A42D-2885F340B2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916780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67184-8416-4D78-8B01-ABE6667C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94CDB-F9C4-46E6-8D34-FA26B9CE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06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 and Sli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3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222" y="1825625"/>
            <a:ext cx="6930991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8E11A7-25C5-4231-A42D-2885F340B2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916780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A6D12-7EA9-4AED-9352-7D6CF46C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925C0-A0AE-486B-AEFE-D0E27C02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55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and Thic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3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221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8E11A7-25C5-4231-A42D-2885F340B2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08372" y="1825625"/>
            <a:ext cx="6953451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0F161-7DA4-4151-876B-1D12A9E6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99D14-CAB8-4E46-80A7-CAFF5C61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2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57EDD-B1BD-4A23-A6A3-356F4CC5E7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E586B-336C-43BE-9FD8-4DB781F15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51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2197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2197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F8778-14F5-4C55-88EC-31811F2212C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48627" y="4151714"/>
            <a:ext cx="5181600" cy="2197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747AE31-8677-45BB-8610-1CA2350E4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82627" y="4151714"/>
            <a:ext cx="5181600" cy="2197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7F052-3D73-49E4-8D93-C51D0861DB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FE0ED4-7614-4AE3-9F78-65599E2170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52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7C50E2-6D9F-41BD-9259-6A6A15121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8FF6CE-BF3C-456C-9B50-D58A53A1D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26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6470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C202C-5C63-495B-808E-D3B857425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215E5-6F9B-4DD5-B019-89FC91AD2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09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CC508-4B55-4A84-871D-26C317342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C9A15-8B2B-4D13-A976-C9A7D9D2D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38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536BB-812B-4B50-B7E5-62AAC645D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>
            <a:normAutofit/>
          </a:bodyPr>
          <a:lstStyle>
            <a:lvl1pPr algn="ctr">
              <a:defRPr sz="7333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BDAC5-1559-4C2E-BF20-84586ED57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7E108-0679-4565-9241-FF922D1C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3C644-E730-4222-B521-D2A00142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49F9C-86BA-4E36-9E63-EE4EED25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B716-8271-4E9D-AD1C-6AD345B5E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88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8FD6-C029-431A-847F-962F3AE4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A94B-FC8C-4D79-9C9C-477BEB751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6EEEB-3CF8-4295-A3C8-F19280487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BBD86-15DB-455C-9CDE-35CCDBAC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6222F-E259-407A-936D-F2510A3D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93ED5-0392-4067-B446-8F7F83A9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B716-8271-4E9D-AD1C-6AD345B5E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97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B485F6-9F4B-48AE-84B0-B09DEC02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607FA-AC12-4068-8E5C-44E04EB2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80C5A-1C98-4E5E-B287-61AC2580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B716-8271-4E9D-AD1C-6AD345B5E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5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4EE42-3026-4345-A325-842DC68774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151A3-2E40-4E82-A457-CA5B93BD6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8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3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221" y="1825625"/>
            <a:ext cx="3445043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1" y="1825625"/>
            <a:ext cx="3445043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8E11A7-25C5-4231-A42D-2885F340B2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916780" y="1825625"/>
            <a:ext cx="3445043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67184-8416-4D78-8B01-ABE6667C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94CDB-F9C4-46E6-8D34-FA26B9CE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7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 and Sli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3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222" y="1825625"/>
            <a:ext cx="693099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8E11A7-25C5-4231-A42D-2885F340B2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916780" y="1825625"/>
            <a:ext cx="3445043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A6D12-7EA9-4AED-9352-7D6CF46C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925C0-A0AE-486B-AEFE-D0E27C02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and Thic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3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221" y="1825625"/>
            <a:ext cx="3445043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8E11A7-25C5-4231-A42D-2885F340B2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08372" y="1825625"/>
            <a:ext cx="69534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0F161-7DA4-4151-876B-1D12A9E6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99D14-CAB8-4E46-80A7-CAFF5C61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6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2197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2197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F8778-14F5-4C55-88EC-31811F2212C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48627" y="4151714"/>
            <a:ext cx="5181600" cy="2197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747AE31-8677-45BB-8610-1CA2350E4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82627" y="4151714"/>
            <a:ext cx="5181600" cy="2197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7F052-3D73-49E4-8D93-C51D0861DB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FE0ED4-7614-4AE3-9F78-65599E2170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7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7C50E2-6D9F-41BD-9259-6A6A15121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8FF6CE-BF3C-456C-9B50-D58A53A1D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75562F-3069-465C-8762-89E4188AD3F3}"/>
              </a:ext>
            </a:extLst>
          </p:cNvPr>
          <p:cNvSpPr/>
          <p:nvPr userDrawn="1"/>
        </p:nvSpPr>
        <p:spPr>
          <a:xfrm>
            <a:off x="0" y="6352142"/>
            <a:ext cx="12192000" cy="502920"/>
          </a:xfrm>
          <a:prstGeom prst="rect">
            <a:avLst/>
          </a:prstGeom>
          <a:gradFill flip="none" rotWithShape="1">
            <a:gsLst>
              <a:gs pos="50000">
                <a:srgbClr val="16706F"/>
              </a:gs>
              <a:gs pos="100000">
                <a:srgbClr val="41AD49"/>
              </a:gs>
              <a:gs pos="9000">
                <a:srgbClr val="00028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CFEC0-B4CE-4E48-B0FE-2D45FC5F9E17}"/>
              </a:ext>
            </a:extLst>
          </p:cNvPr>
          <p:cNvSpPr txBox="1"/>
          <p:nvPr userDrawn="1"/>
        </p:nvSpPr>
        <p:spPr>
          <a:xfrm>
            <a:off x="838200" y="6421041"/>
            <a:ext cx="163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WEST YOST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C6129-3C11-4D60-BD12-65918560B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774" y="6421041"/>
            <a:ext cx="5226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2B57D-A4B1-4464-B1EA-2ECD78082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08566" y="6421040"/>
            <a:ext cx="1045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rgbClr val="000289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75562F-3069-465C-8762-89E4188AD3F3}"/>
              </a:ext>
            </a:extLst>
          </p:cNvPr>
          <p:cNvSpPr/>
          <p:nvPr userDrawn="1"/>
        </p:nvSpPr>
        <p:spPr>
          <a:xfrm>
            <a:off x="0" y="6356350"/>
            <a:ext cx="12192000" cy="5029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CFEC0-B4CE-4E48-B0FE-2D45FC5F9E17}"/>
              </a:ext>
            </a:extLst>
          </p:cNvPr>
          <p:cNvSpPr txBox="1"/>
          <p:nvPr userDrawn="1"/>
        </p:nvSpPr>
        <p:spPr>
          <a:xfrm>
            <a:off x="838200" y="642104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WEST YOST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C6129-3C11-4D60-BD12-65918560B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04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2B57D-A4B1-4464-B1EA-2ECD78082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1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3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75562F-3069-465C-8762-89E4188AD3F3}"/>
              </a:ext>
            </a:extLst>
          </p:cNvPr>
          <p:cNvSpPr/>
          <p:nvPr userDrawn="1"/>
        </p:nvSpPr>
        <p:spPr>
          <a:xfrm>
            <a:off x="0" y="6356350"/>
            <a:ext cx="12192000" cy="5029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CFEC0-B4CE-4E48-B0FE-2D45FC5F9E17}"/>
              </a:ext>
            </a:extLst>
          </p:cNvPr>
          <p:cNvSpPr txBox="1"/>
          <p:nvPr userDrawn="1"/>
        </p:nvSpPr>
        <p:spPr>
          <a:xfrm>
            <a:off x="838200" y="6421041"/>
            <a:ext cx="163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WEST YOST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C6129-3C11-4D60-BD12-65918560B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1387" y="6421041"/>
            <a:ext cx="5788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2B57D-A4B1-4464-B1EA-2ECD78082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5818" y="6421040"/>
            <a:ext cx="1027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2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rgbClr val="000289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C863FF-30CA-4384-B502-FD591D017F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" y="0"/>
            <a:ext cx="12189097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A6818F-BECB-436D-A829-150A5FD1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E53C7-DA10-44A5-A7E0-DE8621FDF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A699E-C100-465D-B2D7-F469B544A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1EF0C-C81C-46CC-B450-6D7354CFE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9286A-B662-4583-B1F5-431F18BA7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6B716-8271-4E9D-AD1C-6AD345B5E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4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5" r:id="rId3"/>
  </p:sldLayoutIdLst>
  <p:hf sldNum="0"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bg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6013716-ADA1-D1D9-7818-F1E59E73B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798B21-F111-4E4A-B41E-FB88DD62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201" y="1361568"/>
            <a:ext cx="3439598" cy="203939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93B1C3E-7D55-49F5-B467-F7CC03F83EEA}"/>
              </a:ext>
            </a:extLst>
          </p:cNvPr>
          <p:cNvSpPr txBox="1">
            <a:spLocks/>
          </p:cNvSpPr>
          <p:nvPr/>
        </p:nvSpPr>
        <p:spPr>
          <a:xfrm>
            <a:off x="1268730" y="3688597"/>
            <a:ext cx="9654540" cy="219432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2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2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2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2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2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Cyber-Informed Engineering Primer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Monday, November 18, 2024</a:t>
            </a:r>
          </a:p>
        </p:txBody>
      </p:sp>
      <p:pic>
        <p:nvPicPr>
          <p:cNvPr id="2" name="Picture 1" descr="Cyber-Informed Engineering">
            <a:extLst>
              <a:ext uri="{FF2B5EF4-FFF2-40B4-BE49-F238E27FC236}">
                <a16:creationId xmlns:a16="http://schemas.microsoft.com/office/drawing/2014/main" id="{8B91F40F-02F6-895C-48B8-1360A57EC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129678"/>
            <a:ext cx="2933700" cy="9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0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6C446-3F53-D22F-66C7-9236E7187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850" y="1930400"/>
            <a:ext cx="9124950" cy="236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2"/>
                </a:solidFill>
                <a:latin typeface="BentonSans Black" panose="02000503040000020004" pitchFamily="50" charset="0"/>
              </a:rPr>
              <a:t>“Not every cyber problem requires a cyber solution.”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85DF4-69B5-E7FF-39EE-7337CD20841B}"/>
              </a:ext>
            </a:extLst>
          </p:cNvPr>
          <p:cNvSpPr txBox="1"/>
          <p:nvPr/>
        </p:nvSpPr>
        <p:spPr>
          <a:xfrm>
            <a:off x="6257796" y="3845610"/>
            <a:ext cx="5226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BentonSans Black" panose="02000503040000020004" pitchFamily="50" charset="0"/>
              </a:rPr>
              <a:t> – Amy Thomas,</a:t>
            </a:r>
            <a:br>
              <a:rPr lang="en-US" sz="1800" dirty="0">
                <a:solidFill>
                  <a:schemeClr val="tx2"/>
                </a:solidFill>
                <a:latin typeface="BentonSans Black" panose="02000503040000020004" pitchFamily="50" charset="0"/>
              </a:rPr>
            </a:br>
            <a:r>
              <a:rPr lang="en-US" sz="1800" dirty="0">
                <a:solidFill>
                  <a:schemeClr val="tx2"/>
                </a:solidFill>
                <a:latin typeface="BentonSans Black" panose="02000503040000020004" pitchFamily="50" charset="0"/>
              </a:rPr>
              <a:t>    American Public Power</a:t>
            </a:r>
            <a:r>
              <a:rPr lang="en-US" dirty="0">
                <a:solidFill>
                  <a:schemeClr val="tx2"/>
                </a:solidFill>
                <a:latin typeface="BentonSans Black" panose="02000503040000020004" pitchFamily="50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BentonSans Black" panose="02000503040000020004" pitchFamily="50" charset="0"/>
              </a:rPr>
              <a:t>Association</a:t>
            </a:r>
            <a:endParaRPr lang="en-US" dirty="0">
              <a:solidFill>
                <a:schemeClr val="tx2"/>
              </a:solidFill>
              <a:latin typeface="BentonSans Black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1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92F1-DF90-A787-0F82-39676E56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477F5-301A-9BE3-8F4A-8B520C9DE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Implementing within the City’s Existing Engineering and Operations Activities</a:t>
            </a:r>
          </a:p>
        </p:txBody>
      </p:sp>
    </p:spTree>
    <p:extLst>
      <p:ext uri="{BB962C8B-B14F-4D97-AF65-F5344CB8AC3E}">
        <p14:creationId xmlns:p14="http://schemas.microsoft.com/office/powerpoint/2010/main" val="52321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67CB-C026-1852-83E2-3A1D963E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081088"/>
          </a:xfrm>
        </p:spPr>
        <p:txBody>
          <a:bodyPr>
            <a:normAutofit/>
          </a:bodyPr>
          <a:lstStyle/>
          <a:p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A2F4B"/>
                </a:solidFill>
                <a:effectLst/>
                <a:uLnTx/>
                <a:uFillTx/>
                <a:latin typeface="BentonSans Black" panose="02000503040000020004" pitchFamily="50" charset="0"/>
                <a:ea typeface="+mj-ea"/>
                <a:cs typeface="Arial"/>
              </a:rPr>
              <a:t>Start with a </a:t>
            </a:r>
            <a:r>
              <a:rPr lang="en-US" sz="5400" b="0" dirty="0">
                <a:solidFill>
                  <a:srgbClr val="1A2F4B"/>
                </a:solidFill>
                <a:latin typeface="BentonSans Black" panose="02000503040000020004" pitchFamily="50" charset="0"/>
                <a:cs typeface="Arial"/>
              </a:rPr>
              <a:t>Q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1A2F4B"/>
                </a:solidFill>
                <a:effectLst/>
                <a:uLnTx/>
                <a:uFillTx/>
                <a:latin typeface="BentonSans Black" panose="02000503040000020004" pitchFamily="50" charset="0"/>
                <a:ea typeface="+mj-ea"/>
                <a:cs typeface="Arial"/>
              </a:rPr>
              <a:t>uestion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A2F4B"/>
                </a:solidFill>
                <a:effectLst/>
                <a:uLnTx/>
                <a:uFillTx/>
                <a:latin typeface="BentonSans Black" panose="02000503040000020004" pitchFamily="50" charset="0"/>
                <a:ea typeface="+mj-ea"/>
                <a:cs typeface="Arial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3AECB-0AE8-F708-8E69-34D73AD2B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16088"/>
            <a:ext cx="960120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Dear Engineer,</a:t>
            </a:r>
          </a:p>
          <a:p>
            <a:pPr marL="0" indent="0"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How bad of a day/week/month could we have if a malicious cyber-actor owns our control system?</a:t>
            </a:r>
          </a:p>
          <a:p>
            <a:pPr marL="0" indent="0"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						Regards,</a:t>
            </a:r>
            <a:b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						The Asset Owner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504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77D5-32E2-C9FA-2519-4FED3CF7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ntonSans Black" panose="02000503040000020004" pitchFamily="50" charset="0"/>
              </a:rPr>
              <a:t>Designing to “Assume Breach”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C37F5-1437-7AED-4539-4E3BCE718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6900" cy="4351339"/>
          </a:xfrm>
        </p:spPr>
        <p:txBody>
          <a:bodyPr/>
          <a:lstStyle/>
          <a:p>
            <a:pPr marL="0" indent="0">
              <a:buNone/>
            </a:pPr>
            <a:r>
              <a:rPr lang="en-US" sz="2600" u="sng" dirty="0">
                <a:latin typeface="BentonSans Black"/>
              </a:rPr>
              <a:t>Cyber-Physical Protections</a:t>
            </a:r>
            <a:endParaRPr lang="en-US" sz="2600" u="sng" dirty="0">
              <a:solidFill>
                <a:srgbClr val="003399"/>
              </a:solidFill>
              <a:latin typeface="BentonSans Black"/>
              <a:cs typeface="Tahoma" pitchFamily="34" charset="0"/>
            </a:endParaRPr>
          </a:p>
          <a:p>
            <a:pPr marL="457200" indent="-457200"/>
            <a:r>
              <a:rPr lang="en-US" sz="2400" dirty="0"/>
              <a:t>Water main overpressure concerns </a:t>
            </a:r>
          </a:p>
          <a:p>
            <a:pPr marL="457200" indent="-457200"/>
            <a:r>
              <a:rPr lang="en-US" sz="2400" dirty="0"/>
              <a:t>Pressure switch downstream of each pump, wired to pump controller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09988-6878-02B6-31A4-6C6BEF57CB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The Call Is Coming From Inside The House - Slasher - Sticker | TeePublic">
            <a:extLst>
              <a:ext uri="{FF2B5EF4-FFF2-40B4-BE49-F238E27FC236}">
                <a16:creationId xmlns:a16="http://schemas.microsoft.com/office/drawing/2014/main" id="{2C387AB7-A06A-F481-FAF9-8010F193E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7" y="3817742"/>
            <a:ext cx="2359222" cy="235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BD04A7-7387-37DF-9B07-CBA808F718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9" t="4009" r="4151" b="14072"/>
          <a:stretch/>
        </p:blipFill>
        <p:spPr>
          <a:xfrm>
            <a:off x="6920083" y="1984439"/>
            <a:ext cx="3585991" cy="37558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4622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C76A-A95C-69C2-02DA-E8B1FB11D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ntonSans Black" panose="02000503040000020004" pitchFamily="50" charset="0"/>
              </a:rPr>
              <a:t>A Day without SCADA</a:t>
            </a:r>
            <a:r>
              <a:rPr lang="en-US" baseline="30000" dirty="0">
                <a:latin typeface="BentonSans Black" panose="02000503040000020004" pitchFamily="50" charset="0"/>
              </a:rPr>
              <a:t>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EEB84-57EC-354F-B7FB-9770D01A2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3181"/>
            <a:ext cx="4724400" cy="3593783"/>
          </a:xfrm>
        </p:spPr>
        <p:txBody>
          <a:bodyPr>
            <a:normAutofit/>
          </a:bodyPr>
          <a:lstStyle/>
          <a:p>
            <a:r>
              <a:rPr lang="en-US" sz="2800" dirty="0"/>
              <a:t>Evaluate the extent to which the utility can meet its mission </a:t>
            </a:r>
            <a:r>
              <a:rPr lang="en-US" sz="2800" b="1" i="1" dirty="0"/>
              <a:t>without automation</a:t>
            </a:r>
            <a:r>
              <a:rPr lang="en-US" sz="2800" dirty="0"/>
              <a:t>.</a:t>
            </a:r>
          </a:p>
          <a:p>
            <a:r>
              <a:rPr lang="en-US" sz="2800" dirty="0"/>
              <a:t>Capabilities under evaluation:</a:t>
            </a:r>
          </a:p>
          <a:p>
            <a:pPr lvl="1"/>
            <a:r>
              <a:rPr lang="en-US" sz="2400" dirty="0"/>
              <a:t>System engineering</a:t>
            </a:r>
          </a:p>
          <a:p>
            <a:pPr lvl="1"/>
            <a:r>
              <a:rPr lang="en-US" sz="2400" dirty="0"/>
              <a:t>Personnel</a:t>
            </a:r>
          </a:p>
          <a:p>
            <a:pPr lvl="1"/>
            <a:r>
              <a:rPr lang="en-US" sz="2400" dirty="0"/>
              <a:t>Regulatory compliance </a:t>
            </a:r>
          </a:p>
          <a:p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7273D-1237-1042-B465-7D829BD58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  |  date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480E20-C104-104F-746C-36DDCD812F87}"/>
              </a:ext>
            </a:extLst>
          </p:cNvPr>
          <p:cNvGrpSpPr/>
          <p:nvPr/>
        </p:nvGrpSpPr>
        <p:grpSpPr>
          <a:xfrm>
            <a:off x="5905500" y="1812121"/>
            <a:ext cx="6015604" cy="3902879"/>
            <a:chOff x="4573848" y="1268291"/>
            <a:chExt cx="4121326" cy="3131486"/>
          </a:xfrm>
        </p:grpSpPr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B95B63C8-F67D-03C6-76AD-B988DC455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3848" y="1268291"/>
              <a:ext cx="3823426" cy="2588034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6DEB8F-28FE-7B66-4CAD-379BFD23CD49}"/>
                </a:ext>
              </a:extLst>
            </p:cNvPr>
            <p:cNvGrpSpPr/>
            <p:nvPr/>
          </p:nvGrpSpPr>
          <p:grpSpPr>
            <a:xfrm>
              <a:off x="8475592" y="1494596"/>
              <a:ext cx="219582" cy="1924464"/>
              <a:chOff x="8475592" y="1494596"/>
              <a:chExt cx="219582" cy="1924464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49FE438-621C-D720-FDB8-ED06BFA7C7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75592" y="1494596"/>
                <a:ext cx="1243" cy="1924464"/>
              </a:xfrm>
              <a:prstGeom prst="straightConnector1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DDABF5-BC85-0CDD-8E30-0E64E372689A}"/>
                  </a:ext>
                </a:extLst>
              </p:cNvPr>
              <p:cNvSpPr txBox="1"/>
              <p:nvPr/>
            </p:nvSpPr>
            <p:spPr>
              <a:xfrm rot="16200000">
                <a:off x="8052054" y="2183671"/>
                <a:ext cx="1071944" cy="21429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Capabilities </a:t>
                </a: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6918D55-7841-0E1A-1AFC-0E079EC617E4}"/>
                </a:ext>
              </a:extLst>
            </p:cNvPr>
            <p:cNvGrpSpPr/>
            <p:nvPr/>
          </p:nvGrpSpPr>
          <p:grpSpPr>
            <a:xfrm>
              <a:off x="4624179" y="3856325"/>
              <a:ext cx="3579328" cy="362828"/>
              <a:chOff x="4624179" y="3856325"/>
              <a:chExt cx="3579328" cy="362828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2910DBD8-CB72-BD5D-B9D3-AF463754DC82}"/>
                  </a:ext>
                </a:extLst>
              </p:cNvPr>
              <p:cNvCxnSpPr/>
              <p:nvPr/>
            </p:nvCxnSpPr>
            <p:spPr>
              <a:xfrm>
                <a:off x="4624179" y="3856325"/>
                <a:ext cx="3579328" cy="13666"/>
              </a:xfrm>
              <a:prstGeom prst="straightConnector1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03EBDF-8D5D-B95C-4799-CD7AF11753A3}"/>
                  </a:ext>
                </a:extLst>
              </p:cNvPr>
              <p:cNvSpPr txBox="1"/>
              <p:nvPr/>
            </p:nvSpPr>
            <p:spPr>
              <a:xfrm>
                <a:off x="6048578" y="3906118"/>
                <a:ext cx="923591" cy="31303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Complexity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CF395-F8C3-653E-DCD5-0E8DCE726A44}"/>
                </a:ext>
              </a:extLst>
            </p:cNvPr>
            <p:cNvGrpSpPr/>
            <p:nvPr/>
          </p:nvGrpSpPr>
          <p:grpSpPr>
            <a:xfrm>
              <a:off x="4950069" y="4138675"/>
              <a:ext cx="3630997" cy="261102"/>
              <a:chOff x="5217184" y="4486545"/>
              <a:chExt cx="3630997" cy="26110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EF4718-E917-9B57-CD60-F08A17FE3251}"/>
                  </a:ext>
                </a:extLst>
              </p:cNvPr>
              <p:cNvSpPr txBox="1"/>
              <p:nvPr/>
            </p:nvSpPr>
            <p:spPr>
              <a:xfrm>
                <a:off x="5589901" y="4499042"/>
                <a:ext cx="1608414" cy="23287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Discussion-Based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64C17F-7F70-A150-70EA-268BEDEE574A}"/>
                  </a:ext>
                </a:extLst>
              </p:cNvPr>
              <p:cNvSpPr txBox="1"/>
              <p:nvPr/>
            </p:nvSpPr>
            <p:spPr>
              <a:xfrm>
                <a:off x="7326515" y="4486545"/>
                <a:ext cx="1521666" cy="23287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Operations-Based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2BC70BD-CC29-42EB-4E4F-8766856A67BC}"/>
                  </a:ext>
                </a:extLst>
              </p:cNvPr>
              <p:cNvSpPr/>
              <p:nvPr/>
            </p:nvSpPr>
            <p:spPr>
              <a:xfrm>
                <a:off x="6953798" y="4536442"/>
                <a:ext cx="372717" cy="211205"/>
              </a:xfrm>
              <a:prstGeom prst="roundRect">
                <a:avLst/>
              </a:prstGeom>
              <a:solidFill>
                <a:srgbClr val="4F9C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094B78D-0318-E5C7-E3C3-5867996055A0}"/>
                  </a:ext>
                </a:extLst>
              </p:cNvPr>
              <p:cNvSpPr/>
              <p:nvPr/>
            </p:nvSpPr>
            <p:spPr>
              <a:xfrm>
                <a:off x="5217184" y="4525606"/>
                <a:ext cx="372717" cy="211205"/>
              </a:xfrm>
              <a:prstGeom prst="roundRect">
                <a:avLst/>
              </a:prstGeom>
              <a:solidFill>
                <a:srgbClr val="03A7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D685C2AC-8251-D9A5-D11D-90DF81AF9FC0}"/>
              </a:ext>
            </a:extLst>
          </p:cNvPr>
          <p:cNvSpPr txBox="1">
            <a:spLocks/>
          </p:cNvSpPr>
          <p:nvPr/>
        </p:nvSpPr>
        <p:spPr>
          <a:xfrm>
            <a:off x="965951" y="2062714"/>
            <a:ext cx="4825233" cy="5204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Crawl	     Walk 	  Run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959CF8D-BAFD-B9CA-736B-0E0E11D5B061}"/>
              </a:ext>
            </a:extLst>
          </p:cNvPr>
          <p:cNvSpPr/>
          <p:nvPr/>
        </p:nvSpPr>
        <p:spPr>
          <a:xfrm>
            <a:off x="2209801" y="2133350"/>
            <a:ext cx="505796" cy="31780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BFC851E-FADB-823B-4BD4-13C236C3DE67}"/>
              </a:ext>
            </a:extLst>
          </p:cNvPr>
          <p:cNvSpPr/>
          <p:nvPr/>
        </p:nvSpPr>
        <p:spPr>
          <a:xfrm>
            <a:off x="3955172" y="2131299"/>
            <a:ext cx="505796" cy="3198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4276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67CB-C026-1852-83E2-3A1D963E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ntonSans Black" panose="02000503040000020004" pitchFamily="50" charset="0"/>
              </a:rPr>
              <a:t>Redefining Expectations</a:t>
            </a: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3EF15B3-152C-D60C-599F-4EF46B827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62" y="1554634"/>
            <a:ext cx="6844875" cy="402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60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9693-B8D0-8ABE-5F3E-12DB0865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 Yost’s Water Sector Leadership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55EB6-52EB-2D7C-B5B0-11529AF8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663" y="1604578"/>
            <a:ext cx="2637294" cy="3426334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CD3211-CC02-43DA-F8BC-41C9C09BE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6586" y="2501673"/>
            <a:ext cx="2658811" cy="3426334"/>
          </a:xfrm>
          <a:ln w="3175">
            <a:solidFill>
              <a:schemeClr val="bg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11A5F6-072A-C427-AB18-B723AFC16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558" y="1604578"/>
            <a:ext cx="2679294" cy="3580636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A7EA4D-AD3D-BA3D-DF6A-43D759516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169" y="2501673"/>
            <a:ext cx="2504116" cy="3362008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6115EF-6BD1-C906-96EC-D948466E6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6642" y="1604578"/>
            <a:ext cx="2652323" cy="3429000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A525AF-54DD-CDE6-54FC-252BF843E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5645" y="2841103"/>
            <a:ext cx="3865108" cy="2972910"/>
          </a:xfrm>
          <a:prstGeom prst="rect">
            <a:avLst/>
          </a:prstGeom>
          <a:ln w="31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929866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9839-6DDF-2D53-FA7B-75D5F820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Autofit/>
          </a:bodyPr>
          <a:lstStyle/>
          <a:p>
            <a:r>
              <a:rPr lang="en-US" sz="4400" dirty="0"/>
              <a:t>First Sector-Specific Guidance to Include CIE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BABFB84-4DB6-02E6-82B1-DF112FDD7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72" y="1098968"/>
            <a:ext cx="4069838" cy="5244682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3D88EC-C519-9CD7-D4C0-424BC0EF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929" y="5197448"/>
            <a:ext cx="8018038" cy="1562055"/>
          </a:xfrm>
          <a:prstGeom prst="rect">
            <a:avLst/>
          </a:prstGeom>
        </p:spPr>
      </p:pic>
      <p:pic>
        <p:nvPicPr>
          <p:cNvPr id="7" name="Picture 2" descr="American Water Works Association">
            <a:extLst>
              <a:ext uri="{FF2B5EF4-FFF2-40B4-BE49-F238E27FC236}">
                <a16:creationId xmlns:a16="http://schemas.microsoft.com/office/drawing/2014/main" id="{D6D1BDBF-9AD5-D9D5-267D-7D34C5C50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915" y="3048399"/>
            <a:ext cx="3034366" cy="134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4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F02AB-50EB-A075-8A30-15136B85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Engineering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10510-1EDC-5CA9-90DA-618814FC7038}"/>
              </a:ext>
            </a:extLst>
          </p:cNvPr>
          <p:cNvSpPr/>
          <p:nvPr/>
        </p:nvSpPr>
        <p:spPr>
          <a:xfrm>
            <a:off x="1724667" y="4350080"/>
            <a:ext cx="2506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ntonSans" panose="02000603050000020004" pitchFamily="2" charset="0"/>
                <a:ea typeface="+mn-ea"/>
                <a:cs typeface="+mn-cs"/>
              </a:rPr>
              <a:t>At First: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Analog Only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001B7F-862E-CDA1-70F6-87C4710A12B5}"/>
              </a:ext>
            </a:extLst>
          </p:cNvPr>
          <p:cNvSpPr/>
          <p:nvPr/>
        </p:nvSpPr>
        <p:spPr>
          <a:xfrm>
            <a:off x="6370417" y="4439507"/>
            <a:ext cx="45030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ntonSans" panose="02000603050000020004" pitchFamily="2" charset="0"/>
                <a:ea typeface="+mn-ea"/>
                <a:cs typeface="+mn-cs"/>
              </a:rPr>
              <a:t>Now: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 designs, monitor, connect,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control analog elements</a:t>
            </a: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DB2506BC-F4AE-8DF2-D5DC-23FB16F0D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010" y="1645199"/>
            <a:ext cx="8046092" cy="2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2FE3-C861-ABAC-CCEE-9513F0A1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CAA1FDE-990B-58C8-BA46-79A562BFEB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97" y="47119"/>
            <a:ext cx="10922559" cy="676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1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A6BF0-1154-2A62-E972-4588A97BB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2247900"/>
            <a:ext cx="5857875" cy="3281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A2F4B"/>
                </a:solidFill>
                <a:effectLst/>
                <a:uLnTx/>
                <a:uFillTx/>
                <a:latin typeface="BentonSans"/>
                <a:cs typeface="BentonSans"/>
              </a:rPr>
              <a:t>CISA Alert AA22-265A: Control System Defense: Know the Opponent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1A2F4B"/>
                </a:solidFill>
                <a:effectLst/>
                <a:uLnTx/>
                <a:uFillTx/>
                <a:latin typeface="BentonSans"/>
                <a:cs typeface="BentonSans"/>
              </a:rPr>
              <a:t>(Sept. 22, 2022)</a:t>
            </a:r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D4FC7-AA16-461F-2E0E-70272C49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839" y="0"/>
            <a:ext cx="4913161" cy="6334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21F3D-5738-E705-3F8A-95672C4AB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550" y="2557462"/>
            <a:ext cx="538326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60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531C-563E-EDC8-5FA2-8C4B73F7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CIE Background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2D843E-5740-28D5-7849-2F7D1B8CCE67}"/>
              </a:ext>
            </a:extLst>
          </p:cNvPr>
          <p:cNvSpPr txBox="1">
            <a:spLocks/>
          </p:cNvSpPr>
          <p:nvPr/>
        </p:nvSpPr>
        <p:spPr>
          <a:xfrm>
            <a:off x="619125" y="365125"/>
            <a:ext cx="10934700" cy="100584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8CAB4A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7AA7B8-A0DE-19D0-910E-004A67633437}"/>
              </a:ext>
            </a:extLst>
          </p:cNvPr>
          <p:cNvSpPr txBox="1">
            <a:spLocks/>
          </p:cNvSpPr>
          <p:nvPr/>
        </p:nvSpPr>
        <p:spPr>
          <a:xfrm>
            <a:off x="1121508" y="1515443"/>
            <a:ext cx="6298467" cy="4424941"/>
          </a:xfrm>
          <a:prstGeom prst="rect">
            <a:avLst/>
          </a:prstGeom>
        </p:spPr>
        <p:txBody>
          <a:bodyPr vert="horz" lIns="0" tIns="0" rIns="121920" bIns="6096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Clr>
                <a:srgbClr val="243541">
                  <a:lumMod val="75000"/>
                  <a:lumOff val="25000"/>
                </a:srgbClr>
              </a:buCl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CIE uses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design decisions and engineering controls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eliminate or mitigate avenues for cyber-enabled attack</a:t>
            </a:r>
          </a:p>
          <a:p>
            <a:pPr>
              <a:spcBef>
                <a:spcPts val="1800"/>
              </a:spcBef>
              <a:buClr>
                <a:srgbClr val="243541">
                  <a:lumMod val="75000"/>
                  <a:lumOff val="25000"/>
                </a:srgbClr>
              </a:buCl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CIE offers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framework to “engineer out” cyber risk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throughout the design and operations lifecycle</a:t>
            </a:r>
          </a:p>
          <a:p>
            <a:pPr>
              <a:spcBef>
                <a:spcPts val="1800"/>
              </a:spcBef>
              <a:buClr>
                <a:srgbClr val="243541">
                  <a:lumMod val="75000"/>
                  <a:lumOff val="25000"/>
                </a:srgbClr>
              </a:buCl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Focused 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engineers and operators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spcBef>
                <a:spcPts val="1800"/>
              </a:spcBef>
              <a:buClr>
                <a:srgbClr val="243541">
                  <a:lumMod val="75000"/>
                  <a:lumOff val="25000"/>
                </a:srgbClr>
              </a:buCl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Infuses cybersecurity into existing industry cultures for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Functionality, Safety, and Reliability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2" descr="Image result for security">
            <a:extLst>
              <a:ext uri="{FF2B5EF4-FFF2-40B4-BE49-F238E27FC236}">
                <a16:creationId xmlns:a16="http://schemas.microsoft.com/office/drawing/2014/main" id="{C9D0A95B-2BF5-A757-61B3-676610CD2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" r="-2" b="29498"/>
          <a:stretch/>
        </p:blipFill>
        <p:spPr bwMode="auto">
          <a:xfrm>
            <a:off x="6958554" y="1325683"/>
            <a:ext cx="4750813" cy="237008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engineering">
            <a:extLst>
              <a:ext uri="{FF2B5EF4-FFF2-40B4-BE49-F238E27FC236}">
                <a16:creationId xmlns:a16="http://schemas.microsoft.com/office/drawing/2014/main" id="{2B21FA5F-320F-86FC-764C-B843AC78E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5" r="-2" b="9180"/>
          <a:stretch/>
        </p:blipFill>
        <p:spPr bwMode="auto">
          <a:xfrm>
            <a:off x="6958554" y="3760057"/>
            <a:ext cx="4750814" cy="2279927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8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67CB-C026-1852-83E2-3A1D963E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rm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ntonSans" panose="02000603050000020004" pitchFamily="2" charset="0"/>
                <a:ea typeface="+mj-ea"/>
                <a:cs typeface="+mj-cs"/>
              </a:rPr>
              <a:t>Cyber-Informed Engineering (CIE)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C18F9-192A-5AF8-AF95-34A3740F57BC}"/>
              </a:ext>
            </a:extLst>
          </p:cNvPr>
          <p:cNvSpPr txBox="1">
            <a:spLocks/>
          </p:cNvSpPr>
          <p:nvPr/>
        </p:nvSpPr>
        <p:spPr>
          <a:xfrm>
            <a:off x="523874" y="495647"/>
            <a:ext cx="8096252" cy="8804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A2F4B"/>
              </a:solidFill>
              <a:effectLst/>
              <a:uLnTx/>
              <a:uFillTx/>
              <a:latin typeface="BentonSans" panose="02000603050000020004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A3BE2-ECF1-5C0D-898D-43614F2E5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715" y="1690688"/>
            <a:ext cx="3371060" cy="435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A1C069-347A-81C2-40FE-FD1943195EC6}"/>
              </a:ext>
            </a:extLst>
          </p:cNvPr>
          <p:cNvSpPr txBox="1"/>
          <p:nvPr/>
        </p:nvSpPr>
        <p:spPr>
          <a:xfrm>
            <a:off x="838200" y="1938087"/>
            <a:ext cx="7121364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ntonSans" panose="02000603050000020004" pitchFamily="2" charset="0"/>
                <a:ea typeface="+mn-ea"/>
                <a:cs typeface="+mn-cs"/>
              </a:rPr>
              <a:t>What does CIE look like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ntonSans" panose="02000603050000020004" pitchFamily="2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ntonSans" panose="02000603050000020004" pitchFamily="2" charset="0"/>
                <a:ea typeface="+mn-ea"/>
                <a:cs typeface="+mn-cs"/>
              </a:rPr>
              <a:t>when fully implemented?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“Engineers incorporate cybersecurity practices into their body of knowledge, including engineering minimum requirements and specifications, for physical […] infrastructure systems that incorporate digital controls.”</a:t>
            </a:r>
          </a:p>
        </p:txBody>
      </p:sp>
    </p:spTree>
    <p:extLst>
      <p:ext uri="{BB962C8B-B14F-4D97-AF65-F5344CB8AC3E}">
        <p14:creationId xmlns:p14="http://schemas.microsoft.com/office/powerpoint/2010/main" val="211192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E2F6-5D66-2E1E-23A6-D2862D1D2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Key Questions to a Utility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F7011-AD6B-1E3E-3419-0D8B75D59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24" y="1825625"/>
            <a:ext cx="10277475" cy="435133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/>
              <a:t>Are your systems engineered to be operated without automation (e.g. SCADA)?</a:t>
            </a:r>
          </a:p>
          <a:p>
            <a:pPr marL="457200" indent="-457200">
              <a:buAutoNum type="arabicPeriod"/>
            </a:pPr>
            <a:r>
              <a:rPr lang="en-US" sz="3200" dirty="0"/>
              <a:t>Are your staff trained to operate your systems without automation? </a:t>
            </a:r>
          </a:p>
          <a:p>
            <a:pPr marL="457200" indent="-457200">
              <a:buAutoNum type="arabicPeriod"/>
            </a:pPr>
            <a:r>
              <a:rPr lang="en-US" sz="3200" dirty="0"/>
              <a:t>Are your systems engineered with cyber-physical protections (e.g. time-delay relays)?</a:t>
            </a:r>
          </a:p>
        </p:txBody>
      </p:sp>
    </p:spTree>
    <p:extLst>
      <p:ext uri="{BB962C8B-B14F-4D97-AF65-F5344CB8AC3E}">
        <p14:creationId xmlns:p14="http://schemas.microsoft.com/office/powerpoint/2010/main" val="90853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29D5171-EA29-6BA5-D738-480BB469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7615F3A-035C-6E45-8C48-A2160946EE18}"/>
              </a:ext>
            </a:extLst>
          </p:cNvPr>
          <p:cNvSpPr txBox="1">
            <a:spLocks/>
          </p:cNvSpPr>
          <p:nvPr/>
        </p:nvSpPr>
        <p:spPr>
          <a:xfrm>
            <a:off x="984885" y="2727942"/>
            <a:ext cx="10344150" cy="879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pc="30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98835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67CB-C026-1852-83E2-3A1D963E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081088"/>
          </a:xfrm>
        </p:spPr>
        <p:txBody>
          <a:bodyPr>
            <a:normAutofit/>
          </a:bodyPr>
          <a:lstStyle/>
          <a:p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A2F4B"/>
                </a:solidFill>
                <a:effectLst/>
                <a:uLnTx/>
                <a:uFillTx/>
                <a:latin typeface="BentonSans Black" panose="02000503040000020004" pitchFamily="50" charset="0"/>
                <a:ea typeface="+mj-ea"/>
                <a:cs typeface="Arial"/>
              </a:rPr>
              <a:t>Start with a </a:t>
            </a:r>
            <a:r>
              <a:rPr lang="en-US" sz="5400" b="0" dirty="0">
                <a:solidFill>
                  <a:srgbClr val="1A2F4B"/>
                </a:solidFill>
                <a:latin typeface="BentonSans Black" panose="02000503040000020004" pitchFamily="50" charset="0"/>
                <a:cs typeface="Arial"/>
              </a:rPr>
              <a:t>Q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1A2F4B"/>
                </a:solidFill>
                <a:effectLst/>
                <a:uLnTx/>
                <a:uFillTx/>
                <a:latin typeface="BentonSans Black" panose="02000503040000020004" pitchFamily="50" charset="0"/>
                <a:ea typeface="+mj-ea"/>
                <a:cs typeface="Arial"/>
              </a:rPr>
              <a:t>uestion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A2F4B"/>
                </a:solidFill>
                <a:effectLst/>
                <a:uLnTx/>
                <a:uFillTx/>
                <a:latin typeface="BentonSans Black" panose="02000503040000020004" pitchFamily="50" charset="0"/>
                <a:ea typeface="+mj-ea"/>
                <a:cs typeface="Arial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3AECB-0AE8-F708-8E69-34D73AD2B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16088"/>
            <a:ext cx="960120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Dear Engineer,</a:t>
            </a:r>
          </a:p>
          <a:p>
            <a:pPr marL="0" indent="0"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How bad of a day/week/month could we have if a malicious cyber-actor owns our control system?</a:t>
            </a:r>
          </a:p>
          <a:p>
            <a:pPr marL="0" indent="0"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						Regards,</a:t>
            </a:r>
            <a:b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						The Asset Owner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4361981"/>
      </p:ext>
    </p:extLst>
  </p:cSld>
  <p:clrMapOvr>
    <a:masterClrMapping/>
  </p:clrMapOvr>
</p:sld>
</file>

<file path=ppt/theme/theme1.xml><?xml version="1.0" encoding="utf-8"?>
<a:theme xmlns:a="http://schemas.openxmlformats.org/drawingml/2006/main" name="1_WY-General">
  <a:themeElements>
    <a:clrScheme name="Custom 1">
      <a:dk1>
        <a:sysClr val="windowText" lastClr="000000"/>
      </a:dk1>
      <a:lt1>
        <a:sysClr val="window" lastClr="FFFFFF"/>
      </a:lt1>
      <a:dk2>
        <a:srgbClr val="001489"/>
      </a:dk2>
      <a:lt2>
        <a:srgbClr val="0085CA"/>
      </a:lt2>
      <a:accent1>
        <a:srgbClr val="509E2F"/>
      </a:accent1>
      <a:accent2>
        <a:srgbClr val="5B6770"/>
      </a:accent2>
      <a:accent3>
        <a:srgbClr val="035F1D"/>
      </a:accent3>
      <a:accent4>
        <a:srgbClr val="A2AAAD"/>
      </a:accent4>
      <a:accent5>
        <a:srgbClr val="B11F2A"/>
      </a:accent5>
      <a:accent6>
        <a:srgbClr val="DC812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 Yost Rebrand Presentation Template_grey.potm" id="{4C3467FE-1320-4EB9-9D77-A3A114D78BE1}" vid="{0A9FB92C-6EF6-4730-8E23-6171B659ED83}"/>
    </a:ext>
  </a:extLst>
</a:theme>
</file>

<file path=ppt/theme/theme2.xml><?xml version="1.0" encoding="utf-8"?>
<a:theme xmlns:a="http://schemas.openxmlformats.org/drawingml/2006/main" name="2_WY-Blue">
  <a:themeElements>
    <a:clrScheme name="Custom 1">
      <a:dk1>
        <a:sysClr val="windowText" lastClr="000000"/>
      </a:dk1>
      <a:lt1>
        <a:sysClr val="window" lastClr="FFFFFF"/>
      </a:lt1>
      <a:dk2>
        <a:srgbClr val="001489"/>
      </a:dk2>
      <a:lt2>
        <a:srgbClr val="0085CA"/>
      </a:lt2>
      <a:accent1>
        <a:srgbClr val="509E2F"/>
      </a:accent1>
      <a:accent2>
        <a:srgbClr val="5B6770"/>
      </a:accent2>
      <a:accent3>
        <a:srgbClr val="035F1D"/>
      </a:accent3>
      <a:accent4>
        <a:srgbClr val="A2AAAD"/>
      </a:accent4>
      <a:accent5>
        <a:srgbClr val="B11F2A"/>
      </a:accent5>
      <a:accent6>
        <a:srgbClr val="DC812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 Yost Rebrand Presentation Template_grey.potm" id="{4C3467FE-1320-4EB9-9D77-A3A114D78BE1}" vid="{059D394D-9A1E-4786-8D30-A8C793715DC8}"/>
    </a:ext>
  </a:extLst>
</a:theme>
</file>

<file path=ppt/theme/theme3.xml><?xml version="1.0" encoding="utf-8"?>
<a:theme xmlns:a="http://schemas.openxmlformats.org/drawingml/2006/main" name="3_WY-Blue">
  <a:themeElements>
    <a:clrScheme name="Custom 1">
      <a:dk1>
        <a:sysClr val="windowText" lastClr="000000"/>
      </a:dk1>
      <a:lt1>
        <a:sysClr val="window" lastClr="FFFFFF"/>
      </a:lt1>
      <a:dk2>
        <a:srgbClr val="001489"/>
      </a:dk2>
      <a:lt2>
        <a:srgbClr val="0085CA"/>
      </a:lt2>
      <a:accent1>
        <a:srgbClr val="509E2F"/>
      </a:accent1>
      <a:accent2>
        <a:srgbClr val="5B6770"/>
      </a:accent2>
      <a:accent3>
        <a:srgbClr val="035F1D"/>
      </a:accent3>
      <a:accent4>
        <a:srgbClr val="A2AAAD"/>
      </a:accent4>
      <a:accent5>
        <a:srgbClr val="B11F2A"/>
      </a:accent5>
      <a:accent6>
        <a:srgbClr val="DC812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 Yost Rebrand Presentation Template_grey.potm" id="{4C3467FE-1320-4EB9-9D77-A3A114D78BE1}" vid="{990A7AB7-CB75-4656-A973-C44133B7EF32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 Yost Rebrand Presentation Template_grey.potm" id="{4C3467FE-1320-4EB9-9D77-A3A114D78BE1}" vid="{27A25DEE-7DFB-4572-BE92-FD0E40247BF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719C9D87AB54D91E16C4E636A8E57" ma:contentTypeVersion="13" ma:contentTypeDescription="Create a new document." ma:contentTypeScope="" ma:versionID="9d949308dbc6e305881f004135e87826">
  <xsd:schema xmlns:xsd="http://www.w3.org/2001/XMLSchema" xmlns:xs="http://www.w3.org/2001/XMLSchema" xmlns:p="http://schemas.microsoft.com/office/2006/metadata/properties" xmlns:ns2="7cd4f451-a794-404b-906c-a0512fc0c213" xmlns:ns3="f2fb5be9-da4a-44d1-a694-6b89a76fd911" targetNamespace="http://schemas.microsoft.com/office/2006/metadata/properties" ma:root="true" ma:fieldsID="145fdb7d5592832991cc4507f1baac68" ns2:_="" ns3:_="">
    <xsd:import namespace="7cd4f451-a794-404b-906c-a0512fc0c213"/>
    <xsd:import namespace="f2fb5be9-da4a-44d1-a694-6b89a76fd9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4f451-a794-404b-906c-a0512fc0c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b2cd2f6-efe8-4ea1-b9ff-8b32822fbe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b5be9-da4a-44d1-a694-6b89a76fd91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7f5cdc8-8142-44de-b397-b354b7654c21}" ma:internalName="TaxCatchAll" ma:showField="CatchAllData" ma:web="f2fb5be9-da4a-44d1-a694-6b89a76fd9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d4f451-a794-404b-906c-a0512fc0c213">
      <Terms xmlns="http://schemas.microsoft.com/office/infopath/2007/PartnerControls"/>
    </lcf76f155ced4ddcb4097134ff3c332f>
    <TaxCatchAll xmlns="f2fb5be9-da4a-44d1-a694-6b89a76fd911" xsi:nil="true"/>
  </documentManagement>
</p:properties>
</file>

<file path=customXml/itemProps1.xml><?xml version="1.0" encoding="utf-8"?>
<ds:datastoreItem xmlns:ds="http://schemas.openxmlformats.org/officeDocument/2006/customXml" ds:itemID="{41EDE44F-DF31-49C7-8E25-3FE44C7889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d4f451-a794-404b-906c-a0512fc0c213"/>
    <ds:schemaRef ds:uri="f2fb5be9-da4a-44d1-a694-6b89a76fd9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DA9F33-D824-4F7D-BE88-7BFABDCD4E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CF814A-EC7E-4AB0-AA6A-B172B0214806}">
  <ds:schemaRefs>
    <ds:schemaRef ds:uri="http://schemas.openxmlformats.org/package/2006/metadata/core-properties"/>
    <ds:schemaRef ds:uri="7cd4f451-a794-404b-906c-a0512fc0c213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f2fb5be9-da4a-44d1-a694-6b89a76fd91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West Yost Rebrand Presentation Template_grey</Template>
  <TotalTime>602</TotalTime>
  <Words>564</Words>
  <Application>Microsoft Office PowerPoint</Application>
  <PresentationFormat>Widescreen</PresentationFormat>
  <Paragraphs>57</Paragraphs>
  <Slides>17</Slides>
  <Notes>2</Notes>
  <HiddenSlides>9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BentonSans</vt:lpstr>
      <vt:lpstr>BentonSans Black</vt:lpstr>
      <vt:lpstr>Calibri</vt:lpstr>
      <vt:lpstr>1_WY-General</vt:lpstr>
      <vt:lpstr>2_WY-Blue</vt:lpstr>
      <vt:lpstr>3_WY-Blue</vt:lpstr>
      <vt:lpstr>Custom Design</vt:lpstr>
      <vt:lpstr>PowerPoint Presentation</vt:lpstr>
      <vt:lpstr>The Evolution of Engineering</vt:lpstr>
      <vt:lpstr>PowerPoint Presentation</vt:lpstr>
      <vt:lpstr>PowerPoint Presentation</vt:lpstr>
      <vt:lpstr>CIE Background</vt:lpstr>
      <vt:lpstr>Cyber-Informed Engineering (CIE) </vt:lpstr>
      <vt:lpstr>Three Key Questions to a Utility  </vt:lpstr>
      <vt:lpstr>PowerPoint Presentation</vt:lpstr>
      <vt:lpstr>Start with a Question:</vt:lpstr>
      <vt:lpstr>PowerPoint Presentation</vt:lpstr>
      <vt:lpstr>Where to Start? </vt:lpstr>
      <vt:lpstr>Start with a Question:</vt:lpstr>
      <vt:lpstr>Designing to “Assume Breach”</vt:lpstr>
      <vt:lpstr>A Day without SCADA®</vt:lpstr>
      <vt:lpstr>Redefining Expectations</vt:lpstr>
      <vt:lpstr>West Yost’s Water Sector Leadership</vt:lpstr>
      <vt:lpstr>First Sector-Specific Guidance to Include CIE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Ohrt</dc:creator>
  <cp:lastModifiedBy>Andrew Ohrt</cp:lastModifiedBy>
  <cp:revision>2</cp:revision>
  <dcterms:created xsi:type="dcterms:W3CDTF">2024-10-28T01:33:05Z</dcterms:created>
  <dcterms:modified xsi:type="dcterms:W3CDTF">2024-11-16T13:17:38Z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0x01010011B719C9D87AB54D91E16C4E636A8E57</vt:lpwstr>
  </property>
  <property fmtid="{D5CDD505-2E9C-101B-9397-08002B2CF9AE}" pid="3" name="MediaServiceImageTags">
    <vt:lpwstr/>
  </property>
</Properties>
</file>