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FDXGg3zJpqHBG/NZWPLzeC32p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89FF5-5441-4760-A61F-25AA58B5FBEA}" v="27" dt="2024-11-14T14:19:43.997"/>
    <p1510:client id="{852DC108-95A2-4675-A22F-555D29B3967B}" v="1" dt="2024-11-13T19:04:00.826"/>
  </p1510:revLst>
</p1510:revInfo>
</file>

<file path=ppt/tableStyles.xml><?xml version="1.0" encoding="utf-8"?>
<a:tblStyleLst xmlns:a="http://schemas.openxmlformats.org/drawingml/2006/main" def="{8F2D9A24-17CE-46DE-82C7-9AAF9BC00C04}">
  <a:tblStyle styleId="{8F2D9A24-17CE-46DE-82C7-9AAF9BC00C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 b="off" i="off"/>
      <a:tcStyle>
        <a:tcBdr/>
        <a:fill>
          <a:solidFill>
            <a:srgbClr val="CADDF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DF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pos="729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 Clark" userId="RG+bqPPXI4PZAsXyyAe+rZpLs43IyWVjoBtjtw8iEko=" providerId="None" clId="Web-{2B189FF5-5441-4760-A61F-25AA58B5FBEA}"/>
    <pc:docChg chg="mod modSld modMainMaster setSldSz">
      <pc:chgData name="Lia Clark" userId="RG+bqPPXI4PZAsXyyAe+rZpLs43IyWVjoBtjtw8iEko=" providerId="None" clId="Web-{2B189FF5-5441-4760-A61F-25AA58B5FBEA}" dt="2024-11-14T14:19:43.997" v="26" actId="1076"/>
      <pc:docMkLst>
        <pc:docMk/>
      </pc:docMkLst>
      <pc:sldChg chg="modSp">
        <pc:chgData name="Lia Clark" userId="RG+bqPPXI4PZAsXyyAe+rZpLs43IyWVjoBtjtw8iEko=" providerId="None" clId="Web-{2B189FF5-5441-4760-A61F-25AA58B5FBEA}" dt="2024-11-14T14:19:13.747" v="17" actId="1076"/>
        <pc:sldMkLst>
          <pc:docMk/>
          <pc:sldMk cId="0" sldId="256"/>
        </pc:sldMkLst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6"/>
            <ac:spMk id="114" creationId="{00000000-0000-0000-0000-000000000000}"/>
          </ac:spMkLst>
        </pc:spChg>
        <pc:picChg chg="mod">
          <ac:chgData name="Lia Clark" userId="RG+bqPPXI4PZAsXyyAe+rZpLs43IyWVjoBtjtw8iEko=" providerId="None" clId="Web-{2B189FF5-5441-4760-A61F-25AA58B5FBEA}" dt="2024-11-14T14:19:13.747" v="17" actId="1076"/>
          <ac:picMkLst>
            <pc:docMk/>
            <pc:sldMk cId="0" sldId="256"/>
            <ac:picMk id="115" creationId="{00000000-0000-0000-0000-000000000000}"/>
          </ac:picMkLst>
        </pc:picChg>
      </pc:sldChg>
      <pc:sldChg chg="addSp delSp modSp">
        <pc:chgData name="Lia Clark" userId="RG+bqPPXI4PZAsXyyAe+rZpLs43IyWVjoBtjtw8iEko=" providerId="None" clId="Web-{2B189FF5-5441-4760-A61F-25AA58B5FBEA}" dt="2024-11-14T14:19:21.716" v="19"/>
        <pc:sldMkLst>
          <pc:docMk/>
          <pc:sldMk cId="0" sldId="257"/>
        </pc:sldMkLst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7"/>
            <ac:spMk id="2" creationId="{49E7B8AE-1C86-C632-2B64-E57A03067685}"/>
          </ac:spMkLst>
        </pc:spChg>
        <pc:spChg chg="mod">
          <ac:chgData name="Lia Clark" userId="RG+bqPPXI4PZAsXyyAe+rZpLs43IyWVjoBtjtw8iEko=" providerId="None" clId="Web-{2B189FF5-5441-4760-A61F-25AA58B5FBEA}" dt="2024-11-14T14:18:10.482" v="4" actId="14100"/>
          <ac:spMkLst>
            <pc:docMk/>
            <pc:sldMk cId="0" sldId="257"/>
            <ac:spMk id="121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8:23.122" v="6" actId="14100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7"/>
            <ac:spMk id="124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7"/>
            <ac:spMk id="125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7"/>
            <ac:spMk id="126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7"/>
            <ac:spMk id="127" creationId="{00000000-0000-0000-0000-000000000000}"/>
          </ac:spMkLst>
        </pc:spChg>
        <pc:picChg chg="add">
          <ac:chgData name="Lia Clark" userId="RG+bqPPXI4PZAsXyyAe+rZpLs43IyWVjoBtjtw8iEko=" providerId="None" clId="Web-{2B189FF5-5441-4760-A61F-25AA58B5FBEA}" dt="2024-11-14T14:19:21.716" v="19"/>
          <ac:picMkLst>
            <pc:docMk/>
            <pc:sldMk cId="0" sldId="257"/>
            <ac:picMk id="4" creationId="{4B8EB16A-542C-2DB4-E02A-7B812CFB778D}"/>
          </ac:picMkLst>
        </pc:picChg>
        <pc:picChg chg="del mod">
          <ac:chgData name="Lia Clark" userId="RG+bqPPXI4PZAsXyyAe+rZpLs43IyWVjoBtjtw8iEko=" providerId="None" clId="Web-{2B189FF5-5441-4760-A61F-25AA58B5FBEA}" dt="2024-11-14T14:19:21.310" v="18"/>
          <ac:picMkLst>
            <pc:docMk/>
            <pc:sldMk cId="0" sldId="257"/>
            <ac:picMk id="120" creationId="{00000000-0000-0000-0000-000000000000}"/>
          </ac:picMkLst>
        </pc:picChg>
      </pc:sldChg>
      <pc:sldChg chg="addSp delSp modSp">
        <pc:chgData name="Lia Clark" userId="RG+bqPPXI4PZAsXyyAe+rZpLs43IyWVjoBtjtw8iEko=" providerId="None" clId="Web-{2B189FF5-5441-4760-A61F-25AA58B5FBEA}" dt="2024-11-14T14:19:24.700" v="21"/>
        <pc:sldMkLst>
          <pc:docMk/>
          <pc:sldMk cId="0" sldId="258"/>
        </pc:sldMkLst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8"/>
            <ac:spMk id="2" creationId="{CD60D207-4974-117E-9F62-801B159CFC17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8"/>
            <ac:spMk id="132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8:32.388" v="8" actId="14100"/>
          <ac:spMkLst>
            <pc:docMk/>
            <pc:sldMk cId="0" sldId="258"/>
            <ac:spMk id="134" creationId="{00000000-0000-0000-0000-000000000000}"/>
          </ac:spMkLst>
        </pc:spChg>
        <pc:picChg chg="add">
          <ac:chgData name="Lia Clark" userId="RG+bqPPXI4PZAsXyyAe+rZpLs43IyWVjoBtjtw8iEko=" providerId="None" clId="Web-{2B189FF5-5441-4760-A61F-25AA58B5FBEA}" dt="2024-11-14T14:19:24.700" v="21"/>
          <ac:picMkLst>
            <pc:docMk/>
            <pc:sldMk cId="0" sldId="258"/>
            <ac:picMk id="4" creationId="{5A15D4C1-65CF-F93D-74BB-F987B38FABA3}"/>
          </ac:picMkLst>
        </pc:picChg>
        <pc:picChg chg="del mod">
          <ac:chgData name="Lia Clark" userId="RG+bqPPXI4PZAsXyyAe+rZpLs43IyWVjoBtjtw8iEko=" providerId="None" clId="Web-{2B189FF5-5441-4760-A61F-25AA58B5FBEA}" dt="2024-11-14T14:19:24.372" v="20"/>
          <ac:picMkLst>
            <pc:docMk/>
            <pc:sldMk cId="0" sldId="258"/>
            <ac:picMk id="133" creationId="{00000000-0000-0000-0000-000000000000}"/>
          </ac:picMkLst>
        </pc:picChg>
      </pc:sldChg>
      <pc:sldChg chg="addSp delSp modSp">
        <pc:chgData name="Lia Clark" userId="RG+bqPPXI4PZAsXyyAe+rZpLs43IyWVjoBtjtw8iEko=" providerId="None" clId="Web-{2B189FF5-5441-4760-A61F-25AA58B5FBEA}" dt="2024-11-14T14:19:27.763" v="23"/>
        <pc:sldMkLst>
          <pc:docMk/>
          <pc:sldMk cId="0" sldId="259"/>
        </pc:sldMkLst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9"/>
            <ac:spMk id="2" creationId="{C5CF595E-6111-A949-5D43-FC030B7EE4B9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59"/>
            <ac:spMk id="140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8:51.185" v="12" actId="1076"/>
          <ac:spMkLst>
            <pc:docMk/>
            <pc:sldMk cId="0" sldId="259"/>
            <ac:spMk id="142" creationId="{00000000-0000-0000-0000-000000000000}"/>
          </ac:spMkLst>
        </pc:spChg>
        <pc:picChg chg="add">
          <ac:chgData name="Lia Clark" userId="RG+bqPPXI4PZAsXyyAe+rZpLs43IyWVjoBtjtw8iEko=" providerId="None" clId="Web-{2B189FF5-5441-4760-A61F-25AA58B5FBEA}" dt="2024-11-14T14:19:27.763" v="23"/>
          <ac:picMkLst>
            <pc:docMk/>
            <pc:sldMk cId="0" sldId="259"/>
            <ac:picMk id="4" creationId="{0A32827D-D4B9-FD24-9725-D649389B8BF0}"/>
          </ac:picMkLst>
        </pc:picChg>
        <pc:picChg chg="del mod">
          <ac:chgData name="Lia Clark" userId="RG+bqPPXI4PZAsXyyAe+rZpLs43IyWVjoBtjtw8iEko=" providerId="None" clId="Web-{2B189FF5-5441-4760-A61F-25AA58B5FBEA}" dt="2024-11-14T14:19:27.341" v="22"/>
          <ac:picMkLst>
            <pc:docMk/>
            <pc:sldMk cId="0" sldId="259"/>
            <ac:picMk id="139" creationId="{00000000-0000-0000-0000-000000000000}"/>
          </ac:picMkLst>
        </pc:picChg>
        <pc:picChg chg="mod">
          <ac:chgData name="Lia Clark" userId="RG+bqPPXI4PZAsXyyAe+rZpLs43IyWVjoBtjtw8iEko=" providerId="None" clId="Web-{2B189FF5-5441-4760-A61F-25AA58B5FBEA}" dt="2024-11-14T14:18:48.138" v="11" actId="1076"/>
          <ac:picMkLst>
            <pc:docMk/>
            <pc:sldMk cId="0" sldId="259"/>
            <ac:picMk id="141" creationId="{00000000-0000-0000-0000-000000000000}"/>
          </ac:picMkLst>
        </pc:picChg>
        <pc:picChg chg="mod">
          <ac:chgData name="Lia Clark" userId="RG+bqPPXI4PZAsXyyAe+rZpLs43IyWVjoBtjtw8iEko=" providerId="None" clId="Web-{2B189FF5-5441-4760-A61F-25AA58B5FBEA}" dt="2024-11-14T14:18:51.200" v="13" actId="1076"/>
          <ac:picMkLst>
            <pc:docMk/>
            <pc:sldMk cId="0" sldId="259"/>
            <ac:picMk id="143" creationId="{00000000-0000-0000-0000-000000000000}"/>
          </ac:picMkLst>
        </pc:picChg>
      </pc:sldChg>
      <pc:sldChg chg="addSp delSp modSp">
        <pc:chgData name="Lia Clark" userId="RG+bqPPXI4PZAsXyyAe+rZpLs43IyWVjoBtjtw8iEko=" providerId="None" clId="Web-{2B189FF5-5441-4760-A61F-25AA58B5FBEA}" dt="2024-11-14T14:19:43.997" v="26" actId="1076"/>
        <pc:sldMkLst>
          <pc:docMk/>
          <pc:sldMk cId="0" sldId="260"/>
        </pc:sldMkLst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k cId="0" sldId="260"/>
            <ac:spMk id="149" creationId="{00000000-0000-0000-0000-000000000000}"/>
          </ac:spMkLst>
        </pc:spChg>
        <pc:graphicFrameChg chg="mod modGraphic">
          <ac:chgData name="Lia Clark" userId="RG+bqPPXI4PZAsXyyAe+rZpLs43IyWVjoBtjtw8iEko=" providerId="None" clId="Web-{2B189FF5-5441-4760-A61F-25AA58B5FBEA}" dt="2024-11-14T14:17:49.669" v="0"/>
          <ac:graphicFrameMkLst>
            <pc:docMk/>
            <pc:sldMk cId="0" sldId="260"/>
            <ac:graphicFrameMk id="150" creationId="{00000000-0000-0000-0000-000000000000}"/>
          </ac:graphicFrameMkLst>
        </pc:graphicFrameChg>
        <pc:picChg chg="add">
          <ac:chgData name="Lia Clark" userId="RG+bqPPXI4PZAsXyyAe+rZpLs43IyWVjoBtjtw8iEko=" providerId="None" clId="Web-{2B189FF5-5441-4760-A61F-25AA58B5FBEA}" dt="2024-11-14T14:19:31.278" v="25"/>
          <ac:picMkLst>
            <pc:docMk/>
            <pc:sldMk cId="0" sldId="260"/>
            <ac:picMk id="3" creationId="{9CDAC78A-0FE0-B1B7-56CE-B7C009E2BCA4}"/>
          </ac:picMkLst>
        </pc:picChg>
        <pc:picChg chg="mod">
          <ac:chgData name="Lia Clark" userId="RG+bqPPXI4PZAsXyyAe+rZpLs43IyWVjoBtjtw8iEko=" providerId="None" clId="Web-{2B189FF5-5441-4760-A61F-25AA58B5FBEA}" dt="2024-11-14T14:19:43.997" v="26" actId="1076"/>
          <ac:picMkLst>
            <pc:docMk/>
            <pc:sldMk cId="0" sldId="260"/>
            <ac:picMk id="148" creationId="{00000000-0000-0000-0000-000000000000}"/>
          </ac:picMkLst>
        </pc:picChg>
        <pc:picChg chg="del mod">
          <ac:chgData name="Lia Clark" userId="RG+bqPPXI4PZAsXyyAe+rZpLs43IyWVjoBtjtw8iEko=" providerId="None" clId="Web-{2B189FF5-5441-4760-A61F-25AA58B5FBEA}" dt="2024-11-14T14:19:30.966" v="24"/>
          <ac:picMkLst>
            <pc:docMk/>
            <pc:sldMk cId="0" sldId="260"/>
            <ac:picMk id="151" creationId="{00000000-0000-0000-0000-000000000000}"/>
          </ac:picMkLst>
        </pc:picChg>
      </pc:sldChg>
      <pc:sldMasterChg chg="modSp modSldLayout">
        <pc:chgData name="Lia Clark" userId="RG+bqPPXI4PZAsXyyAe+rZpLs43IyWVjoBtjtw8iEko=" providerId="None" clId="Web-{2B189FF5-5441-4760-A61F-25AA58B5FBEA}" dt="2024-11-14T14:17:49.669" v="0"/>
        <pc:sldMasterMkLst>
          <pc:docMk/>
          <pc:sldMasterMk cId="0" sldId="2147483648"/>
        </pc:sldMasterMkLst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asterMk cId="0" sldId="2147483648"/>
            <ac:spMk id="11" creationId="{00000000-0000-0000-0000-000000000000}"/>
          </ac:spMkLst>
        </pc:spChg>
        <pc:spChg chg="mod">
          <ac:chgData name="Lia Clark" userId="RG+bqPPXI4PZAsXyyAe+rZpLs43IyWVjoBtjtw8iEko=" providerId="None" clId="Web-{2B189FF5-5441-4760-A61F-25AA58B5FBEA}" dt="2024-11-14T14:17:49.669" v="0"/>
          <ac:spMkLst>
            <pc:docMk/>
            <pc:sldMasterMk cId="0" sldId="2147483648"/>
            <ac:spMk id="12" creationId="{00000000-0000-0000-0000-000000000000}"/>
          </ac:spMkLst>
        </pc:spChg>
        <pc:picChg chg="mod">
          <ac:chgData name="Lia Clark" userId="RG+bqPPXI4PZAsXyyAe+rZpLs43IyWVjoBtjtw8iEko=" providerId="None" clId="Web-{2B189FF5-5441-4760-A61F-25AA58B5FBEA}" dt="2024-11-14T14:17:49.669" v="0"/>
          <ac:picMkLst>
            <pc:docMk/>
            <pc:sldMasterMk cId="0" sldId="2147483648"/>
            <ac:picMk id="13" creationId="{00000000-0000-0000-0000-000000000000}"/>
          </ac:picMkLst>
        </pc:pic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49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49"/>
              <ac:spMk id="15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49"/>
              <ac:spMk id="16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49"/>
              <ac:spMk id="18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49"/>
              <ac:spMk id="2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49"/>
              <ac:spMk id="22" creationId="{00000000-0000-0000-0000-000000000000}"/>
            </ac:spMkLst>
          </pc:sp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49"/>
              <ac:picMk id="17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49"/>
              <ac:picMk id="19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49"/>
              <ac:picMk id="20" creationId="{00000000-0000-0000-0000-000000000000}"/>
            </ac:picMkLst>
          </pc:pic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0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0"/>
              <ac:spMk id="24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0"/>
              <ac:spMk id="25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0"/>
              <ac:spMk id="27" creationId="{00000000-0000-0000-0000-000000000000}"/>
            </ac:spMkLst>
          </pc:sp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0"/>
              <ac:picMk id="26" creationId="{00000000-0000-0000-0000-000000000000}"/>
            </ac:picMkLst>
          </pc:pic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1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1"/>
              <ac:spMk id="30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1"/>
              <ac:spMk id="3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1"/>
              <ac:spMk id="32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2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2"/>
              <ac:spMk id="34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2"/>
              <ac:spMk id="37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2"/>
              <ac:spMk id="38" creationId="{00000000-0000-0000-0000-000000000000}"/>
            </ac:spMkLst>
          </pc:sp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2"/>
              <ac:picMk id="35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2"/>
              <ac:picMk id="36" creationId="{00000000-0000-0000-0000-000000000000}"/>
            </ac:picMkLst>
          </pc:pic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3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3"/>
              <ac:spMk id="40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3"/>
              <ac:spMk id="4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3"/>
              <ac:spMk id="42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3"/>
              <ac:spMk id="44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4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46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47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48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49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5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52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53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54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55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4"/>
              <ac:spMk id="56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5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5"/>
              <ac:spMk id="58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5"/>
              <ac:spMk id="59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5"/>
              <ac:spMk id="60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5"/>
              <ac:spMk id="6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5"/>
              <ac:spMk id="62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6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6"/>
              <ac:spMk id="64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6"/>
              <ac:spMk id="65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6"/>
              <ac:spMk id="66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6"/>
              <ac:spMk id="67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6"/>
              <ac:spMk id="78" creationId="{00000000-0000-0000-0000-000000000000}"/>
            </ac:spMkLst>
          </pc:sp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68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69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0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1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2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3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4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5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6" creationId="{00000000-0000-0000-0000-000000000000}"/>
            </ac:picMkLst>
          </pc:picChg>
          <pc:picChg chg="mod">
            <ac:chgData name="Lia Clark" userId="RG+bqPPXI4PZAsXyyAe+rZpLs43IyWVjoBtjtw8iEko=" providerId="None" clId="Web-{2B189FF5-5441-4760-A61F-25AA58B5FBEA}" dt="2024-11-14T14:17:49.669" v="0"/>
            <ac:picMkLst>
              <pc:docMk/>
              <pc:sldMasterMk cId="0" sldId="2147483648"/>
              <pc:sldLayoutMk cId="0" sldId="2147483656"/>
              <ac:picMk id="77" creationId="{00000000-0000-0000-0000-000000000000}"/>
            </ac:picMkLst>
          </pc:pic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7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7"/>
              <ac:spMk id="80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7"/>
              <ac:spMk id="8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7"/>
              <ac:spMk id="82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8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8"/>
              <ac:spMk id="84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8"/>
              <ac:spMk id="85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8"/>
              <ac:spMk id="86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8"/>
              <ac:spMk id="87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59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9"/>
              <ac:spMk id="89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9"/>
              <ac:spMk id="90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9"/>
              <ac:spMk id="9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59"/>
              <ac:spMk id="92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60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0"/>
              <ac:spMk id="94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0"/>
              <ac:spMk id="95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0"/>
              <ac:spMk id="96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0"/>
              <ac:spMk id="97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0"/>
              <ac:spMk id="98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61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1"/>
              <ac:spMk id="100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1"/>
              <ac:spMk id="101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1"/>
              <ac:spMk id="102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1"/>
              <ac:spMk id="103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1"/>
              <ac:spMk id="104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1"/>
              <ac:spMk id="105" creationId="{00000000-0000-0000-0000-000000000000}"/>
            </ac:spMkLst>
          </pc:spChg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1"/>
              <ac:spMk id="106" creationId="{00000000-0000-0000-0000-000000000000}"/>
            </ac:spMkLst>
          </pc:spChg>
        </pc:sldLayoutChg>
        <pc:sldLayoutChg chg="modSp">
          <pc:chgData name="Lia Clark" userId="RG+bqPPXI4PZAsXyyAe+rZpLs43IyWVjoBtjtw8iEko=" providerId="None" clId="Web-{2B189FF5-5441-4760-A61F-25AA58B5FBEA}" dt="2024-11-14T14:17:49.669" v="0"/>
          <pc:sldLayoutMkLst>
            <pc:docMk/>
            <pc:sldMasterMk cId="0" sldId="2147483648"/>
            <pc:sldLayoutMk cId="0" sldId="2147483662"/>
          </pc:sldLayoutMkLst>
          <pc:spChg chg="mod">
            <ac:chgData name="Lia Clark" userId="RG+bqPPXI4PZAsXyyAe+rZpLs43IyWVjoBtjtw8iEko=" providerId="None" clId="Web-{2B189FF5-5441-4760-A61F-25AA58B5FBEA}" dt="2024-11-14T14:17:49.669" v="0"/>
            <ac:spMkLst>
              <pc:docMk/>
              <pc:sldMasterMk cId="0" sldId="2147483648"/>
              <pc:sldLayoutMk cId="0" sldId="2147483662"/>
              <ac:spMk id="10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78017d66b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3178017d6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78017d66b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3178017d66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ctrTitle"/>
          </p:nvPr>
        </p:nvSpPr>
        <p:spPr>
          <a:xfrm>
            <a:off x="914401" y="2116477"/>
            <a:ext cx="10304980" cy="148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ubTitle" idx="1"/>
          </p:nvPr>
        </p:nvSpPr>
        <p:spPr>
          <a:xfrm>
            <a:off x="928101" y="3760342"/>
            <a:ext cx="9681681" cy="3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5792" y="5594683"/>
            <a:ext cx="2973137" cy="111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/>
          <p:nvPr/>
        </p:nvSpPr>
        <p:spPr>
          <a:xfrm>
            <a:off x="799253" y="6177280"/>
            <a:ext cx="1435947" cy="5892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3">
            <a:alphaModFix/>
          </a:blip>
          <a:srcRect l="36323" t="16461" r="115" b="59950"/>
          <a:stretch/>
        </p:blipFill>
        <p:spPr>
          <a:xfrm>
            <a:off x="-1" y="5379288"/>
            <a:ext cx="8022392" cy="1485953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4">
            <a:alphaModFix/>
          </a:blip>
          <a:srcRect l="25274" t="32145" b="50000"/>
          <a:stretch/>
        </p:blipFill>
        <p:spPr>
          <a:xfrm rot="10800000">
            <a:off x="0" y="0"/>
            <a:ext cx="12192000" cy="14584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/>
          <p:nvPr/>
        </p:nvSpPr>
        <p:spPr>
          <a:xfrm>
            <a:off x="0" y="0"/>
            <a:ext cx="12192000" cy="1456660"/>
          </a:xfrm>
          <a:prstGeom prst="rect">
            <a:avLst/>
          </a:prstGeom>
          <a:solidFill>
            <a:srgbClr val="0098DB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1" y="5392052"/>
            <a:ext cx="8022391" cy="1465948"/>
          </a:xfrm>
          <a:prstGeom prst="round1Rect">
            <a:avLst>
              <a:gd name="adj" fmla="val 16667"/>
            </a:avLst>
          </a:prstGeom>
          <a:solidFill>
            <a:srgbClr val="0098DB">
              <a:alpha val="2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914400" y="365127"/>
            <a:ext cx="10708640" cy="9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176107" y="5933440"/>
            <a:ext cx="2939627" cy="822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4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>
            <a:off x="914400" y="467360"/>
            <a:ext cx="1070864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>
            <a:off x="914400" y="1141334"/>
            <a:ext cx="10708640" cy="27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2000"/>
              <a:buNone/>
              <a:defRPr sz="2000">
                <a:solidFill>
                  <a:srgbClr val="888C9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800"/>
              <a:buNone/>
              <a:defRPr sz="1800">
                <a:solidFill>
                  <a:srgbClr val="888C9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914400" y="467360"/>
            <a:ext cx="1070864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914400" y="1141334"/>
            <a:ext cx="10708640" cy="27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2000"/>
              <a:buNone/>
              <a:defRPr sz="2000">
                <a:solidFill>
                  <a:srgbClr val="888C9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800"/>
              <a:buNone/>
              <a:defRPr sz="1800">
                <a:solidFill>
                  <a:srgbClr val="888C9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B"/>
              </a:buClr>
              <a:buSzPts val="1600"/>
              <a:buNone/>
              <a:defRPr sz="1600">
                <a:solidFill>
                  <a:srgbClr val="888C9B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/>
          <p:nvPr/>
        </p:nvSpPr>
        <p:spPr>
          <a:xfrm>
            <a:off x="690880" y="6106160"/>
            <a:ext cx="2113280" cy="619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6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914400" y="1681163"/>
            <a:ext cx="50831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C250"/>
              </a:buClr>
              <a:buSzPts val="2000"/>
              <a:buNone/>
              <a:defRPr sz="2000" b="1" i="0">
                <a:solidFill>
                  <a:srgbClr val="61C25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2"/>
          </p:nvPr>
        </p:nvSpPr>
        <p:spPr>
          <a:xfrm>
            <a:off x="914400" y="2651760"/>
            <a:ext cx="5083176" cy="353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3"/>
          </p:nvPr>
        </p:nvSpPr>
        <p:spPr>
          <a:xfrm>
            <a:off x="6247180" y="1681163"/>
            <a:ext cx="510820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C250"/>
              </a:buClr>
              <a:buSzPts val="2000"/>
              <a:buNone/>
              <a:defRPr sz="2000" b="1" i="0">
                <a:solidFill>
                  <a:srgbClr val="61C25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4"/>
          </p:nvPr>
        </p:nvSpPr>
        <p:spPr>
          <a:xfrm>
            <a:off x="6247180" y="2651760"/>
            <a:ext cx="5108209" cy="353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914400" y="365127"/>
            <a:ext cx="10708640" cy="9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">
  <p:cSld name="1_Divider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914401" y="2116477"/>
            <a:ext cx="10304980" cy="148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928101" y="3760342"/>
            <a:ext cx="9681681" cy="3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l="25274" t="32145" b="50000"/>
          <a:stretch/>
        </p:blipFill>
        <p:spPr>
          <a:xfrm rot="10800000">
            <a:off x="0" y="0"/>
            <a:ext cx="12192000" cy="14584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6"/>
          <p:cNvSpPr/>
          <p:nvPr/>
        </p:nvSpPr>
        <p:spPr>
          <a:xfrm>
            <a:off x="0" y="0"/>
            <a:ext cx="12192000" cy="1456660"/>
          </a:xfrm>
          <a:prstGeom prst="rect">
            <a:avLst/>
          </a:prstGeom>
          <a:solidFill>
            <a:srgbClr val="0098DB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914400" y="1915160"/>
            <a:ext cx="10695093" cy="419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914400" y="365127"/>
            <a:ext cx="10708640" cy="9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 Slide">
  <p:cSld name="2_Divider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ctrTitle"/>
          </p:nvPr>
        </p:nvSpPr>
        <p:spPr>
          <a:xfrm>
            <a:off x="914401" y="2116477"/>
            <a:ext cx="10304980" cy="148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5792" y="5594683"/>
            <a:ext cx="2973137" cy="111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8"/>
          <p:cNvPicPr preferRelativeResize="0"/>
          <p:nvPr/>
        </p:nvPicPr>
        <p:blipFill rotWithShape="1">
          <a:blip r:embed="rId3">
            <a:alphaModFix/>
          </a:blip>
          <a:srcRect t="26038" b="50036"/>
          <a:stretch/>
        </p:blipFill>
        <p:spPr>
          <a:xfrm>
            <a:off x="0" y="0"/>
            <a:ext cx="12192000" cy="145841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8"/>
          <p:cNvSpPr/>
          <p:nvPr/>
        </p:nvSpPr>
        <p:spPr>
          <a:xfrm>
            <a:off x="0" y="0"/>
            <a:ext cx="12192000" cy="1456660"/>
          </a:xfrm>
          <a:prstGeom prst="rect">
            <a:avLst/>
          </a:prstGeom>
          <a:solidFill>
            <a:srgbClr val="0098DB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8"/>
          <p:cNvSpPr txBox="1"/>
          <p:nvPr/>
        </p:nvSpPr>
        <p:spPr>
          <a:xfrm>
            <a:off x="663073" y="6024280"/>
            <a:ext cx="1882065" cy="720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>
            <a:spLocks noGrp="1"/>
          </p:cNvSpPr>
          <p:nvPr>
            <p:ph type="pic" idx="2"/>
          </p:nvPr>
        </p:nvSpPr>
        <p:spPr>
          <a:xfrm>
            <a:off x="0" y="1445200"/>
            <a:ext cx="3456373" cy="2693786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73391" y="181734"/>
            <a:ext cx="10653395" cy="42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5303571" y="993038"/>
            <a:ext cx="6266968" cy="449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marL="914400" lvl="1" indent="-33655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2pPr>
            <a:lvl3pPr marL="1371600" lvl="2" indent="-33655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3pPr>
            <a:lvl4pPr marL="1828800" lvl="3" indent="-33655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4pPr>
            <a:lvl5pPr marL="2286000" lvl="4" indent="-33655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19"/>
          <p:cNvSpPr/>
          <p:nvPr/>
        </p:nvSpPr>
        <p:spPr>
          <a:xfrm>
            <a:off x="0" y="697238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7531948" y="1905000"/>
            <a:ext cx="4050453" cy="1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2086187" y="1905000"/>
            <a:ext cx="4050453" cy="1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914400" y="365127"/>
            <a:ext cx="10708640" cy="9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>
            <a:spLocks noGrp="1"/>
          </p:cNvSpPr>
          <p:nvPr>
            <p:ph type="pic" idx="3"/>
          </p:nvPr>
        </p:nvSpPr>
        <p:spPr>
          <a:xfrm>
            <a:off x="914400" y="1905001"/>
            <a:ext cx="1077384" cy="77787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0"/>
          <p:cNvSpPr>
            <a:spLocks noGrp="1"/>
          </p:cNvSpPr>
          <p:nvPr>
            <p:ph type="pic" idx="4"/>
          </p:nvPr>
        </p:nvSpPr>
        <p:spPr>
          <a:xfrm>
            <a:off x="6360160" y="1905001"/>
            <a:ext cx="1077384" cy="77787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 txBox="1">
            <a:spLocks noGrp="1"/>
          </p:cNvSpPr>
          <p:nvPr>
            <p:ph type="body" idx="5"/>
          </p:nvPr>
        </p:nvSpPr>
        <p:spPr>
          <a:xfrm>
            <a:off x="7531948" y="4114800"/>
            <a:ext cx="4050453" cy="1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6"/>
          </p:nvPr>
        </p:nvSpPr>
        <p:spPr>
          <a:xfrm>
            <a:off x="2086187" y="4114800"/>
            <a:ext cx="4050453" cy="1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7"/>
          </p:nvPr>
        </p:nvSpPr>
        <p:spPr>
          <a:xfrm>
            <a:off x="914400" y="4114801"/>
            <a:ext cx="1077384" cy="77787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8"/>
          </p:nvPr>
        </p:nvSpPr>
        <p:spPr>
          <a:xfrm>
            <a:off x="6360160" y="4114801"/>
            <a:ext cx="1077384" cy="77787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7531948" y="1915160"/>
            <a:ext cx="4050453" cy="419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2086187" y="1915160"/>
            <a:ext cx="4050453" cy="419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914400" y="365127"/>
            <a:ext cx="10708640" cy="9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7531948" y="1915160"/>
            <a:ext cx="4050453" cy="419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1923627" y="1915160"/>
            <a:ext cx="4050453" cy="419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0098DB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914400" y="365127"/>
            <a:ext cx="10708640" cy="9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1" y="1926778"/>
            <a:ext cx="705447" cy="54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545" y="3743365"/>
            <a:ext cx="641804" cy="48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6730" y="2676717"/>
            <a:ext cx="716793" cy="48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380" y="2867246"/>
            <a:ext cx="582969" cy="5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211" y="5526869"/>
            <a:ext cx="660279" cy="47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6191" y="4672615"/>
            <a:ext cx="708125" cy="47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2069" y="5412560"/>
            <a:ext cx="713527" cy="48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1458" y="1905001"/>
            <a:ext cx="621553" cy="48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58504" y="3563189"/>
            <a:ext cx="713527" cy="53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36376" y="4488409"/>
            <a:ext cx="600141" cy="55813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F5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914400" y="365127"/>
            <a:ext cx="10708640" cy="9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/>
          <p:nvPr/>
        </p:nvSpPr>
        <p:spPr>
          <a:xfrm>
            <a:off x="-1" y="1469596"/>
            <a:ext cx="12192000" cy="69031"/>
          </a:xfrm>
          <a:prstGeom prst="rect">
            <a:avLst/>
          </a:prstGeom>
          <a:gradFill>
            <a:gsLst>
              <a:gs pos="0">
                <a:srgbClr val="0098DB"/>
              </a:gs>
              <a:gs pos="50000">
                <a:srgbClr val="0098DB"/>
              </a:gs>
              <a:gs pos="99000">
                <a:srgbClr val="002F5F">
                  <a:alpha val="0"/>
                </a:srgbClr>
              </a:gs>
              <a:gs pos="100000">
                <a:srgbClr val="002F5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914399" y="365127"/>
            <a:ext cx="106750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914399" y="1825625"/>
            <a:ext cx="106750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862849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14401" y="6193989"/>
            <a:ext cx="1402080" cy="5257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0" userDrawn="1">
          <p15:clr>
            <a:srgbClr val="F26B43"/>
          </p15:clr>
        </p15:guide>
        <p15:guide id="2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clark@waterfx.org" TargetMode="External"/><Relationship Id="rId5" Type="http://schemas.openxmlformats.org/officeDocument/2006/relationships/hyperlink" Target="mailto:rrodriguez@waterfx.org" TargetMode="External"/><Relationship Id="rId4" Type="http://schemas.openxmlformats.org/officeDocument/2006/relationships/hyperlink" Target="http://www.waterfx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/>
        </p:nvSpPr>
        <p:spPr>
          <a:xfrm>
            <a:off x="1508292" y="1609340"/>
            <a:ext cx="9175417" cy="36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Finance Exchange: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CIFA SRF Workshop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" descr="A group of icons with blue circles&#10;&#10;Description automatically generated"/>
          <p:cNvPicPr preferRelativeResize="0"/>
          <p:nvPr/>
        </p:nvPicPr>
        <p:blipFill rotWithShape="1">
          <a:blip r:embed="rId3">
            <a:alphaModFix amt="17000"/>
          </a:blip>
          <a:srcRect l="3950" t="10494" r="7752" b="14893"/>
          <a:stretch/>
        </p:blipFill>
        <p:spPr>
          <a:xfrm>
            <a:off x="8440765" y="5412031"/>
            <a:ext cx="3215875" cy="14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78017d66b_0_3"/>
          <p:cNvSpPr txBox="1">
            <a:spLocks noGrp="1"/>
          </p:cNvSpPr>
          <p:nvPr>
            <p:ph type="ctrTitle"/>
          </p:nvPr>
        </p:nvSpPr>
        <p:spPr>
          <a:xfrm>
            <a:off x="1713050" y="480175"/>
            <a:ext cx="8840197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lang="en-US" sz="4000" b="1">
                <a:solidFill>
                  <a:schemeClr val="lt1"/>
                </a:solidFill>
              </a:rPr>
              <a:t>Comprehensive Technical Assistance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122" name="Google Shape;122;g3178017d66b_0_3"/>
          <p:cNvSpPr txBox="1"/>
          <p:nvPr/>
        </p:nvSpPr>
        <p:spPr>
          <a:xfrm>
            <a:off x="628462" y="1909309"/>
            <a:ext cx="10835090" cy="329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spcAft>
                <a:spcPts val="1500"/>
              </a:spcAft>
            </a:pPr>
            <a:r>
              <a:rPr lang="en-US" sz="2300" b="0" i="0" dirty="0">
                <a:solidFill>
                  <a:srgbClr val="191819"/>
                </a:solidFill>
                <a:effectLst/>
                <a:latin typeface="+mn-lt"/>
              </a:rPr>
              <a:t>Water Finance Exchange (WFX), a 501(c)(3), is a trusted intermediary that works closely with federal and state stakeholders, communities, philanthropy, and the financial sector to address the water infrastructure funding shortage facing thousands of communities across the U.S.</a:t>
            </a:r>
          </a:p>
          <a:p>
            <a:pPr algn="l">
              <a:spcAft>
                <a:spcPts val="1500"/>
              </a:spcAft>
            </a:pPr>
            <a:r>
              <a:rPr lang="en-US" sz="2300" b="0" i="0" dirty="0">
                <a:solidFill>
                  <a:srgbClr val="191819"/>
                </a:solidFill>
                <a:effectLst/>
                <a:latin typeface="+mn-lt"/>
              </a:rPr>
              <a:t>WFX believes water infrastructure is more than pipes and pumps, it is a catalyst for economic development and a cornerstone for public health and environmental needs. All communities should have water and sanitation that is affordable and sustainable.</a:t>
            </a:r>
          </a:p>
        </p:txBody>
      </p:sp>
      <p:sp>
        <p:nvSpPr>
          <p:cNvPr id="123" name="Google Shape;123;g3178017d66b_0_3"/>
          <p:cNvSpPr/>
          <p:nvPr/>
        </p:nvSpPr>
        <p:spPr>
          <a:xfrm>
            <a:off x="4068274" y="1659022"/>
            <a:ext cx="115500" cy="105900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0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178017d66b_0_3"/>
          <p:cNvSpPr txBox="1"/>
          <p:nvPr/>
        </p:nvSpPr>
        <p:spPr>
          <a:xfrm>
            <a:off x="1514378" y="1497100"/>
            <a:ext cx="9144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        Plan       Prioritize       Fund      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178017d66b_0_3"/>
          <p:cNvSpPr/>
          <p:nvPr/>
        </p:nvSpPr>
        <p:spPr>
          <a:xfrm>
            <a:off x="5305122" y="1659604"/>
            <a:ext cx="115500" cy="105900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0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178017d66b_0_3"/>
          <p:cNvSpPr/>
          <p:nvPr/>
        </p:nvSpPr>
        <p:spPr>
          <a:xfrm>
            <a:off x="7020020" y="1659022"/>
            <a:ext cx="115500" cy="105900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0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178017d66b_0_3"/>
          <p:cNvSpPr/>
          <p:nvPr/>
        </p:nvSpPr>
        <p:spPr>
          <a:xfrm>
            <a:off x="8256868" y="1659021"/>
            <a:ext cx="115500" cy="105900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0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7B8AE-1C86-C632-2B64-E57A03067685}"/>
              </a:ext>
            </a:extLst>
          </p:cNvPr>
          <p:cNvSpPr txBox="1"/>
          <p:nvPr/>
        </p:nvSpPr>
        <p:spPr>
          <a:xfrm>
            <a:off x="2119254" y="5735415"/>
            <a:ext cx="5422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www.waterfx.org</a:t>
            </a:r>
          </a:p>
        </p:txBody>
      </p:sp>
      <p:pic>
        <p:nvPicPr>
          <p:cNvPr id="4" name="Google Shape;115;p1" descr="A group of icons with blue circles&#10;&#10;Description automatically generated">
            <a:extLst>
              <a:ext uri="{FF2B5EF4-FFF2-40B4-BE49-F238E27FC236}">
                <a16:creationId xmlns:a16="http://schemas.microsoft.com/office/drawing/2014/main" id="{4B8EB16A-542C-2DB4-E02A-7B812CFB778D}"/>
              </a:ext>
            </a:extLst>
          </p:cNvPr>
          <p:cNvPicPr preferRelativeResize="0"/>
          <p:nvPr/>
        </p:nvPicPr>
        <p:blipFill rotWithShape="1">
          <a:blip r:embed="rId3">
            <a:alphaModFix amt="17000"/>
          </a:blip>
          <a:srcRect l="3950" t="10494" r="7752" b="14893"/>
          <a:stretch/>
        </p:blipFill>
        <p:spPr>
          <a:xfrm>
            <a:off x="8440765" y="5412031"/>
            <a:ext cx="3215875" cy="14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ctrTitle"/>
          </p:nvPr>
        </p:nvSpPr>
        <p:spPr>
          <a:xfrm>
            <a:off x="1713045" y="470557"/>
            <a:ext cx="8333072" cy="59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lang="en-US" sz="4000" b="1">
                <a:solidFill>
                  <a:schemeClr val="lt1"/>
                </a:solidFill>
              </a:rPr>
              <a:t>Lessons Learned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59800" y="1346404"/>
            <a:ext cx="10894539" cy="407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💧"/>
            </a:pPr>
            <a:r>
              <a:rPr lang="en-US" sz="2000" b="1" dirty="0">
                <a:solidFill>
                  <a:schemeClr val="dk1"/>
                </a:solidFill>
                <a:latin typeface="+mn-lt"/>
              </a:rPr>
              <a:t>North Texas – Investor-owned utilities under receivership wanting to be acquired.  283 connections, four wells, four neighborhoods.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💧"/>
            </a:pPr>
            <a:endParaRPr lang="en-US" sz="2000" b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💧"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Coastal Bend Texas – Economic development opportunity for a small WSC being operated by a regional Authority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💧"/>
            </a:pPr>
            <a:endParaRPr lang="en-US" sz="2000" b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💧"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South Texas – Small County with several colonias and WSCs in poor condition.  County desires to step up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💧"/>
            </a:pPr>
            <a:endParaRPr lang="en-US" sz="2000" b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💧"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West Texas – Small disadvantaged county steps us to help 9 communities, including colonias and unincorporated areas</a:t>
            </a:r>
            <a:endParaRPr sz="2000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0D207-4974-117E-9F62-801B159CFC17}"/>
              </a:ext>
            </a:extLst>
          </p:cNvPr>
          <p:cNvSpPr txBox="1"/>
          <p:nvPr/>
        </p:nvSpPr>
        <p:spPr>
          <a:xfrm>
            <a:off x="2119254" y="5735415"/>
            <a:ext cx="5422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www.waterfx.org</a:t>
            </a:r>
          </a:p>
        </p:txBody>
      </p:sp>
      <p:pic>
        <p:nvPicPr>
          <p:cNvPr id="4" name="Google Shape;115;p1" descr="A group of icons with blue circles&#10;&#10;Description automatically generated">
            <a:extLst>
              <a:ext uri="{FF2B5EF4-FFF2-40B4-BE49-F238E27FC236}">
                <a16:creationId xmlns:a16="http://schemas.microsoft.com/office/drawing/2014/main" id="{5A15D4C1-65CF-F93D-74BB-F987B38FABA3}"/>
              </a:ext>
            </a:extLst>
          </p:cNvPr>
          <p:cNvPicPr preferRelativeResize="0"/>
          <p:nvPr/>
        </p:nvPicPr>
        <p:blipFill rotWithShape="1">
          <a:blip r:embed="rId3">
            <a:alphaModFix amt="17000"/>
          </a:blip>
          <a:srcRect l="3950" t="10494" r="7752" b="14893"/>
          <a:stretch/>
        </p:blipFill>
        <p:spPr>
          <a:xfrm>
            <a:off x="8440765" y="5412031"/>
            <a:ext cx="3215875" cy="14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78017d66b_0_16"/>
          <p:cNvSpPr txBox="1"/>
          <p:nvPr/>
        </p:nvSpPr>
        <p:spPr>
          <a:xfrm>
            <a:off x="1693807" y="556006"/>
            <a:ext cx="8804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Innovative Financing</a:t>
            </a:r>
            <a:endParaRPr sz="40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1" name="Google Shape;141;g3178017d66b_0_16"/>
          <p:cNvPicPr preferRelativeResize="0"/>
          <p:nvPr/>
        </p:nvPicPr>
        <p:blipFill rotWithShape="1">
          <a:blip r:embed="rId3">
            <a:alphaModFix/>
          </a:blip>
          <a:srcRect l="989" t="25029" r="2911" b="2148"/>
          <a:stretch/>
        </p:blipFill>
        <p:spPr>
          <a:xfrm>
            <a:off x="1292206" y="1480993"/>
            <a:ext cx="5745659" cy="38960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178017d66b_0_16"/>
          <p:cNvSpPr txBox="1"/>
          <p:nvPr/>
        </p:nvSpPr>
        <p:spPr>
          <a:xfrm>
            <a:off x="8725719" y="1702053"/>
            <a:ext cx="284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Learn more at: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" name="Google Shape;143;g3178017d66b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7008" y="2317653"/>
            <a:ext cx="2006478" cy="2491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F595E-6111-A949-5D43-FC030B7EE4B9}"/>
              </a:ext>
            </a:extLst>
          </p:cNvPr>
          <p:cNvSpPr txBox="1"/>
          <p:nvPr/>
        </p:nvSpPr>
        <p:spPr>
          <a:xfrm>
            <a:off x="2119254" y="5735415"/>
            <a:ext cx="5422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www.waterfx.org</a:t>
            </a:r>
          </a:p>
        </p:txBody>
      </p:sp>
      <p:pic>
        <p:nvPicPr>
          <p:cNvPr id="4" name="Google Shape;115;p1" descr="A group of icons with blue circles&#10;&#10;Description automatically generated">
            <a:extLst>
              <a:ext uri="{FF2B5EF4-FFF2-40B4-BE49-F238E27FC236}">
                <a16:creationId xmlns:a16="http://schemas.microsoft.com/office/drawing/2014/main" id="{0A32827D-D4B9-FD24-9725-D649389B8BF0}"/>
              </a:ext>
            </a:extLst>
          </p:cNvPr>
          <p:cNvPicPr preferRelativeResize="0"/>
          <p:nvPr/>
        </p:nvPicPr>
        <p:blipFill rotWithShape="1">
          <a:blip r:embed="rId5">
            <a:alphaModFix amt="17000"/>
          </a:blip>
          <a:srcRect l="3950" t="10494" r="7752" b="14893"/>
          <a:stretch/>
        </p:blipFill>
        <p:spPr>
          <a:xfrm>
            <a:off x="8440765" y="5412031"/>
            <a:ext cx="3215875" cy="14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 descr="4,300+ Raindrop Character Stock Photos, Pictures &amp; Royalty-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1751" y="1563191"/>
            <a:ext cx="3949338" cy="3949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 txBox="1">
            <a:spLocks noGrp="1"/>
          </p:cNvSpPr>
          <p:nvPr>
            <p:ph type="ctrTitle"/>
          </p:nvPr>
        </p:nvSpPr>
        <p:spPr>
          <a:xfrm>
            <a:off x="2231633" y="1964525"/>
            <a:ext cx="7728735" cy="21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www.waterfx.org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graphicFrame>
        <p:nvGraphicFramePr>
          <p:cNvPr id="150" name="Google Shape;150;p13"/>
          <p:cNvGraphicFramePr/>
          <p:nvPr/>
        </p:nvGraphicFramePr>
        <p:xfrm>
          <a:off x="1713723" y="4418980"/>
          <a:ext cx="6096000" cy="1463050"/>
        </p:xfrm>
        <a:graphic>
          <a:graphicData uri="http://schemas.openxmlformats.org/drawingml/2006/table">
            <a:tbl>
              <a:tblPr firstRow="1" bandRow="1">
                <a:noFill/>
                <a:tableStyleId>{8F2D9A24-17CE-46DE-82C7-9AAF9BC00C04}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Rogelio Rodriguez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Director, Texas Infrastructure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-US" sz="1800" u="sng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rrodriguez@waterfx.org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DC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Lia Clark, EIT, MEng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Community Engagement Manager, Texas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-US" sz="1800" u="sng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lclark@waterfx.org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DC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Google Shape;115;p1" descr="A group of icons with blue circles&#10;&#10;Description automatically generated">
            <a:extLst>
              <a:ext uri="{FF2B5EF4-FFF2-40B4-BE49-F238E27FC236}">
                <a16:creationId xmlns:a16="http://schemas.microsoft.com/office/drawing/2014/main" id="{9CDAC78A-0FE0-B1B7-56CE-B7C009E2BCA4}"/>
              </a:ext>
            </a:extLst>
          </p:cNvPr>
          <p:cNvPicPr preferRelativeResize="0"/>
          <p:nvPr/>
        </p:nvPicPr>
        <p:blipFill rotWithShape="1">
          <a:blip r:embed="rId7">
            <a:alphaModFix amt="17000"/>
          </a:blip>
          <a:srcRect l="3950" t="10494" r="7752" b="14893"/>
          <a:stretch/>
        </p:blipFill>
        <p:spPr>
          <a:xfrm>
            <a:off x="8440765" y="5412031"/>
            <a:ext cx="3215875" cy="14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FX Color Palette 1">
      <a:dk1>
        <a:srgbClr val="002F5F"/>
      </a:dk1>
      <a:lt1>
        <a:srgbClr val="FFFFFF"/>
      </a:lt1>
      <a:dk2>
        <a:srgbClr val="61C250"/>
      </a:dk2>
      <a:lt2>
        <a:srgbClr val="E7E6E6"/>
      </a:lt2>
      <a:accent1>
        <a:srgbClr val="0098DB"/>
      </a:accent1>
      <a:accent2>
        <a:srgbClr val="A6BCC6"/>
      </a:accent2>
      <a:accent3>
        <a:srgbClr val="E98300"/>
      </a:accent3>
      <a:accent4>
        <a:srgbClr val="F4A704"/>
      </a:accent4>
      <a:accent5>
        <a:srgbClr val="AAA7AA"/>
      </a:accent5>
      <a:accent6>
        <a:srgbClr val="0098E4"/>
      </a:accent6>
      <a:hlink>
        <a:srgbClr val="00447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247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Comprehensive Technical Assistance</vt:lpstr>
      <vt:lpstr>Lessons Learned</vt:lpstr>
      <vt:lpstr>PowerPoint Presentation</vt:lpstr>
      <vt:lpstr>Questions? www.waterfx.org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Vikram Agrawal</dc:creator>
  <cp:lastModifiedBy>Lia Clark</cp:lastModifiedBy>
  <cp:revision>16</cp:revision>
  <dcterms:created xsi:type="dcterms:W3CDTF">2020-12-01T16:36:05Z</dcterms:created>
  <dcterms:modified xsi:type="dcterms:W3CDTF">2024-11-14T14:19:50Z</dcterms:modified>
</cp:coreProperties>
</file>