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122" r:id="rId1"/>
  </p:sldMasterIdLst>
  <p:notesMasterIdLst>
    <p:notesMasterId r:id="rId40"/>
  </p:notesMasterIdLst>
  <p:handoutMasterIdLst>
    <p:handoutMasterId r:id="rId41"/>
  </p:handoutMasterIdLst>
  <p:sldIdLst>
    <p:sldId id="257" r:id="rId2"/>
    <p:sldId id="259" r:id="rId3"/>
    <p:sldId id="260" r:id="rId4"/>
    <p:sldId id="335" r:id="rId5"/>
    <p:sldId id="338" r:id="rId6"/>
    <p:sldId id="341" r:id="rId7"/>
    <p:sldId id="261" r:id="rId8"/>
    <p:sldId id="262" r:id="rId9"/>
    <p:sldId id="263" r:id="rId10"/>
    <p:sldId id="264" r:id="rId11"/>
    <p:sldId id="265" r:id="rId12"/>
    <p:sldId id="267" r:id="rId13"/>
    <p:sldId id="270" r:id="rId14"/>
    <p:sldId id="333" r:id="rId15"/>
    <p:sldId id="337" r:id="rId16"/>
    <p:sldId id="272" r:id="rId17"/>
    <p:sldId id="324" r:id="rId18"/>
    <p:sldId id="325" r:id="rId19"/>
    <p:sldId id="331" r:id="rId20"/>
    <p:sldId id="275" r:id="rId21"/>
    <p:sldId id="277" r:id="rId22"/>
    <p:sldId id="334" r:id="rId23"/>
    <p:sldId id="310" r:id="rId24"/>
    <p:sldId id="311" r:id="rId25"/>
    <p:sldId id="322" r:id="rId26"/>
    <p:sldId id="318" r:id="rId27"/>
    <p:sldId id="280" r:id="rId28"/>
    <p:sldId id="319" r:id="rId29"/>
    <p:sldId id="320" r:id="rId30"/>
    <p:sldId id="287" r:id="rId31"/>
    <p:sldId id="288" r:id="rId32"/>
    <p:sldId id="290" r:id="rId33"/>
    <p:sldId id="326" r:id="rId34"/>
    <p:sldId id="291" r:id="rId35"/>
    <p:sldId id="342" r:id="rId36"/>
    <p:sldId id="344" r:id="rId37"/>
    <p:sldId id="295" r:id="rId38"/>
    <p:sldId id="315" r:id="rId3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33CC"/>
    <a:srgbClr val="00CC00"/>
    <a:srgbClr val="008000"/>
    <a:srgbClr val="000099"/>
    <a:srgbClr val="0033CC"/>
    <a:srgbClr val="0065B0"/>
    <a:srgbClr val="FF9900"/>
    <a:srgbClr val="FFFF99"/>
    <a:srgbClr val="F78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3" autoAdjust="0"/>
    <p:restoredTop sz="94856" autoAdjust="0"/>
  </p:normalViewPr>
  <p:slideViewPr>
    <p:cSldViewPr>
      <p:cViewPr varScale="1">
        <p:scale>
          <a:sx n="108" d="100"/>
          <a:sy n="108" d="100"/>
        </p:scale>
        <p:origin x="16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-12186"/>
    </p:cViewPr>
  </p:sorterViewPr>
  <p:notesViewPr>
    <p:cSldViewPr>
      <p:cViewPr varScale="1">
        <p:scale>
          <a:sx n="55" d="100"/>
          <a:sy n="55" d="100"/>
        </p:scale>
        <p:origin x="-2832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1"/>
          <c:order val="1"/>
          <c:dLbls>
            <c:dLbl>
              <c:idx val="1"/>
              <c:layout>
                <c:manualLayout>
                  <c:x val="-0.219239938757655"/>
                  <c:y val="-0.25722347522084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BDD-4F8B-96AF-7B208432856D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103990923009624"/>
                  <c:y val="0.1306703047808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BDD-4F8B-96AF-7B208432856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'WO Material'!$A$3:$A$12</c:f>
              <c:strCache>
                <c:ptCount val="10"/>
                <c:pt idx="0">
                  <c:v>Cast Iron</c:v>
                </c:pt>
                <c:pt idx="1">
                  <c:v>CONCRETE</c:v>
                </c:pt>
                <c:pt idx="2">
                  <c:v>CURED IN PLACE CIPP</c:v>
                </c:pt>
                <c:pt idx="3">
                  <c:v>Ductile Iron</c:v>
                </c:pt>
                <c:pt idx="4">
                  <c:v>Fiberglass</c:v>
                </c:pt>
                <c:pt idx="5">
                  <c:v>HDPE</c:v>
                </c:pt>
                <c:pt idx="6">
                  <c:v>Hobas</c:v>
                </c:pt>
                <c:pt idx="7">
                  <c:v>Concrete with Liner</c:v>
                </c:pt>
                <c:pt idx="8">
                  <c:v>PVC</c:v>
                </c:pt>
                <c:pt idx="9">
                  <c:v>VITRIFIED CLAY</c:v>
                </c:pt>
              </c:strCache>
            </c:strRef>
          </c:cat>
          <c:val>
            <c:numRef>
              <c:f>'WO Material'!$E$3:$E$12</c:f>
              <c:numCache>
                <c:formatCode>General</c:formatCode>
                <c:ptCount val="10"/>
                <c:pt idx="1">
                  <c:v>26651.13097199999</c:v>
                </c:pt>
                <c:pt idx="3">
                  <c:v>5451.220505</c:v>
                </c:pt>
                <c:pt idx="8">
                  <c:v>6486.635194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BDD-4F8B-96AF-7B208432856D}"/>
            </c:ext>
          </c:extLst>
        </c:ser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'WO Material'!$A$3:$A$12</c:f>
              <c:strCache>
                <c:ptCount val="10"/>
                <c:pt idx="0">
                  <c:v>Cast Iron</c:v>
                </c:pt>
                <c:pt idx="1">
                  <c:v>CONCRETE</c:v>
                </c:pt>
                <c:pt idx="2">
                  <c:v>CURED IN PLACE CIPP</c:v>
                </c:pt>
                <c:pt idx="3">
                  <c:v>Ductile Iron</c:v>
                </c:pt>
                <c:pt idx="4">
                  <c:v>Fiberglass</c:v>
                </c:pt>
                <c:pt idx="5">
                  <c:v>HDPE</c:v>
                </c:pt>
                <c:pt idx="6">
                  <c:v>Hobas</c:v>
                </c:pt>
                <c:pt idx="7">
                  <c:v>Concrete with Liner</c:v>
                </c:pt>
                <c:pt idx="8">
                  <c:v>PVC</c:v>
                </c:pt>
                <c:pt idx="9">
                  <c:v>VITRIFIED CLAY</c:v>
                </c:pt>
              </c:strCache>
            </c:strRef>
          </c:cat>
          <c:val>
            <c:numRef>
              <c:f>'WO Material'!$D$3:$D$12</c:f>
              <c:numCache>
                <c:formatCode>General</c:formatCode>
                <c:ptCount val="10"/>
                <c:pt idx="0">
                  <c:v>732.0</c:v>
                </c:pt>
                <c:pt idx="1">
                  <c:v>61004.13989000001</c:v>
                </c:pt>
                <c:pt idx="2">
                  <c:v>961.0</c:v>
                </c:pt>
                <c:pt idx="3">
                  <c:v>1030.0</c:v>
                </c:pt>
                <c:pt idx="4">
                  <c:v>4527.03863</c:v>
                </c:pt>
                <c:pt idx="5">
                  <c:v>3158.0</c:v>
                </c:pt>
                <c:pt idx="6">
                  <c:v>1058.0</c:v>
                </c:pt>
                <c:pt idx="7">
                  <c:v>14008.86</c:v>
                </c:pt>
                <c:pt idx="9">
                  <c:v>12.71417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BDD-4F8B-96AF-7B208432856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FFFFFF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Lower Sycamore Creek </a:t>
            </a:r>
            <a:r>
              <a:rPr lang="en-US" sz="1600" baseline="0" dirty="0"/>
              <a:t>Condition Scores</a:t>
            </a:r>
            <a:endParaRPr lang="en-US" sz="1600" dirty="0"/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6F-4C3F-9346-6DE029DA70D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6F-4C3F-9346-6DE029DA70D7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6F-4C3F-9346-6DE029DA70D7}"/>
              </c:ext>
            </c:extLst>
          </c:dPt>
          <c:dPt>
            <c:idx val="3"/>
            <c:invertIfNegative val="0"/>
            <c:bubble3D val="0"/>
            <c:spPr>
              <a:solidFill>
                <a:srgbClr val="E78B0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6F-4C3F-9346-6DE029DA70D7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E6F-4C3F-9346-6DE029DA70D7}"/>
              </c:ext>
            </c:extLst>
          </c:dPt>
          <c:val>
            <c:numRef>
              <c:f>Overall!$B$6:$F$6</c:f>
              <c:numCache>
                <c:formatCode>0</c:formatCode>
                <c:ptCount val="5"/>
                <c:pt idx="0">
                  <c:v>9561.823105999998</c:v>
                </c:pt>
                <c:pt idx="1">
                  <c:v>6338.919663</c:v>
                </c:pt>
                <c:pt idx="2">
                  <c:v>18207.63223699999</c:v>
                </c:pt>
                <c:pt idx="3">
                  <c:v>4026.417475</c:v>
                </c:pt>
                <c:pt idx="4">
                  <c:v>454.19419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E6F-4C3F-9346-6DE029DA70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45236400"/>
        <c:axId val="-2145249168"/>
      </c:barChart>
      <c:catAx>
        <c:axId val="-2145236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Condition Score</a:t>
                </a:r>
              </a:p>
            </c:rich>
          </c:tx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2145249168"/>
        <c:crosses val="autoZero"/>
        <c:auto val="1"/>
        <c:lblAlgn val="ctr"/>
        <c:lblOffset val="100"/>
        <c:noMultiLvlLbl val="0"/>
      </c:catAx>
      <c:valAx>
        <c:axId val="-21452491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Footage (ft)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45236400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rgbClr val="FFFFFF"/>
    </a:solidFill>
    <a:ln w="19050">
      <a:solidFill>
        <a:srgbClr val="000000"/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layout>
                <c:manualLayout>
                  <c:x val="-0.220083939979201"/>
                  <c:y val="0.202201322056966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A6E-48CA-A8A2-BF6F6D2A00F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1227900757689"/>
                  <c:y val="-0.155357976086323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A6E-48CA-A8A2-BF6F6D2A00F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44034632866015"/>
                  <c:y val="-0.0425984251968504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/>
                      <a:t>Number of Customers per Piping Segment (25%)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A6E-48CA-A8A2-BF6F6D2A00F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52385232506315"/>
                  <c:y val="0.16893579274813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A6E-48CA-A8A2-BF6F6D2A00F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59375072584953"/>
                  <c:y val="0.142744881889766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A6E-48CA-A8A2-BF6F6D2A00F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Environmentally Sensitive Areas (30%)</c:v>
                </c:pt>
                <c:pt idx="1">
                  <c:v>High Impact Areas (30%)</c:v>
                </c:pt>
                <c:pt idx="2">
                  <c:v>Number of Customers per Interceptor Segment (25%)</c:v>
                </c:pt>
                <c:pt idx="3">
                  <c:v>Access Issues (15%)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30.0</c:v>
                </c:pt>
                <c:pt idx="1">
                  <c:v>30.0</c:v>
                </c:pt>
                <c:pt idx="2">
                  <c:v>25.0</c:v>
                </c:pt>
                <c:pt idx="3">
                  <c:v>15.0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A6E-48CA-A8A2-BF6F6D2A00FB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eg"/><Relationship Id="rId12" Type="http://schemas.openxmlformats.org/officeDocument/2006/relationships/image" Target="../media/image17.png"/><Relationship Id="rId13" Type="http://schemas.openxmlformats.org/officeDocument/2006/relationships/image" Target="../media/image18.jpeg"/><Relationship Id="rId14" Type="http://schemas.openxmlformats.org/officeDocument/2006/relationships/image" Target="../media/image19.jpeg"/><Relationship Id="rId15" Type="http://schemas.openxmlformats.org/officeDocument/2006/relationships/image" Target="../media/image20.jpeg"/><Relationship Id="rId1" Type="http://schemas.openxmlformats.org/officeDocument/2006/relationships/image" Target="../media/image6.gif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0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eg"/><Relationship Id="rId12" Type="http://schemas.openxmlformats.org/officeDocument/2006/relationships/image" Target="../media/image17.png"/><Relationship Id="rId13" Type="http://schemas.openxmlformats.org/officeDocument/2006/relationships/image" Target="../media/image18.jpeg"/><Relationship Id="rId14" Type="http://schemas.openxmlformats.org/officeDocument/2006/relationships/image" Target="../media/image19.jpeg"/><Relationship Id="rId15" Type="http://schemas.openxmlformats.org/officeDocument/2006/relationships/image" Target="../media/image20.jpeg"/><Relationship Id="rId1" Type="http://schemas.openxmlformats.org/officeDocument/2006/relationships/image" Target="../media/image6.gif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0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5C636E-88B9-483E-A0BB-85124B10B64C}" type="doc">
      <dgm:prSet loTypeId="urn:microsoft.com/office/officeart/2005/8/layout/pList1#1" loCatId="list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C1BB059-51DD-4F22-8965-7A078D337F3D}">
      <dgm:prSet phldrT="[Text]" custT="1"/>
      <dgm:spPr/>
      <dgm:t>
        <a:bodyPr/>
        <a:lstStyle/>
        <a:p>
          <a:endParaRPr lang="en-US" sz="1800" b="1" baseline="0" dirty="0">
            <a:solidFill>
              <a:schemeClr val="tx1"/>
            </a:solidFill>
          </a:endParaRPr>
        </a:p>
      </dgm:t>
    </dgm:pt>
    <dgm:pt modelId="{8B698B9F-40FA-459C-8568-579D56070112}" type="parTrans" cxnId="{DD54EA27-C6DE-40AC-A14F-B17345361163}">
      <dgm:prSet/>
      <dgm:spPr/>
      <dgm:t>
        <a:bodyPr/>
        <a:lstStyle/>
        <a:p>
          <a:endParaRPr lang="en-US" sz="2000" b="1">
            <a:solidFill>
              <a:schemeClr val="accent5"/>
            </a:solidFill>
          </a:endParaRPr>
        </a:p>
      </dgm:t>
    </dgm:pt>
    <dgm:pt modelId="{05179CDD-85EE-45D7-9298-CAAE07729107}" type="sibTrans" cxnId="{DD54EA27-C6DE-40AC-A14F-B17345361163}">
      <dgm:prSet/>
      <dgm:spPr/>
      <dgm:t>
        <a:bodyPr/>
        <a:lstStyle/>
        <a:p>
          <a:endParaRPr lang="en-US" sz="2000" b="1">
            <a:solidFill>
              <a:schemeClr val="accent5"/>
            </a:solidFill>
          </a:endParaRPr>
        </a:p>
      </dgm:t>
    </dgm:pt>
    <dgm:pt modelId="{1E7F4EA3-ADD1-4773-9C9E-C632662F40F1}">
      <dgm:prSet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 </a:t>
          </a:r>
        </a:p>
      </dgm:t>
    </dgm:pt>
    <dgm:pt modelId="{C22797B2-9701-45A8-841A-C972EBB95064}" type="parTrans" cxnId="{1DB4F344-D425-4266-A1E3-CA0C47883188}">
      <dgm:prSet/>
      <dgm:spPr/>
      <dgm:t>
        <a:bodyPr/>
        <a:lstStyle/>
        <a:p>
          <a:endParaRPr lang="en-US" sz="2000" b="1">
            <a:solidFill>
              <a:schemeClr val="accent5"/>
            </a:solidFill>
          </a:endParaRPr>
        </a:p>
      </dgm:t>
    </dgm:pt>
    <dgm:pt modelId="{9E674F40-5EBE-410B-A605-10223108AEFE}" type="sibTrans" cxnId="{1DB4F344-D425-4266-A1E3-CA0C47883188}">
      <dgm:prSet/>
      <dgm:spPr/>
      <dgm:t>
        <a:bodyPr/>
        <a:lstStyle/>
        <a:p>
          <a:endParaRPr lang="en-US" sz="2000" b="1">
            <a:solidFill>
              <a:schemeClr val="accent5"/>
            </a:solidFill>
          </a:endParaRPr>
        </a:p>
      </dgm:t>
    </dgm:pt>
    <dgm:pt modelId="{BBE776E8-BC17-4748-B04C-80F8E844383C}">
      <dgm:prSet custT="1"/>
      <dgm:spPr/>
      <dgm:t>
        <a:bodyPr/>
        <a:lstStyle/>
        <a:p>
          <a:endParaRPr lang="en-US" sz="1800" b="1" dirty="0">
            <a:solidFill>
              <a:schemeClr val="tx1"/>
            </a:solidFill>
          </a:endParaRPr>
        </a:p>
      </dgm:t>
    </dgm:pt>
    <dgm:pt modelId="{9E28B2B9-5AA4-43B4-A27E-4CF353C746D9}" type="parTrans" cxnId="{A601663D-AE19-4AF1-B1DB-BA1DEF7DA755}">
      <dgm:prSet/>
      <dgm:spPr/>
      <dgm:t>
        <a:bodyPr/>
        <a:lstStyle/>
        <a:p>
          <a:endParaRPr lang="en-US" sz="2000" b="1">
            <a:solidFill>
              <a:schemeClr val="accent5"/>
            </a:solidFill>
          </a:endParaRPr>
        </a:p>
      </dgm:t>
    </dgm:pt>
    <dgm:pt modelId="{F1753010-8E38-4650-8BED-FA24ED41E123}" type="sibTrans" cxnId="{A601663D-AE19-4AF1-B1DB-BA1DEF7DA755}">
      <dgm:prSet/>
      <dgm:spPr/>
      <dgm:t>
        <a:bodyPr/>
        <a:lstStyle/>
        <a:p>
          <a:endParaRPr lang="en-US" sz="2000" b="1">
            <a:solidFill>
              <a:schemeClr val="accent5"/>
            </a:solidFill>
          </a:endParaRPr>
        </a:p>
      </dgm:t>
    </dgm:pt>
    <dgm:pt modelId="{2161DB6C-BC4F-4257-894F-FE1735E744B9}">
      <dgm:prSet custT="1"/>
      <dgm:spPr/>
      <dgm:t>
        <a:bodyPr/>
        <a:lstStyle/>
        <a:p>
          <a:endParaRPr lang="en-US" sz="1800" b="1" dirty="0">
            <a:solidFill>
              <a:schemeClr val="tx1"/>
            </a:solidFill>
          </a:endParaRPr>
        </a:p>
      </dgm:t>
    </dgm:pt>
    <dgm:pt modelId="{F70372CB-809E-4CEF-87A2-A518B0EA888C}" type="parTrans" cxnId="{ABC6D524-1C8C-453E-B267-E914CC001195}">
      <dgm:prSet/>
      <dgm:spPr/>
      <dgm:t>
        <a:bodyPr/>
        <a:lstStyle/>
        <a:p>
          <a:endParaRPr lang="en-US"/>
        </a:p>
      </dgm:t>
    </dgm:pt>
    <dgm:pt modelId="{D004C37E-581A-4773-86A4-5D470D844F83}" type="sibTrans" cxnId="{ABC6D524-1C8C-453E-B267-E914CC001195}">
      <dgm:prSet/>
      <dgm:spPr/>
      <dgm:t>
        <a:bodyPr/>
        <a:lstStyle/>
        <a:p>
          <a:endParaRPr lang="en-US"/>
        </a:p>
      </dgm:t>
    </dgm:pt>
    <dgm:pt modelId="{1BF118FC-8593-4FD1-ACFD-67C825350218}">
      <dgm:prSet custT="1"/>
      <dgm:spPr/>
      <dgm:t>
        <a:bodyPr/>
        <a:lstStyle/>
        <a:p>
          <a:endParaRPr lang="en-US" sz="1800" b="1" dirty="0">
            <a:solidFill>
              <a:schemeClr val="tx1"/>
            </a:solidFill>
          </a:endParaRPr>
        </a:p>
      </dgm:t>
    </dgm:pt>
    <dgm:pt modelId="{A1E26FEF-97B6-4621-861D-37D068053AB9}" type="parTrans" cxnId="{725837E5-2035-4C53-9EBD-FF9FFC712D11}">
      <dgm:prSet/>
      <dgm:spPr/>
      <dgm:t>
        <a:bodyPr/>
        <a:lstStyle/>
        <a:p>
          <a:endParaRPr lang="en-US"/>
        </a:p>
      </dgm:t>
    </dgm:pt>
    <dgm:pt modelId="{ABEF1ACB-EF5F-4FFD-994E-9E60BBD82574}" type="sibTrans" cxnId="{725837E5-2035-4C53-9EBD-FF9FFC712D11}">
      <dgm:prSet/>
      <dgm:spPr/>
      <dgm:t>
        <a:bodyPr/>
        <a:lstStyle/>
        <a:p>
          <a:endParaRPr lang="en-US"/>
        </a:p>
      </dgm:t>
    </dgm:pt>
    <dgm:pt modelId="{2D23129E-EA58-4A50-A449-A9E737D74009}">
      <dgm:prSet custT="1"/>
      <dgm:spPr/>
      <dgm:t>
        <a:bodyPr/>
        <a:lstStyle/>
        <a:p>
          <a:endParaRPr lang="en-US" sz="1800" b="1" dirty="0">
            <a:solidFill>
              <a:schemeClr val="tx1"/>
            </a:solidFill>
          </a:endParaRPr>
        </a:p>
      </dgm:t>
    </dgm:pt>
    <dgm:pt modelId="{4DF81E6C-8D2A-4FBC-9F98-D23856D8D635}" type="parTrans" cxnId="{3FFD85C7-FBE2-4EBF-B08B-EC48B383FEA7}">
      <dgm:prSet/>
      <dgm:spPr/>
      <dgm:t>
        <a:bodyPr/>
        <a:lstStyle/>
        <a:p>
          <a:endParaRPr lang="en-US"/>
        </a:p>
      </dgm:t>
    </dgm:pt>
    <dgm:pt modelId="{BEE83BC4-4CAF-4800-B2E6-7B219166A05C}" type="sibTrans" cxnId="{3FFD85C7-FBE2-4EBF-B08B-EC48B383FEA7}">
      <dgm:prSet/>
      <dgm:spPr/>
      <dgm:t>
        <a:bodyPr/>
        <a:lstStyle/>
        <a:p>
          <a:endParaRPr lang="en-US"/>
        </a:p>
      </dgm:t>
    </dgm:pt>
    <dgm:pt modelId="{F24C71BF-300E-4BC0-95CB-0413CF387EC4}">
      <dgm:prSet custT="1"/>
      <dgm:spPr/>
      <dgm:t>
        <a:bodyPr/>
        <a:lstStyle/>
        <a:p>
          <a:endParaRPr lang="en-US" sz="1800" b="1" dirty="0">
            <a:solidFill>
              <a:schemeClr val="tx1"/>
            </a:solidFill>
          </a:endParaRPr>
        </a:p>
      </dgm:t>
    </dgm:pt>
    <dgm:pt modelId="{2178E52C-F636-4896-99CF-608ABCEE7B1E}" type="parTrans" cxnId="{5A388207-51D2-42C7-A02D-FBE3954FE2AD}">
      <dgm:prSet/>
      <dgm:spPr/>
      <dgm:t>
        <a:bodyPr/>
        <a:lstStyle/>
        <a:p>
          <a:endParaRPr lang="en-US"/>
        </a:p>
      </dgm:t>
    </dgm:pt>
    <dgm:pt modelId="{C2E738C2-5D1C-44D1-B73C-98C3A5554E4D}" type="sibTrans" cxnId="{5A388207-51D2-42C7-A02D-FBE3954FE2AD}">
      <dgm:prSet/>
      <dgm:spPr/>
      <dgm:t>
        <a:bodyPr/>
        <a:lstStyle/>
        <a:p>
          <a:endParaRPr lang="en-US"/>
        </a:p>
      </dgm:t>
    </dgm:pt>
    <dgm:pt modelId="{73EA7E90-220D-4B12-8722-342554C9DE5D}">
      <dgm:prSet custT="1"/>
      <dgm:spPr/>
      <dgm:t>
        <a:bodyPr/>
        <a:lstStyle/>
        <a:p>
          <a:endParaRPr lang="en-US" sz="1800" b="1" dirty="0">
            <a:solidFill>
              <a:schemeClr val="tx1"/>
            </a:solidFill>
          </a:endParaRPr>
        </a:p>
      </dgm:t>
    </dgm:pt>
    <dgm:pt modelId="{1413FF5D-4F5F-4EF1-98AE-AF2EA73AA9CE}" type="parTrans" cxnId="{12D5D37C-F289-4CAA-BE9C-F6641C2579CB}">
      <dgm:prSet/>
      <dgm:spPr/>
      <dgm:t>
        <a:bodyPr/>
        <a:lstStyle/>
        <a:p>
          <a:endParaRPr lang="en-US"/>
        </a:p>
      </dgm:t>
    </dgm:pt>
    <dgm:pt modelId="{1670C55F-B2F7-4FA1-8C8D-4AA1662F5377}" type="sibTrans" cxnId="{12D5D37C-F289-4CAA-BE9C-F6641C2579CB}">
      <dgm:prSet/>
      <dgm:spPr/>
      <dgm:t>
        <a:bodyPr/>
        <a:lstStyle/>
        <a:p>
          <a:endParaRPr lang="en-US"/>
        </a:p>
      </dgm:t>
    </dgm:pt>
    <dgm:pt modelId="{C6465FF3-6FD4-4DF0-A028-9E25D7B54D19}">
      <dgm:prSet custT="1"/>
      <dgm:spPr/>
      <dgm:t>
        <a:bodyPr/>
        <a:lstStyle/>
        <a:p>
          <a:endParaRPr lang="en-US" sz="1800" b="1" dirty="0">
            <a:solidFill>
              <a:schemeClr val="tx1"/>
            </a:solidFill>
          </a:endParaRPr>
        </a:p>
      </dgm:t>
    </dgm:pt>
    <dgm:pt modelId="{7ABD4D20-091D-4CD0-BC13-6C525A660146}" type="parTrans" cxnId="{4F345C62-7381-4867-AC47-32CF3B81A098}">
      <dgm:prSet/>
      <dgm:spPr/>
      <dgm:t>
        <a:bodyPr/>
        <a:lstStyle/>
        <a:p>
          <a:endParaRPr lang="en-US"/>
        </a:p>
      </dgm:t>
    </dgm:pt>
    <dgm:pt modelId="{382EDB8C-370A-4865-8D2C-4C688F0F4803}" type="sibTrans" cxnId="{4F345C62-7381-4867-AC47-32CF3B81A098}">
      <dgm:prSet/>
      <dgm:spPr/>
      <dgm:t>
        <a:bodyPr/>
        <a:lstStyle/>
        <a:p>
          <a:endParaRPr lang="en-US"/>
        </a:p>
      </dgm:t>
    </dgm:pt>
    <dgm:pt modelId="{1150BA24-0D98-4709-9E80-E7890E835D21}">
      <dgm:prSet custT="1"/>
      <dgm:spPr/>
      <dgm:t>
        <a:bodyPr/>
        <a:lstStyle/>
        <a:p>
          <a:endParaRPr lang="en-US" sz="1800" b="1" dirty="0">
            <a:solidFill>
              <a:schemeClr val="tx1"/>
            </a:solidFill>
          </a:endParaRPr>
        </a:p>
      </dgm:t>
    </dgm:pt>
    <dgm:pt modelId="{0DA802CB-E005-4951-B97F-B82DE8B6FC63}" type="sibTrans" cxnId="{33ECDB8F-7E79-4134-8DA7-6332C7FC9912}">
      <dgm:prSet/>
      <dgm:spPr/>
      <dgm:t>
        <a:bodyPr/>
        <a:lstStyle/>
        <a:p>
          <a:endParaRPr lang="en-US"/>
        </a:p>
      </dgm:t>
    </dgm:pt>
    <dgm:pt modelId="{941F8F46-F39A-4C75-A007-801AFF0F654D}" type="parTrans" cxnId="{33ECDB8F-7E79-4134-8DA7-6332C7FC9912}">
      <dgm:prSet/>
      <dgm:spPr/>
      <dgm:t>
        <a:bodyPr/>
        <a:lstStyle/>
        <a:p>
          <a:endParaRPr lang="en-US"/>
        </a:p>
      </dgm:t>
    </dgm:pt>
    <dgm:pt modelId="{161E92D0-8E1B-46B0-AD11-BEC36C7C623E}">
      <dgm:prSet custT="1"/>
      <dgm:spPr/>
      <dgm:t>
        <a:bodyPr/>
        <a:lstStyle/>
        <a:p>
          <a:endParaRPr lang="en-US" sz="1800" b="1" dirty="0">
            <a:solidFill>
              <a:schemeClr val="tx1"/>
            </a:solidFill>
          </a:endParaRPr>
        </a:p>
      </dgm:t>
    </dgm:pt>
    <dgm:pt modelId="{EF702750-37CD-4272-8941-940D1D8C8BE0}" type="parTrans" cxnId="{8B478E50-29FB-4C06-9C62-17CC9382E53C}">
      <dgm:prSet/>
      <dgm:spPr/>
      <dgm:t>
        <a:bodyPr/>
        <a:lstStyle/>
        <a:p>
          <a:endParaRPr lang="en-US"/>
        </a:p>
      </dgm:t>
    </dgm:pt>
    <dgm:pt modelId="{F64C4F30-EDCA-4E25-AE3F-1C6F279A7B38}" type="sibTrans" cxnId="{8B478E50-29FB-4C06-9C62-17CC9382E53C}">
      <dgm:prSet/>
      <dgm:spPr/>
      <dgm:t>
        <a:bodyPr/>
        <a:lstStyle/>
        <a:p>
          <a:endParaRPr lang="en-US"/>
        </a:p>
      </dgm:t>
    </dgm:pt>
    <dgm:pt modelId="{D709BDFF-DBBB-4766-97F9-EDFAD6BEEC3F}">
      <dgm:prSet custT="1"/>
      <dgm:spPr/>
      <dgm:t>
        <a:bodyPr/>
        <a:lstStyle/>
        <a:p>
          <a:endParaRPr lang="en-US" sz="1800" b="1" dirty="0">
            <a:solidFill>
              <a:schemeClr val="tx1"/>
            </a:solidFill>
          </a:endParaRPr>
        </a:p>
      </dgm:t>
    </dgm:pt>
    <dgm:pt modelId="{3FD3ED56-CD42-4F85-91BC-83A573D2CF5E}" type="parTrans" cxnId="{D0589A53-A557-41AA-92DF-478EDB64F6D0}">
      <dgm:prSet/>
      <dgm:spPr/>
      <dgm:t>
        <a:bodyPr/>
        <a:lstStyle/>
        <a:p>
          <a:endParaRPr lang="en-US"/>
        </a:p>
      </dgm:t>
    </dgm:pt>
    <dgm:pt modelId="{1C22FB59-A3D8-4C25-8809-A43922473911}" type="sibTrans" cxnId="{D0589A53-A557-41AA-92DF-478EDB64F6D0}">
      <dgm:prSet/>
      <dgm:spPr/>
      <dgm:t>
        <a:bodyPr/>
        <a:lstStyle/>
        <a:p>
          <a:endParaRPr lang="en-US"/>
        </a:p>
      </dgm:t>
    </dgm:pt>
    <dgm:pt modelId="{D8CE9D2C-98E6-41BF-B83F-E70DA36F2B45}">
      <dgm:prSet custT="1"/>
      <dgm:spPr/>
      <dgm:t>
        <a:bodyPr/>
        <a:lstStyle/>
        <a:p>
          <a:endParaRPr lang="en-US" sz="1800" b="1" dirty="0">
            <a:solidFill>
              <a:schemeClr val="tx1"/>
            </a:solidFill>
          </a:endParaRPr>
        </a:p>
      </dgm:t>
    </dgm:pt>
    <dgm:pt modelId="{D83ACA95-1CB2-49A9-8CD4-C0CACF912C23}" type="sibTrans" cxnId="{D0EF49F9-1959-41AB-8667-0FAA843591E6}">
      <dgm:prSet/>
      <dgm:spPr/>
      <dgm:t>
        <a:bodyPr/>
        <a:lstStyle/>
        <a:p>
          <a:endParaRPr lang="en-US"/>
        </a:p>
      </dgm:t>
    </dgm:pt>
    <dgm:pt modelId="{4E23EFBD-E72C-4295-856E-96AD7D3D1D8C}" type="parTrans" cxnId="{D0EF49F9-1959-41AB-8667-0FAA843591E6}">
      <dgm:prSet/>
      <dgm:spPr/>
      <dgm:t>
        <a:bodyPr/>
        <a:lstStyle/>
        <a:p>
          <a:endParaRPr lang="en-US"/>
        </a:p>
      </dgm:t>
    </dgm:pt>
    <dgm:pt modelId="{50E5398C-6911-4608-B33D-0B1A23F9AC0E}">
      <dgm:prSet custT="1"/>
      <dgm:spPr/>
      <dgm:t>
        <a:bodyPr/>
        <a:lstStyle/>
        <a:p>
          <a:endParaRPr lang="en-US" sz="1800" b="1" dirty="0">
            <a:solidFill>
              <a:schemeClr val="tx1"/>
            </a:solidFill>
          </a:endParaRPr>
        </a:p>
      </dgm:t>
    </dgm:pt>
    <dgm:pt modelId="{5B73D0C3-E0FD-463D-8C5F-FBAD169656C1}" type="sibTrans" cxnId="{4065EFB5-F284-4DE2-B8E3-346F05C89BE0}">
      <dgm:prSet/>
      <dgm:spPr/>
      <dgm:t>
        <a:bodyPr/>
        <a:lstStyle/>
        <a:p>
          <a:endParaRPr lang="en-US"/>
        </a:p>
      </dgm:t>
    </dgm:pt>
    <dgm:pt modelId="{9C947395-ABBD-460A-A786-D2A775FC7C6C}" type="parTrans" cxnId="{4065EFB5-F284-4DE2-B8E3-346F05C89BE0}">
      <dgm:prSet/>
      <dgm:spPr/>
      <dgm:t>
        <a:bodyPr/>
        <a:lstStyle/>
        <a:p>
          <a:endParaRPr lang="en-US"/>
        </a:p>
      </dgm:t>
    </dgm:pt>
    <dgm:pt modelId="{115412EE-C1EA-409F-8E3C-30837B195F6C}">
      <dgm:prSet custT="1"/>
      <dgm:spPr/>
      <dgm:t>
        <a:bodyPr/>
        <a:lstStyle/>
        <a:p>
          <a:endParaRPr lang="en-US" sz="1800" b="1" dirty="0">
            <a:solidFill>
              <a:schemeClr val="tx1"/>
            </a:solidFill>
          </a:endParaRPr>
        </a:p>
      </dgm:t>
    </dgm:pt>
    <dgm:pt modelId="{CD2025C2-2241-4EA8-A973-4FECC05B3123}" type="sibTrans" cxnId="{5F7A0597-DD14-4589-8939-1E97231A7F68}">
      <dgm:prSet/>
      <dgm:spPr/>
      <dgm:t>
        <a:bodyPr/>
        <a:lstStyle/>
        <a:p>
          <a:endParaRPr lang="en-US"/>
        </a:p>
      </dgm:t>
    </dgm:pt>
    <dgm:pt modelId="{34CB06AF-93A5-4B35-83C2-E6C3F7201445}" type="parTrans" cxnId="{5F7A0597-DD14-4589-8939-1E97231A7F68}">
      <dgm:prSet/>
      <dgm:spPr/>
      <dgm:t>
        <a:bodyPr/>
        <a:lstStyle/>
        <a:p>
          <a:endParaRPr lang="en-US"/>
        </a:p>
      </dgm:t>
    </dgm:pt>
    <dgm:pt modelId="{FB3398CE-A4D5-4343-8FA5-AFF58EA2D5CD}" type="pres">
      <dgm:prSet presAssocID="{A65C636E-88B9-483E-A0BB-85124B10B6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ECD588-4DAA-4C61-8C37-571FE16E5508}" type="pres">
      <dgm:prSet presAssocID="{9C1BB059-51DD-4F22-8965-7A078D337F3D}" presName="compNode" presStyleCnt="0"/>
      <dgm:spPr/>
    </dgm:pt>
    <dgm:pt modelId="{76783B64-3B8B-40D4-B10B-E7B27171C26F}" type="pres">
      <dgm:prSet presAssocID="{9C1BB059-51DD-4F22-8965-7A078D337F3D}" presName="pictRect" presStyleLbl="node1" presStyleIdx="0" presStyleCnt="1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0E5054B9-5A62-4BF7-90D8-B20476B5C735}" type="pres">
      <dgm:prSet presAssocID="{9C1BB059-51DD-4F22-8965-7A078D337F3D}" presName="textRect" presStyleLbl="revTx" presStyleIdx="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8440D3-B259-489A-A86F-1374B67FDA4F}" type="pres">
      <dgm:prSet presAssocID="{05179CDD-85EE-45D7-9298-CAAE0772910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8C7664F-D9E2-4DB1-A630-19CC8BA0BECD}" type="pres">
      <dgm:prSet presAssocID="{1E7F4EA3-ADD1-4773-9C9E-C632662F40F1}" presName="compNode" presStyleCnt="0"/>
      <dgm:spPr/>
    </dgm:pt>
    <dgm:pt modelId="{FBF181A6-1579-40E1-AAC9-F46911BEC35C}" type="pres">
      <dgm:prSet presAssocID="{1E7F4EA3-ADD1-4773-9C9E-C632662F40F1}" presName="pictRect" presStyleLbl="node1" presStyleIdx="1" presStyleCnt="1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F1716313-955A-4ACF-B495-0753091ADAB4}" type="pres">
      <dgm:prSet presAssocID="{1E7F4EA3-ADD1-4773-9C9E-C632662F40F1}" presName="textRect" presStyleLbl="revTx" presStyleIdx="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7072B7-09C7-4037-8009-C6AB9CAE6F1A}" type="pres">
      <dgm:prSet presAssocID="{9E674F40-5EBE-410B-A605-10223108AEF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C944E41-9858-4B08-8A31-BCC06AC153E0}" type="pres">
      <dgm:prSet presAssocID="{2161DB6C-BC4F-4257-894F-FE1735E744B9}" presName="compNode" presStyleCnt="0"/>
      <dgm:spPr/>
    </dgm:pt>
    <dgm:pt modelId="{C3DB8EE3-641E-419C-B627-0994343A078D}" type="pres">
      <dgm:prSet presAssocID="{2161DB6C-BC4F-4257-894F-FE1735E744B9}" presName="pictRect" presStyleLbl="node1" presStyleIdx="2" presStyleCnt="15"/>
      <dgm:spPr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7DEA72B9-124D-4CD5-ABD2-E236E8801CB9}" type="pres">
      <dgm:prSet presAssocID="{2161DB6C-BC4F-4257-894F-FE1735E744B9}" presName="textRect" presStyleLbl="revTx" presStyleIdx="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06C53-388F-45C6-B89E-0A4FB3F0561D}" type="pres">
      <dgm:prSet presAssocID="{D004C37E-581A-4773-86A4-5D470D844F8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259B3A7-5A37-49A9-BFF7-60BFF246EDBD}" type="pres">
      <dgm:prSet presAssocID="{BBE776E8-BC17-4748-B04C-80F8E844383C}" presName="compNode" presStyleCnt="0"/>
      <dgm:spPr/>
    </dgm:pt>
    <dgm:pt modelId="{958D6EFB-49E9-4A1F-8F9D-121E7AD32BC7}" type="pres">
      <dgm:prSet presAssocID="{BBE776E8-BC17-4748-B04C-80F8E844383C}" presName="pictRect" presStyleLbl="node1" presStyleIdx="3" presStyleCnt="15"/>
      <dgm:spPr>
        <a:blipFill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329A311E-25A1-4D70-AF2C-BE7B5321036E}" type="pres">
      <dgm:prSet presAssocID="{BBE776E8-BC17-4748-B04C-80F8E844383C}" presName="textRect" presStyleLbl="revTx" presStyleIdx="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60EFB4-53F6-4C08-A9FE-611B5C3BB221}" type="pres">
      <dgm:prSet presAssocID="{F1753010-8E38-4650-8BED-FA24ED41E12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07C5D8C-B1A8-48FB-AB93-4EF03392067E}" type="pres">
      <dgm:prSet presAssocID="{D8CE9D2C-98E6-41BF-B83F-E70DA36F2B45}" presName="compNode" presStyleCnt="0"/>
      <dgm:spPr/>
    </dgm:pt>
    <dgm:pt modelId="{AB1448CC-A4AA-4797-9C05-F27E2FEF91BC}" type="pres">
      <dgm:prSet presAssocID="{D8CE9D2C-98E6-41BF-B83F-E70DA36F2B45}" presName="pictRect" presStyleLbl="node1" presStyleIdx="4" presStyleCnt="1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93D00886-9D9E-4B9A-AEEA-FAB3D77EE11B}" type="pres">
      <dgm:prSet presAssocID="{D8CE9D2C-98E6-41BF-B83F-E70DA36F2B45}" presName="textRect" presStyleLbl="revTx" presStyleIdx="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E06A8-50A7-4C3F-AF6D-1A51314F00B3}" type="pres">
      <dgm:prSet presAssocID="{D83ACA95-1CB2-49A9-8CD4-C0CACF912C2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2FFFFCD-F82E-4C23-BF74-50CB7F9B7262}" type="pres">
      <dgm:prSet presAssocID="{1BF118FC-8593-4FD1-ACFD-67C825350218}" presName="compNode" presStyleCnt="0"/>
      <dgm:spPr/>
    </dgm:pt>
    <dgm:pt modelId="{399ABF29-E5D4-4120-930E-C86BFFF236DD}" type="pres">
      <dgm:prSet presAssocID="{1BF118FC-8593-4FD1-ACFD-67C825350218}" presName="pictRect" presStyleLbl="node1" presStyleIdx="5" presStyleCnt="15"/>
      <dgm:spPr>
        <a:blipFill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2A4029E2-B8A0-4473-B5A5-AEB3B5605E0E}" type="pres">
      <dgm:prSet presAssocID="{1BF118FC-8593-4FD1-ACFD-67C825350218}" presName="textRect" presStyleLbl="revTx" presStyleIdx="5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D65EF-FF32-4FAE-802F-A36F76052C3B}" type="pres">
      <dgm:prSet presAssocID="{ABEF1ACB-EF5F-4FFD-994E-9E60BBD8257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2121674-11E5-4AE7-BB86-3C81B2CC842E}" type="pres">
      <dgm:prSet presAssocID="{2D23129E-EA58-4A50-A449-A9E737D74009}" presName="compNode" presStyleCnt="0"/>
      <dgm:spPr/>
    </dgm:pt>
    <dgm:pt modelId="{333EEAB1-239F-4FFA-A3A8-815E301FE069}" type="pres">
      <dgm:prSet presAssocID="{2D23129E-EA58-4A50-A449-A9E737D74009}" presName="pictRect" presStyleLbl="node1" presStyleIdx="6" presStyleCnt="15"/>
      <dgm:spPr>
        <a:blipFill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927E6C0F-4D50-4BF8-9513-DB828D1CCF0B}" type="pres">
      <dgm:prSet presAssocID="{2D23129E-EA58-4A50-A449-A9E737D74009}" presName="textRect" presStyleLbl="revTx" presStyleIdx="6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5A55E6-61FC-4772-B9F0-3703C2AA82A8}" type="pres">
      <dgm:prSet presAssocID="{BEE83BC4-4CAF-4800-B2E6-7B219166A05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1335200-6DAE-4FAA-8A7C-3E57DF193AE4}" type="pres">
      <dgm:prSet presAssocID="{1150BA24-0D98-4709-9E80-E7890E835D21}" presName="compNode" presStyleCnt="0"/>
      <dgm:spPr/>
    </dgm:pt>
    <dgm:pt modelId="{74B4BB97-67D6-4133-AB11-D496927A210A}" type="pres">
      <dgm:prSet presAssocID="{1150BA24-0D98-4709-9E80-E7890E835D21}" presName="pictRect" presStyleLbl="node1" presStyleIdx="7" presStyleCnt="15"/>
      <dgm:spPr>
        <a:blipFill rotWithShape="0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C90ECC7C-9DC7-425A-A7B4-2515B494C8F9}" type="pres">
      <dgm:prSet presAssocID="{1150BA24-0D98-4709-9E80-E7890E835D21}" presName="textRect" presStyleLbl="revTx" presStyleIdx="7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D80FD-F1D8-4113-BD8C-F91F7A61C543}" type="pres">
      <dgm:prSet presAssocID="{0DA802CB-E005-4951-B97F-B82DE8B6FC6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9C77E14-F000-4F0D-A41A-638140996AA2}" type="pres">
      <dgm:prSet presAssocID="{F24C71BF-300E-4BC0-95CB-0413CF387EC4}" presName="compNode" presStyleCnt="0"/>
      <dgm:spPr/>
    </dgm:pt>
    <dgm:pt modelId="{917B4221-9F92-46A8-863C-345B73CF7FE0}" type="pres">
      <dgm:prSet presAssocID="{F24C71BF-300E-4BC0-95CB-0413CF387EC4}" presName="pictRect" presStyleLbl="node1" presStyleIdx="8" presStyleCnt="15"/>
      <dgm:spPr>
        <a:blipFill rotWithShape="0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C5E74491-01B8-461F-AA0A-40329195EB1E}" type="pres">
      <dgm:prSet presAssocID="{F24C71BF-300E-4BC0-95CB-0413CF387EC4}" presName="textRect" presStyleLbl="revTx" presStyleIdx="8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22BA4-EE27-4AAD-B4EC-C553563FA403}" type="pres">
      <dgm:prSet presAssocID="{C2E738C2-5D1C-44D1-B73C-98C3A5554E4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BBB05FC-66BF-4B90-BD6F-9F8981B80388}" type="pres">
      <dgm:prSet presAssocID="{73EA7E90-220D-4B12-8722-342554C9DE5D}" presName="compNode" presStyleCnt="0"/>
      <dgm:spPr/>
    </dgm:pt>
    <dgm:pt modelId="{8115DA02-E45E-4D16-8BB3-EC6C139B00C3}" type="pres">
      <dgm:prSet presAssocID="{73EA7E90-220D-4B12-8722-342554C9DE5D}" presName="pictRect" presStyleLbl="node1" presStyleIdx="9" presStyleCnt="15"/>
      <dgm:spPr>
        <a:blipFill rotWithShape="0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F51B9B3D-C480-4555-99CE-E2DB4FFF33B2}" type="pres">
      <dgm:prSet presAssocID="{73EA7E90-220D-4B12-8722-342554C9DE5D}" presName="textRect" presStyleLbl="revTx" presStyleIdx="9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4C1D8-B09E-4F18-B96D-6B83975057BC}" type="pres">
      <dgm:prSet presAssocID="{1670C55F-B2F7-4FA1-8C8D-4AA1662F537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818A7B2-D1BD-45A5-B8A9-79881856400E}" type="pres">
      <dgm:prSet presAssocID="{161E92D0-8E1B-46B0-AD11-BEC36C7C623E}" presName="compNode" presStyleCnt="0"/>
      <dgm:spPr/>
    </dgm:pt>
    <dgm:pt modelId="{35F65203-3948-4833-BC36-85BECE35BE12}" type="pres">
      <dgm:prSet presAssocID="{161E92D0-8E1B-46B0-AD11-BEC36C7C623E}" presName="pictRect" presStyleLbl="node1" presStyleIdx="10" presStyleCnt="15"/>
      <dgm:spPr>
        <a:blipFill rotWithShape="0"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FB08944F-1D2A-4441-86BF-AD091447FABD}" type="pres">
      <dgm:prSet presAssocID="{161E92D0-8E1B-46B0-AD11-BEC36C7C623E}" presName="textRect" presStyleLbl="revTx" presStyleIdx="1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9D0108-2150-4A4D-8DB5-8E9A8E6FB3B2}" type="pres">
      <dgm:prSet presAssocID="{F64C4F30-EDCA-4E25-AE3F-1C6F279A7B3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112188F-2169-4DFC-81A5-9C6B89A5DEE0}" type="pres">
      <dgm:prSet presAssocID="{D709BDFF-DBBB-4766-97F9-EDFAD6BEEC3F}" presName="compNode" presStyleCnt="0"/>
      <dgm:spPr/>
    </dgm:pt>
    <dgm:pt modelId="{BB618A9B-F5BC-437F-B713-691541A2D624}" type="pres">
      <dgm:prSet presAssocID="{D709BDFF-DBBB-4766-97F9-EDFAD6BEEC3F}" presName="pictRect" presStyleLbl="node1" presStyleIdx="11" presStyleCnt="15"/>
      <dgm:spPr>
        <a:blipFill rotWithShape="0"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A13235B1-68A9-4CDF-9836-3BCECAE51B48}" type="pres">
      <dgm:prSet presAssocID="{D709BDFF-DBBB-4766-97F9-EDFAD6BEEC3F}" presName="textRect" presStyleLbl="revTx" presStyleIdx="1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2F2C9-61BB-4C01-B65A-8593983C3211}" type="pres">
      <dgm:prSet presAssocID="{1C22FB59-A3D8-4C25-8809-A4392247391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3828A46-A6B2-42ED-B83B-94B1A2B8AA7B}" type="pres">
      <dgm:prSet presAssocID="{C6465FF3-6FD4-4DF0-A028-9E25D7B54D19}" presName="compNode" presStyleCnt="0"/>
      <dgm:spPr/>
    </dgm:pt>
    <dgm:pt modelId="{E5F2E888-D63E-411E-A29E-416274105FA6}" type="pres">
      <dgm:prSet presAssocID="{C6465FF3-6FD4-4DF0-A028-9E25D7B54D19}" presName="pictRect" presStyleLbl="node1" presStyleIdx="12" presStyleCnt="15"/>
      <dgm:spPr>
        <a:blipFill rotWithShape="0"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3B016714-DB7B-43F7-ABF3-4A1510D6CCCD}" type="pres">
      <dgm:prSet presAssocID="{C6465FF3-6FD4-4DF0-A028-9E25D7B54D19}" presName="textRect" presStyleLbl="revTx" presStyleIdx="1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D7DB6E-E57F-485D-8940-D2BA3FD110E2}" type="pres">
      <dgm:prSet presAssocID="{382EDB8C-370A-4865-8D2C-4C688F0F480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2E44689-75E4-4FCF-8481-CB1740EF3F83}" type="pres">
      <dgm:prSet presAssocID="{115412EE-C1EA-409F-8E3C-30837B195F6C}" presName="compNode" presStyleCnt="0"/>
      <dgm:spPr/>
    </dgm:pt>
    <dgm:pt modelId="{41777D5E-1EA8-4DDC-994D-FF449EA438B9}" type="pres">
      <dgm:prSet presAssocID="{115412EE-C1EA-409F-8E3C-30837B195F6C}" presName="pictRect" presStyleLbl="node1" presStyleIdx="13" presStyleCnt="15"/>
      <dgm:spPr>
        <a:blipFill rotWithShape="0"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2B082043-2F90-4732-8A28-60EA665D8168}" type="pres">
      <dgm:prSet presAssocID="{115412EE-C1EA-409F-8E3C-30837B195F6C}" presName="textRect" presStyleLbl="revTx" presStyleIdx="1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488D2-BBA8-405A-8AEC-A9666574467E}" type="pres">
      <dgm:prSet presAssocID="{CD2025C2-2241-4EA8-A973-4FECC05B312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F001FB8-7522-4136-A817-F6EACED3FD82}" type="pres">
      <dgm:prSet presAssocID="{50E5398C-6911-4608-B33D-0B1A23F9AC0E}" presName="compNode" presStyleCnt="0"/>
      <dgm:spPr/>
    </dgm:pt>
    <dgm:pt modelId="{07A4DCE1-385D-41B2-AC5D-2E571D8FEF90}" type="pres">
      <dgm:prSet presAssocID="{50E5398C-6911-4608-B33D-0B1A23F9AC0E}" presName="pictRect" presStyleLbl="node1" presStyleIdx="14" presStyleCnt="15"/>
      <dgm:spPr>
        <a:blipFill rotWithShape="0"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56AEF032-7705-4C12-9FF9-1B055D2D9C61}" type="pres">
      <dgm:prSet presAssocID="{50E5398C-6911-4608-B33D-0B1A23F9AC0E}" presName="textRect" presStyleLbl="revTx" presStyleIdx="1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589A53-A557-41AA-92DF-478EDB64F6D0}" srcId="{A65C636E-88B9-483E-A0BB-85124B10B64C}" destId="{D709BDFF-DBBB-4766-97F9-EDFAD6BEEC3F}" srcOrd="11" destOrd="0" parTransId="{3FD3ED56-CD42-4F85-91BC-83A573D2CF5E}" sibTransId="{1C22FB59-A3D8-4C25-8809-A43922473911}"/>
    <dgm:cxn modelId="{29ED709F-B060-4C01-8F1E-A0670A43D9D8}" type="presOf" srcId="{F1753010-8E38-4650-8BED-FA24ED41E123}" destId="{C560EFB4-53F6-4C08-A9FE-611B5C3BB221}" srcOrd="0" destOrd="0" presId="urn:microsoft.com/office/officeart/2005/8/layout/pList1#1"/>
    <dgm:cxn modelId="{E5E9CC69-6D29-45B1-A087-4BB219363CB4}" type="presOf" srcId="{D83ACA95-1CB2-49A9-8CD4-C0CACF912C23}" destId="{E9CE06A8-50A7-4C3F-AF6D-1A51314F00B3}" srcOrd="0" destOrd="0" presId="urn:microsoft.com/office/officeart/2005/8/layout/pList1#1"/>
    <dgm:cxn modelId="{3EDC389D-5D25-4CAC-B155-F048C7E30D22}" type="presOf" srcId="{C6465FF3-6FD4-4DF0-A028-9E25D7B54D19}" destId="{3B016714-DB7B-43F7-ABF3-4A1510D6CCCD}" srcOrd="0" destOrd="0" presId="urn:microsoft.com/office/officeart/2005/8/layout/pList1#1"/>
    <dgm:cxn modelId="{183A6991-3968-48D9-BB3A-B202F926845E}" type="presOf" srcId="{ABEF1ACB-EF5F-4FFD-994E-9E60BBD82574}" destId="{020D65EF-FF32-4FAE-802F-A36F76052C3B}" srcOrd="0" destOrd="0" presId="urn:microsoft.com/office/officeart/2005/8/layout/pList1#1"/>
    <dgm:cxn modelId="{1DB4F344-D425-4266-A1E3-CA0C47883188}" srcId="{A65C636E-88B9-483E-A0BB-85124B10B64C}" destId="{1E7F4EA3-ADD1-4773-9C9E-C632662F40F1}" srcOrd="1" destOrd="0" parTransId="{C22797B2-9701-45A8-841A-C972EBB95064}" sibTransId="{9E674F40-5EBE-410B-A605-10223108AEFE}"/>
    <dgm:cxn modelId="{23D727E6-5DE5-4200-A731-B7BCDCE68E84}" type="presOf" srcId="{1150BA24-0D98-4709-9E80-E7890E835D21}" destId="{C90ECC7C-9DC7-425A-A7B4-2515B494C8F9}" srcOrd="0" destOrd="0" presId="urn:microsoft.com/office/officeart/2005/8/layout/pList1#1"/>
    <dgm:cxn modelId="{4F345C62-7381-4867-AC47-32CF3B81A098}" srcId="{A65C636E-88B9-483E-A0BB-85124B10B64C}" destId="{C6465FF3-6FD4-4DF0-A028-9E25D7B54D19}" srcOrd="12" destOrd="0" parTransId="{7ABD4D20-091D-4CD0-BC13-6C525A660146}" sibTransId="{382EDB8C-370A-4865-8D2C-4C688F0F4803}"/>
    <dgm:cxn modelId="{B459EA91-5913-4D6C-B531-383146ADB97A}" type="presOf" srcId="{D8CE9D2C-98E6-41BF-B83F-E70DA36F2B45}" destId="{93D00886-9D9E-4B9A-AEEA-FAB3D77EE11B}" srcOrd="0" destOrd="0" presId="urn:microsoft.com/office/officeart/2005/8/layout/pList1#1"/>
    <dgm:cxn modelId="{A601663D-AE19-4AF1-B1DB-BA1DEF7DA755}" srcId="{A65C636E-88B9-483E-A0BB-85124B10B64C}" destId="{BBE776E8-BC17-4748-B04C-80F8E844383C}" srcOrd="3" destOrd="0" parTransId="{9E28B2B9-5AA4-43B4-A27E-4CF353C746D9}" sibTransId="{F1753010-8E38-4650-8BED-FA24ED41E123}"/>
    <dgm:cxn modelId="{433FA545-92F5-4B20-B70B-9E014AA009BB}" type="presOf" srcId="{50E5398C-6911-4608-B33D-0B1A23F9AC0E}" destId="{56AEF032-7705-4C12-9FF9-1B055D2D9C61}" srcOrd="0" destOrd="0" presId="urn:microsoft.com/office/officeart/2005/8/layout/pList1#1"/>
    <dgm:cxn modelId="{B098ABE6-D811-4366-9B57-C80001C115F4}" type="presOf" srcId="{F64C4F30-EDCA-4E25-AE3F-1C6F279A7B38}" destId="{669D0108-2150-4A4D-8DB5-8E9A8E6FB3B2}" srcOrd="0" destOrd="0" presId="urn:microsoft.com/office/officeart/2005/8/layout/pList1#1"/>
    <dgm:cxn modelId="{5F7A0597-DD14-4589-8939-1E97231A7F68}" srcId="{A65C636E-88B9-483E-A0BB-85124B10B64C}" destId="{115412EE-C1EA-409F-8E3C-30837B195F6C}" srcOrd="13" destOrd="0" parTransId="{34CB06AF-93A5-4B35-83C2-E6C3F7201445}" sibTransId="{CD2025C2-2241-4EA8-A973-4FECC05B3123}"/>
    <dgm:cxn modelId="{7E53C03B-5C55-4518-AE70-7B8A9FC1A241}" type="presOf" srcId="{BEE83BC4-4CAF-4800-B2E6-7B219166A05C}" destId="{D55A55E6-61FC-4772-B9F0-3703C2AA82A8}" srcOrd="0" destOrd="0" presId="urn:microsoft.com/office/officeart/2005/8/layout/pList1#1"/>
    <dgm:cxn modelId="{2AB9D6F1-3B1C-4E54-AF43-3BCCCE5C17ED}" type="presOf" srcId="{1670C55F-B2F7-4FA1-8C8D-4AA1662F5377}" destId="{5CA4C1D8-B09E-4F18-B96D-6B83975057BC}" srcOrd="0" destOrd="0" presId="urn:microsoft.com/office/officeart/2005/8/layout/pList1#1"/>
    <dgm:cxn modelId="{DFA9152D-BA67-4ED8-AB24-A2255EFF8DC9}" type="presOf" srcId="{2D23129E-EA58-4A50-A449-A9E737D74009}" destId="{927E6C0F-4D50-4BF8-9513-DB828D1CCF0B}" srcOrd="0" destOrd="0" presId="urn:microsoft.com/office/officeart/2005/8/layout/pList1#1"/>
    <dgm:cxn modelId="{33ECDB8F-7E79-4134-8DA7-6332C7FC9912}" srcId="{A65C636E-88B9-483E-A0BB-85124B10B64C}" destId="{1150BA24-0D98-4709-9E80-E7890E835D21}" srcOrd="7" destOrd="0" parTransId="{941F8F46-F39A-4C75-A007-801AFF0F654D}" sibTransId="{0DA802CB-E005-4951-B97F-B82DE8B6FC63}"/>
    <dgm:cxn modelId="{8FB03C3C-AFE3-4178-877E-02F81463DA9F}" type="presOf" srcId="{2161DB6C-BC4F-4257-894F-FE1735E744B9}" destId="{7DEA72B9-124D-4CD5-ABD2-E236E8801CB9}" srcOrd="0" destOrd="0" presId="urn:microsoft.com/office/officeart/2005/8/layout/pList1#1"/>
    <dgm:cxn modelId="{FD5F5D52-F9F1-44BE-B5A9-FBA985BFB240}" type="presOf" srcId="{1BF118FC-8593-4FD1-ACFD-67C825350218}" destId="{2A4029E2-B8A0-4473-B5A5-AEB3B5605E0E}" srcOrd="0" destOrd="0" presId="urn:microsoft.com/office/officeart/2005/8/layout/pList1#1"/>
    <dgm:cxn modelId="{5A388207-51D2-42C7-A02D-FBE3954FE2AD}" srcId="{A65C636E-88B9-483E-A0BB-85124B10B64C}" destId="{F24C71BF-300E-4BC0-95CB-0413CF387EC4}" srcOrd="8" destOrd="0" parTransId="{2178E52C-F636-4896-99CF-608ABCEE7B1E}" sibTransId="{C2E738C2-5D1C-44D1-B73C-98C3A5554E4D}"/>
    <dgm:cxn modelId="{9FB8572C-8A18-480E-9DE7-78CE62F23DD8}" type="presOf" srcId="{0DA802CB-E005-4951-B97F-B82DE8B6FC63}" destId="{9CFD80FD-F1D8-4113-BD8C-F91F7A61C543}" srcOrd="0" destOrd="0" presId="urn:microsoft.com/office/officeart/2005/8/layout/pList1#1"/>
    <dgm:cxn modelId="{1ED38B1C-7AD9-4366-815C-441E41090DCE}" type="presOf" srcId="{C2E738C2-5D1C-44D1-B73C-98C3A5554E4D}" destId="{9FD22BA4-EE27-4AAD-B4EC-C553563FA403}" srcOrd="0" destOrd="0" presId="urn:microsoft.com/office/officeart/2005/8/layout/pList1#1"/>
    <dgm:cxn modelId="{12D5D37C-F289-4CAA-BE9C-F6641C2579CB}" srcId="{A65C636E-88B9-483E-A0BB-85124B10B64C}" destId="{73EA7E90-220D-4B12-8722-342554C9DE5D}" srcOrd="9" destOrd="0" parTransId="{1413FF5D-4F5F-4EF1-98AE-AF2EA73AA9CE}" sibTransId="{1670C55F-B2F7-4FA1-8C8D-4AA1662F5377}"/>
    <dgm:cxn modelId="{DD54EA27-C6DE-40AC-A14F-B17345361163}" srcId="{A65C636E-88B9-483E-A0BB-85124B10B64C}" destId="{9C1BB059-51DD-4F22-8965-7A078D337F3D}" srcOrd="0" destOrd="0" parTransId="{8B698B9F-40FA-459C-8568-579D56070112}" sibTransId="{05179CDD-85EE-45D7-9298-CAAE07729107}"/>
    <dgm:cxn modelId="{BD004725-4C72-4938-BE86-B8FD1AB20DEF}" type="presOf" srcId="{F24C71BF-300E-4BC0-95CB-0413CF387EC4}" destId="{C5E74491-01B8-461F-AA0A-40329195EB1E}" srcOrd="0" destOrd="0" presId="urn:microsoft.com/office/officeart/2005/8/layout/pList1#1"/>
    <dgm:cxn modelId="{6C48577B-CBEA-40EB-8693-9B0CD833475C}" type="presOf" srcId="{1C22FB59-A3D8-4C25-8809-A43922473911}" destId="{4292F2C9-61BB-4C01-B65A-8593983C3211}" srcOrd="0" destOrd="0" presId="urn:microsoft.com/office/officeart/2005/8/layout/pList1#1"/>
    <dgm:cxn modelId="{B64EF627-EE2D-44A7-A535-67F4D3E67BED}" type="presOf" srcId="{A65C636E-88B9-483E-A0BB-85124B10B64C}" destId="{FB3398CE-A4D5-4343-8FA5-AFF58EA2D5CD}" srcOrd="0" destOrd="0" presId="urn:microsoft.com/office/officeart/2005/8/layout/pList1#1"/>
    <dgm:cxn modelId="{725837E5-2035-4C53-9EBD-FF9FFC712D11}" srcId="{A65C636E-88B9-483E-A0BB-85124B10B64C}" destId="{1BF118FC-8593-4FD1-ACFD-67C825350218}" srcOrd="5" destOrd="0" parTransId="{A1E26FEF-97B6-4621-861D-37D068053AB9}" sibTransId="{ABEF1ACB-EF5F-4FFD-994E-9E60BBD82574}"/>
    <dgm:cxn modelId="{8B478E50-29FB-4C06-9C62-17CC9382E53C}" srcId="{A65C636E-88B9-483E-A0BB-85124B10B64C}" destId="{161E92D0-8E1B-46B0-AD11-BEC36C7C623E}" srcOrd="10" destOrd="0" parTransId="{EF702750-37CD-4272-8941-940D1D8C8BE0}" sibTransId="{F64C4F30-EDCA-4E25-AE3F-1C6F279A7B38}"/>
    <dgm:cxn modelId="{48C050C7-CE57-42F0-8379-DAEC92FB6CCC}" type="presOf" srcId="{9E674F40-5EBE-410B-A605-10223108AEFE}" destId="{7E7072B7-09C7-4037-8009-C6AB9CAE6F1A}" srcOrd="0" destOrd="0" presId="urn:microsoft.com/office/officeart/2005/8/layout/pList1#1"/>
    <dgm:cxn modelId="{636A2455-D2EA-4CA0-AB3D-97DF54BD7814}" type="presOf" srcId="{D709BDFF-DBBB-4766-97F9-EDFAD6BEEC3F}" destId="{A13235B1-68A9-4CDF-9836-3BCECAE51B48}" srcOrd="0" destOrd="0" presId="urn:microsoft.com/office/officeart/2005/8/layout/pList1#1"/>
    <dgm:cxn modelId="{29282CEA-8911-4A68-A1FA-ABB84ADA0260}" type="presOf" srcId="{115412EE-C1EA-409F-8E3C-30837B195F6C}" destId="{2B082043-2F90-4732-8A28-60EA665D8168}" srcOrd="0" destOrd="0" presId="urn:microsoft.com/office/officeart/2005/8/layout/pList1#1"/>
    <dgm:cxn modelId="{9AD51A61-5ED9-45D1-8FBE-C2AEF70BF532}" type="presOf" srcId="{9C1BB059-51DD-4F22-8965-7A078D337F3D}" destId="{0E5054B9-5A62-4BF7-90D8-B20476B5C735}" srcOrd="0" destOrd="0" presId="urn:microsoft.com/office/officeart/2005/8/layout/pList1#1"/>
    <dgm:cxn modelId="{4065EFB5-F284-4DE2-B8E3-346F05C89BE0}" srcId="{A65C636E-88B9-483E-A0BB-85124B10B64C}" destId="{50E5398C-6911-4608-B33D-0B1A23F9AC0E}" srcOrd="14" destOrd="0" parTransId="{9C947395-ABBD-460A-A786-D2A775FC7C6C}" sibTransId="{5B73D0C3-E0FD-463D-8C5F-FBAD169656C1}"/>
    <dgm:cxn modelId="{E0382F78-01F2-4A92-89A3-D3C9BEB2170B}" type="presOf" srcId="{382EDB8C-370A-4865-8D2C-4C688F0F4803}" destId="{11D7DB6E-E57F-485D-8940-D2BA3FD110E2}" srcOrd="0" destOrd="0" presId="urn:microsoft.com/office/officeart/2005/8/layout/pList1#1"/>
    <dgm:cxn modelId="{8607BCF0-A772-461F-BCBC-DD843891F341}" type="presOf" srcId="{05179CDD-85EE-45D7-9298-CAAE07729107}" destId="{698440D3-B259-489A-A86F-1374B67FDA4F}" srcOrd="0" destOrd="0" presId="urn:microsoft.com/office/officeart/2005/8/layout/pList1#1"/>
    <dgm:cxn modelId="{3FFD85C7-FBE2-4EBF-B08B-EC48B383FEA7}" srcId="{A65C636E-88B9-483E-A0BB-85124B10B64C}" destId="{2D23129E-EA58-4A50-A449-A9E737D74009}" srcOrd="6" destOrd="0" parTransId="{4DF81E6C-8D2A-4FBC-9F98-D23856D8D635}" sibTransId="{BEE83BC4-4CAF-4800-B2E6-7B219166A05C}"/>
    <dgm:cxn modelId="{62AE7450-EFA8-4393-A206-1CC0B97D1920}" type="presOf" srcId="{CD2025C2-2241-4EA8-A973-4FECC05B3123}" destId="{99E488D2-BBA8-405A-8AEC-A9666574467E}" srcOrd="0" destOrd="0" presId="urn:microsoft.com/office/officeart/2005/8/layout/pList1#1"/>
    <dgm:cxn modelId="{ABC6D524-1C8C-453E-B267-E914CC001195}" srcId="{A65C636E-88B9-483E-A0BB-85124B10B64C}" destId="{2161DB6C-BC4F-4257-894F-FE1735E744B9}" srcOrd="2" destOrd="0" parTransId="{F70372CB-809E-4CEF-87A2-A518B0EA888C}" sibTransId="{D004C37E-581A-4773-86A4-5D470D844F83}"/>
    <dgm:cxn modelId="{4642F06D-5FC7-43A4-9FF7-041A457F7351}" type="presOf" srcId="{BBE776E8-BC17-4748-B04C-80F8E844383C}" destId="{329A311E-25A1-4D70-AF2C-BE7B5321036E}" srcOrd="0" destOrd="0" presId="urn:microsoft.com/office/officeart/2005/8/layout/pList1#1"/>
    <dgm:cxn modelId="{3871033A-F514-4774-960D-E5041F3C196A}" type="presOf" srcId="{73EA7E90-220D-4B12-8722-342554C9DE5D}" destId="{F51B9B3D-C480-4555-99CE-E2DB4FFF33B2}" srcOrd="0" destOrd="0" presId="urn:microsoft.com/office/officeart/2005/8/layout/pList1#1"/>
    <dgm:cxn modelId="{D0EF49F9-1959-41AB-8667-0FAA843591E6}" srcId="{A65C636E-88B9-483E-A0BB-85124B10B64C}" destId="{D8CE9D2C-98E6-41BF-B83F-E70DA36F2B45}" srcOrd="4" destOrd="0" parTransId="{4E23EFBD-E72C-4295-856E-96AD7D3D1D8C}" sibTransId="{D83ACA95-1CB2-49A9-8CD4-C0CACF912C23}"/>
    <dgm:cxn modelId="{DF4B57BA-1669-40DB-88CF-574ED760FE2C}" type="presOf" srcId="{161E92D0-8E1B-46B0-AD11-BEC36C7C623E}" destId="{FB08944F-1D2A-4441-86BF-AD091447FABD}" srcOrd="0" destOrd="0" presId="urn:microsoft.com/office/officeart/2005/8/layout/pList1#1"/>
    <dgm:cxn modelId="{5912D319-4396-4511-BADD-7BAD5C89C734}" type="presOf" srcId="{D004C37E-581A-4773-86A4-5D470D844F83}" destId="{B2106C53-388F-45C6-B89E-0A4FB3F0561D}" srcOrd="0" destOrd="0" presId="urn:microsoft.com/office/officeart/2005/8/layout/pList1#1"/>
    <dgm:cxn modelId="{A570F5F5-0B96-4BF3-8BB6-5230DFA211D0}" type="presOf" srcId="{1E7F4EA3-ADD1-4773-9C9E-C632662F40F1}" destId="{F1716313-955A-4ACF-B495-0753091ADAB4}" srcOrd="0" destOrd="0" presId="urn:microsoft.com/office/officeart/2005/8/layout/pList1#1"/>
    <dgm:cxn modelId="{784DF25F-7F8C-4A27-8855-5F4C88BC2B45}" type="presParOf" srcId="{FB3398CE-A4D5-4343-8FA5-AFF58EA2D5CD}" destId="{14ECD588-4DAA-4C61-8C37-571FE16E5508}" srcOrd="0" destOrd="0" presId="urn:microsoft.com/office/officeart/2005/8/layout/pList1#1"/>
    <dgm:cxn modelId="{D0357395-4A6F-4894-B3CB-E2CCF2CE45B7}" type="presParOf" srcId="{14ECD588-4DAA-4C61-8C37-571FE16E5508}" destId="{76783B64-3B8B-40D4-B10B-E7B27171C26F}" srcOrd="0" destOrd="0" presId="urn:microsoft.com/office/officeart/2005/8/layout/pList1#1"/>
    <dgm:cxn modelId="{E5DAA621-3BAC-4161-B3C2-B62F96498F71}" type="presParOf" srcId="{14ECD588-4DAA-4C61-8C37-571FE16E5508}" destId="{0E5054B9-5A62-4BF7-90D8-B20476B5C735}" srcOrd="1" destOrd="0" presId="urn:microsoft.com/office/officeart/2005/8/layout/pList1#1"/>
    <dgm:cxn modelId="{4F4B3D04-7169-47FA-B666-9BD117E9EC61}" type="presParOf" srcId="{FB3398CE-A4D5-4343-8FA5-AFF58EA2D5CD}" destId="{698440D3-B259-489A-A86F-1374B67FDA4F}" srcOrd="1" destOrd="0" presId="urn:microsoft.com/office/officeart/2005/8/layout/pList1#1"/>
    <dgm:cxn modelId="{DC5047D6-39EE-46D5-81F7-E395B6BED5B7}" type="presParOf" srcId="{FB3398CE-A4D5-4343-8FA5-AFF58EA2D5CD}" destId="{88C7664F-D9E2-4DB1-A630-19CC8BA0BECD}" srcOrd="2" destOrd="0" presId="urn:microsoft.com/office/officeart/2005/8/layout/pList1#1"/>
    <dgm:cxn modelId="{13059550-C66C-43D7-BE90-87A7D9ED45B4}" type="presParOf" srcId="{88C7664F-D9E2-4DB1-A630-19CC8BA0BECD}" destId="{FBF181A6-1579-40E1-AAC9-F46911BEC35C}" srcOrd="0" destOrd="0" presId="urn:microsoft.com/office/officeart/2005/8/layout/pList1#1"/>
    <dgm:cxn modelId="{CF001A51-18B8-4AFD-A223-79216C5723AD}" type="presParOf" srcId="{88C7664F-D9E2-4DB1-A630-19CC8BA0BECD}" destId="{F1716313-955A-4ACF-B495-0753091ADAB4}" srcOrd="1" destOrd="0" presId="urn:microsoft.com/office/officeart/2005/8/layout/pList1#1"/>
    <dgm:cxn modelId="{5DA90CD6-B755-4122-A8D3-72BA9A41A138}" type="presParOf" srcId="{FB3398CE-A4D5-4343-8FA5-AFF58EA2D5CD}" destId="{7E7072B7-09C7-4037-8009-C6AB9CAE6F1A}" srcOrd="3" destOrd="0" presId="urn:microsoft.com/office/officeart/2005/8/layout/pList1#1"/>
    <dgm:cxn modelId="{F3FDB191-C1A0-4502-B32B-CB88DF0A2A16}" type="presParOf" srcId="{FB3398CE-A4D5-4343-8FA5-AFF58EA2D5CD}" destId="{3C944E41-9858-4B08-8A31-BCC06AC153E0}" srcOrd="4" destOrd="0" presId="urn:microsoft.com/office/officeart/2005/8/layout/pList1#1"/>
    <dgm:cxn modelId="{3A10E1B3-DB9B-49C2-B31A-30A2DFE3216F}" type="presParOf" srcId="{3C944E41-9858-4B08-8A31-BCC06AC153E0}" destId="{C3DB8EE3-641E-419C-B627-0994343A078D}" srcOrd="0" destOrd="0" presId="urn:microsoft.com/office/officeart/2005/8/layout/pList1#1"/>
    <dgm:cxn modelId="{34DD3E5C-7E80-484B-9BDC-3621B171788C}" type="presParOf" srcId="{3C944E41-9858-4B08-8A31-BCC06AC153E0}" destId="{7DEA72B9-124D-4CD5-ABD2-E236E8801CB9}" srcOrd="1" destOrd="0" presId="urn:microsoft.com/office/officeart/2005/8/layout/pList1#1"/>
    <dgm:cxn modelId="{3F109AB3-3950-46DD-B774-F8AB76C8E71B}" type="presParOf" srcId="{FB3398CE-A4D5-4343-8FA5-AFF58EA2D5CD}" destId="{B2106C53-388F-45C6-B89E-0A4FB3F0561D}" srcOrd="5" destOrd="0" presId="urn:microsoft.com/office/officeart/2005/8/layout/pList1#1"/>
    <dgm:cxn modelId="{94E9AD4B-ED62-45D6-A38C-7CE30DF958E5}" type="presParOf" srcId="{FB3398CE-A4D5-4343-8FA5-AFF58EA2D5CD}" destId="{E259B3A7-5A37-49A9-BFF7-60BFF246EDBD}" srcOrd="6" destOrd="0" presId="urn:microsoft.com/office/officeart/2005/8/layout/pList1#1"/>
    <dgm:cxn modelId="{9FFDA2EE-8828-4722-86CA-BE88681A2244}" type="presParOf" srcId="{E259B3A7-5A37-49A9-BFF7-60BFF246EDBD}" destId="{958D6EFB-49E9-4A1F-8F9D-121E7AD32BC7}" srcOrd="0" destOrd="0" presId="urn:microsoft.com/office/officeart/2005/8/layout/pList1#1"/>
    <dgm:cxn modelId="{9FFE1DD4-7F99-4802-AF58-8D2C27FFE649}" type="presParOf" srcId="{E259B3A7-5A37-49A9-BFF7-60BFF246EDBD}" destId="{329A311E-25A1-4D70-AF2C-BE7B5321036E}" srcOrd="1" destOrd="0" presId="urn:microsoft.com/office/officeart/2005/8/layout/pList1#1"/>
    <dgm:cxn modelId="{813CB601-5092-45AE-BFD9-E613EB35C7FD}" type="presParOf" srcId="{FB3398CE-A4D5-4343-8FA5-AFF58EA2D5CD}" destId="{C560EFB4-53F6-4C08-A9FE-611B5C3BB221}" srcOrd="7" destOrd="0" presId="urn:microsoft.com/office/officeart/2005/8/layout/pList1#1"/>
    <dgm:cxn modelId="{B2C84917-CACC-405C-BB8D-969C392F37DA}" type="presParOf" srcId="{FB3398CE-A4D5-4343-8FA5-AFF58EA2D5CD}" destId="{907C5D8C-B1A8-48FB-AB93-4EF03392067E}" srcOrd="8" destOrd="0" presId="urn:microsoft.com/office/officeart/2005/8/layout/pList1#1"/>
    <dgm:cxn modelId="{C7E6D875-1596-4BE6-8CA0-47B5AF218AB2}" type="presParOf" srcId="{907C5D8C-B1A8-48FB-AB93-4EF03392067E}" destId="{AB1448CC-A4AA-4797-9C05-F27E2FEF91BC}" srcOrd="0" destOrd="0" presId="urn:microsoft.com/office/officeart/2005/8/layout/pList1#1"/>
    <dgm:cxn modelId="{26778B6E-1674-404C-8B32-25964F8ED564}" type="presParOf" srcId="{907C5D8C-B1A8-48FB-AB93-4EF03392067E}" destId="{93D00886-9D9E-4B9A-AEEA-FAB3D77EE11B}" srcOrd="1" destOrd="0" presId="urn:microsoft.com/office/officeart/2005/8/layout/pList1#1"/>
    <dgm:cxn modelId="{39DCEC42-0B8A-4F90-8600-2B41DBC26A78}" type="presParOf" srcId="{FB3398CE-A4D5-4343-8FA5-AFF58EA2D5CD}" destId="{E9CE06A8-50A7-4C3F-AF6D-1A51314F00B3}" srcOrd="9" destOrd="0" presId="urn:microsoft.com/office/officeart/2005/8/layout/pList1#1"/>
    <dgm:cxn modelId="{45AA3F57-DCB8-4A50-B538-7707294DF3DC}" type="presParOf" srcId="{FB3398CE-A4D5-4343-8FA5-AFF58EA2D5CD}" destId="{42FFFFCD-F82E-4C23-BF74-50CB7F9B7262}" srcOrd="10" destOrd="0" presId="urn:microsoft.com/office/officeart/2005/8/layout/pList1#1"/>
    <dgm:cxn modelId="{1AF48D29-43C7-4C21-A872-51527CD7BDFD}" type="presParOf" srcId="{42FFFFCD-F82E-4C23-BF74-50CB7F9B7262}" destId="{399ABF29-E5D4-4120-930E-C86BFFF236DD}" srcOrd="0" destOrd="0" presId="urn:microsoft.com/office/officeart/2005/8/layout/pList1#1"/>
    <dgm:cxn modelId="{AEAB8EE0-40B3-4AC6-9D31-5C9CD84AF20B}" type="presParOf" srcId="{42FFFFCD-F82E-4C23-BF74-50CB7F9B7262}" destId="{2A4029E2-B8A0-4473-B5A5-AEB3B5605E0E}" srcOrd="1" destOrd="0" presId="urn:microsoft.com/office/officeart/2005/8/layout/pList1#1"/>
    <dgm:cxn modelId="{A8DCAB2A-59A3-4C82-B34F-D34492EF640A}" type="presParOf" srcId="{FB3398CE-A4D5-4343-8FA5-AFF58EA2D5CD}" destId="{020D65EF-FF32-4FAE-802F-A36F76052C3B}" srcOrd="11" destOrd="0" presId="urn:microsoft.com/office/officeart/2005/8/layout/pList1#1"/>
    <dgm:cxn modelId="{DB7E8CE7-D184-48C1-8141-7CB30C26A04C}" type="presParOf" srcId="{FB3398CE-A4D5-4343-8FA5-AFF58EA2D5CD}" destId="{52121674-11E5-4AE7-BB86-3C81B2CC842E}" srcOrd="12" destOrd="0" presId="urn:microsoft.com/office/officeart/2005/8/layout/pList1#1"/>
    <dgm:cxn modelId="{C597FDD4-709E-414C-A0A6-42BAD3CACDBE}" type="presParOf" srcId="{52121674-11E5-4AE7-BB86-3C81B2CC842E}" destId="{333EEAB1-239F-4FFA-A3A8-815E301FE069}" srcOrd="0" destOrd="0" presId="urn:microsoft.com/office/officeart/2005/8/layout/pList1#1"/>
    <dgm:cxn modelId="{503E9FBA-1862-4858-AC34-C049B792D3E9}" type="presParOf" srcId="{52121674-11E5-4AE7-BB86-3C81B2CC842E}" destId="{927E6C0F-4D50-4BF8-9513-DB828D1CCF0B}" srcOrd="1" destOrd="0" presId="urn:microsoft.com/office/officeart/2005/8/layout/pList1#1"/>
    <dgm:cxn modelId="{44E48483-928E-48D5-A2A1-5919351BF856}" type="presParOf" srcId="{FB3398CE-A4D5-4343-8FA5-AFF58EA2D5CD}" destId="{D55A55E6-61FC-4772-B9F0-3703C2AA82A8}" srcOrd="13" destOrd="0" presId="urn:microsoft.com/office/officeart/2005/8/layout/pList1#1"/>
    <dgm:cxn modelId="{680435FA-4F46-4064-A553-817740C5451D}" type="presParOf" srcId="{FB3398CE-A4D5-4343-8FA5-AFF58EA2D5CD}" destId="{B1335200-6DAE-4FAA-8A7C-3E57DF193AE4}" srcOrd="14" destOrd="0" presId="urn:microsoft.com/office/officeart/2005/8/layout/pList1#1"/>
    <dgm:cxn modelId="{FA226FD6-0721-496E-8ED8-929A49003093}" type="presParOf" srcId="{B1335200-6DAE-4FAA-8A7C-3E57DF193AE4}" destId="{74B4BB97-67D6-4133-AB11-D496927A210A}" srcOrd="0" destOrd="0" presId="urn:microsoft.com/office/officeart/2005/8/layout/pList1#1"/>
    <dgm:cxn modelId="{E8A6DEE1-C6B7-46C8-9DB8-249CCA865ABE}" type="presParOf" srcId="{B1335200-6DAE-4FAA-8A7C-3E57DF193AE4}" destId="{C90ECC7C-9DC7-425A-A7B4-2515B494C8F9}" srcOrd="1" destOrd="0" presId="urn:microsoft.com/office/officeart/2005/8/layout/pList1#1"/>
    <dgm:cxn modelId="{C4247E3B-894D-4176-8AF1-8A6A05E4B47C}" type="presParOf" srcId="{FB3398CE-A4D5-4343-8FA5-AFF58EA2D5CD}" destId="{9CFD80FD-F1D8-4113-BD8C-F91F7A61C543}" srcOrd="15" destOrd="0" presId="urn:microsoft.com/office/officeart/2005/8/layout/pList1#1"/>
    <dgm:cxn modelId="{CCE9942D-F934-4B60-91D9-ECDB02BD9E55}" type="presParOf" srcId="{FB3398CE-A4D5-4343-8FA5-AFF58EA2D5CD}" destId="{A9C77E14-F000-4F0D-A41A-638140996AA2}" srcOrd="16" destOrd="0" presId="urn:microsoft.com/office/officeart/2005/8/layout/pList1#1"/>
    <dgm:cxn modelId="{0F9AEBB0-264D-4339-96F6-EAC3C9192697}" type="presParOf" srcId="{A9C77E14-F000-4F0D-A41A-638140996AA2}" destId="{917B4221-9F92-46A8-863C-345B73CF7FE0}" srcOrd="0" destOrd="0" presId="urn:microsoft.com/office/officeart/2005/8/layout/pList1#1"/>
    <dgm:cxn modelId="{D5D83A64-7CD8-4A95-8C5C-45856DC952CA}" type="presParOf" srcId="{A9C77E14-F000-4F0D-A41A-638140996AA2}" destId="{C5E74491-01B8-461F-AA0A-40329195EB1E}" srcOrd="1" destOrd="0" presId="urn:microsoft.com/office/officeart/2005/8/layout/pList1#1"/>
    <dgm:cxn modelId="{84815ABA-9711-4537-9057-47F243DEB978}" type="presParOf" srcId="{FB3398CE-A4D5-4343-8FA5-AFF58EA2D5CD}" destId="{9FD22BA4-EE27-4AAD-B4EC-C553563FA403}" srcOrd="17" destOrd="0" presId="urn:microsoft.com/office/officeart/2005/8/layout/pList1#1"/>
    <dgm:cxn modelId="{387F9FA6-F881-41FD-916F-DB92B4280837}" type="presParOf" srcId="{FB3398CE-A4D5-4343-8FA5-AFF58EA2D5CD}" destId="{DBBB05FC-66BF-4B90-BD6F-9F8981B80388}" srcOrd="18" destOrd="0" presId="urn:microsoft.com/office/officeart/2005/8/layout/pList1#1"/>
    <dgm:cxn modelId="{23FBABDA-39D7-4515-A884-159880A2CDFE}" type="presParOf" srcId="{DBBB05FC-66BF-4B90-BD6F-9F8981B80388}" destId="{8115DA02-E45E-4D16-8BB3-EC6C139B00C3}" srcOrd="0" destOrd="0" presId="urn:microsoft.com/office/officeart/2005/8/layout/pList1#1"/>
    <dgm:cxn modelId="{53B1934F-9833-4C57-ACC8-97FCE3BDD077}" type="presParOf" srcId="{DBBB05FC-66BF-4B90-BD6F-9F8981B80388}" destId="{F51B9B3D-C480-4555-99CE-E2DB4FFF33B2}" srcOrd="1" destOrd="0" presId="urn:microsoft.com/office/officeart/2005/8/layout/pList1#1"/>
    <dgm:cxn modelId="{7C2F266B-5A41-42B3-8C09-E47AD83D91BE}" type="presParOf" srcId="{FB3398CE-A4D5-4343-8FA5-AFF58EA2D5CD}" destId="{5CA4C1D8-B09E-4F18-B96D-6B83975057BC}" srcOrd="19" destOrd="0" presId="urn:microsoft.com/office/officeart/2005/8/layout/pList1#1"/>
    <dgm:cxn modelId="{5DE9DCA0-8DA8-4201-BAEF-C64F09A1EFF6}" type="presParOf" srcId="{FB3398CE-A4D5-4343-8FA5-AFF58EA2D5CD}" destId="{2818A7B2-D1BD-45A5-B8A9-79881856400E}" srcOrd="20" destOrd="0" presId="urn:microsoft.com/office/officeart/2005/8/layout/pList1#1"/>
    <dgm:cxn modelId="{DF8C56E4-3256-48A7-BF6E-3971498A19A5}" type="presParOf" srcId="{2818A7B2-D1BD-45A5-B8A9-79881856400E}" destId="{35F65203-3948-4833-BC36-85BECE35BE12}" srcOrd="0" destOrd="0" presId="urn:microsoft.com/office/officeart/2005/8/layout/pList1#1"/>
    <dgm:cxn modelId="{18BEBD80-DE5A-4A20-92C6-1CBA64C70A9A}" type="presParOf" srcId="{2818A7B2-D1BD-45A5-B8A9-79881856400E}" destId="{FB08944F-1D2A-4441-86BF-AD091447FABD}" srcOrd="1" destOrd="0" presId="urn:microsoft.com/office/officeart/2005/8/layout/pList1#1"/>
    <dgm:cxn modelId="{923098ED-361B-4232-B1B1-33801A5E34E7}" type="presParOf" srcId="{FB3398CE-A4D5-4343-8FA5-AFF58EA2D5CD}" destId="{669D0108-2150-4A4D-8DB5-8E9A8E6FB3B2}" srcOrd="21" destOrd="0" presId="urn:microsoft.com/office/officeart/2005/8/layout/pList1#1"/>
    <dgm:cxn modelId="{9A2FECD6-9ADC-4E97-AA34-74F75FE71920}" type="presParOf" srcId="{FB3398CE-A4D5-4343-8FA5-AFF58EA2D5CD}" destId="{C112188F-2169-4DFC-81A5-9C6B89A5DEE0}" srcOrd="22" destOrd="0" presId="urn:microsoft.com/office/officeart/2005/8/layout/pList1#1"/>
    <dgm:cxn modelId="{506526F0-3EAD-46D6-9D46-D9DC78DC8CDC}" type="presParOf" srcId="{C112188F-2169-4DFC-81A5-9C6B89A5DEE0}" destId="{BB618A9B-F5BC-437F-B713-691541A2D624}" srcOrd="0" destOrd="0" presId="urn:microsoft.com/office/officeart/2005/8/layout/pList1#1"/>
    <dgm:cxn modelId="{E50334F4-1885-430D-B6A4-ED64830AF280}" type="presParOf" srcId="{C112188F-2169-4DFC-81A5-9C6B89A5DEE0}" destId="{A13235B1-68A9-4CDF-9836-3BCECAE51B48}" srcOrd="1" destOrd="0" presId="urn:microsoft.com/office/officeart/2005/8/layout/pList1#1"/>
    <dgm:cxn modelId="{96D02518-5306-4EEF-ABA4-B0310BE899EE}" type="presParOf" srcId="{FB3398CE-A4D5-4343-8FA5-AFF58EA2D5CD}" destId="{4292F2C9-61BB-4C01-B65A-8593983C3211}" srcOrd="23" destOrd="0" presId="urn:microsoft.com/office/officeart/2005/8/layout/pList1#1"/>
    <dgm:cxn modelId="{D3B17927-6D5E-459F-B3BE-C860DF2D3097}" type="presParOf" srcId="{FB3398CE-A4D5-4343-8FA5-AFF58EA2D5CD}" destId="{03828A46-A6B2-42ED-B83B-94B1A2B8AA7B}" srcOrd="24" destOrd="0" presId="urn:microsoft.com/office/officeart/2005/8/layout/pList1#1"/>
    <dgm:cxn modelId="{2B02F689-AF6E-4E99-9284-857366C75B91}" type="presParOf" srcId="{03828A46-A6B2-42ED-B83B-94B1A2B8AA7B}" destId="{E5F2E888-D63E-411E-A29E-416274105FA6}" srcOrd="0" destOrd="0" presId="urn:microsoft.com/office/officeart/2005/8/layout/pList1#1"/>
    <dgm:cxn modelId="{5264C081-DEF3-48FB-B862-B036FB7DA09F}" type="presParOf" srcId="{03828A46-A6B2-42ED-B83B-94B1A2B8AA7B}" destId="{3B016714-DB7B-43F7-ABF3-4A1510D6CCCD}" srcOrd="1" destOrd="0" presId="urn:microsoft.com/office/officeart/2005/8/layout/pList1#1"/>
    <dgm:cxn modelId="{62AA8FB1-F42B-4D74-8077-894EFDC5BF2A}" type="presParOf" srcId="{FB3398CE-A4D5-4343-8FA5-AFF58EA2D5CD}" destId="{11D7DB6E-E57F-485D-8940-D2BA3FD110E2}" srcOrd="25" destOrd="0" presId="urn:microsoft.com/office/officeart/2005/8/layout/pList1#1"/>
    <dgm:cxn modelId="{869CF92E-FF69-4D3B-B233-37F69B483997}" type="presParOf" srcId="{FB3398CE-A4D5-4343-8FA5-AFF58EA2D5CD}" destId="{42E44689-75E4-4FCF-8481-CB1740EF3F83}" srcOrd="26" destOrd="0" presId="urn:microsoft.com/office/officeart/2005/8/layout/pList1#1"/>
    <dgm:cxn modelId="{29BDDAB5-C82B-4D46-A340-ACE74E13327D}" type="presParOf" srcId="{42E44689-75E4-4FCF-8481-CB1740EF3F83}" destId="{41777D5E-1EA8-4DDC-994D-FF449EA438B9}" srcOrd="0" destOrd="0" presId="urn:microsoft.com/office/officeart/2005/8/layout/pList1#1"/>
    <dgm:cxn modelId="{3F1AA736-1205-415E-BEF3-EE2C278C1A60}" type="presParOf" srcId="{42E44689-75E4-4FCF-8481-CB1740EF3F83}" destId="{2B082043-2F90-4732-8A28-60EA665D8168}" srcOrd="1" destOrd="0" presId="urn:microsoft.com/office/officeart/2005/8/layout/pList1#1"/>
    <dgm:cxn modelId="{0C13ABE3-D115-40BF-A9F8-A77A2C2CCF49}" type="presParOf" srcId="{FB3398CE-A4D5-4343-8FA5-AFF58EA2D5CD}" destId="{99E488D2-BBA8-405A-8AEC-A9666574467E}" srcOrd="27" destOrd="0" presId="urn:microsoft.com/office/officeart/2005/8/layout/pList1#1"/>
    <dgm:cxn modelId="{207862F6-A253-4145-8DFC-D7460B07812E}" type="presParOf" srcId="{FB3398CE-A4D5-4343-8FA5-AFF58EA2D5CD}" destId="{4F001FB8-7522-4136-A817-F6EACED3FD82}" srcOrd="28" destOrd="0" presId="urn:microsoft.com/office/officeart/2005/8/layout/pList1#1"/>
    <dgm:cxn modelId="{AD5F234F-FD21-4B83-9393-6B32F8281F4E}" type="presParOf" srcId="{4F001FB8-7522-4136-A817-F6EACED3FD82}" destId="{07A4DCE1-385D-41B2-AC5D-2E571D8FEF90}" srcOrd="0" destOrd="0" presId="urn:microsoft.com/office/officeart/2005/8/layout/pList1#1"/>
    <dgm:cxn modelId="{FFBC4B86-8D59-4AB7-8E8C-BF1D4B19B68F}" type="presParOf" srcId="{4F001FB8-7522-4136-A817-F6EACED3FD82}" destId="{56AEF032-7705-4C12-9FF9-1B055D2D9C61}" srcOrd="1" destOrd="0" presId="urn:microsoft.com/office/officeart/2005/8/layout/pList1#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848F6F-D375-4C67-9CF9-F8DE3059E60C}" type="doc">
      <dgm:prSet loTypeId="urn:microsoft.com/office/officeart/2005/8/layout/cycle1" loCatId="cycle" qsTypeId="urn:microsoft.com/office/officeart/2005/8/quickstyle/3d1" qsCatId="3D" csTypeId="urn:microsoft.com/office/officeart/2005/8/colors/accent1_2" csCatId="accent1" phldr="1"/>
      <dgm:spPr/>
    </dgm:pt>
    <dgm:pt modelId="{B1420AD0-7532-42FA-8845-D480CB3C495C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Asset Inventory &amp; Mapping (GeoDatabase)</a:t>
          </a:r>
        </a:p>
      </dgm:t>
    </dgm:pt>
    <dgm:pt modelId="{ED184903-85D2-4611-9AD2-7E58BEA71A95}" type="parTrans" cxnId="{7D835F33-05A1-45C5-9E19-4BE4A5AE53AE}">
      <dgm:prSet/>
      <dgm:spPr/>
      <dgm:t>
        <a:bodyPr/>
        <a:lstStyle/>
        <a:p>
          <a:endParaRPr lang="en-US"/>
        </a:p>
      </dgm:t>
    </dgm:pt>
    <dgm:pt modelId="{9AE94BAD-1271-409C-89E1-E9F5B034D4A4}" type="sibTrans" cxnId="{7D835F33-05A1-45C5-9E19-4BE4A5AE53AE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79D38AD6-9F8F-4405-90AC-D53290946D71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Level of Service Agreements</a:t>
          </a:r>
        </a:p>
      </dgm:t>
    </dgm:pt>
    <dgm:pt modelId="{8D13B635-F484-49B9-888C-6A6210D71AC6}" type="parTrans" cxnId="{09C9B009-8D21-4598-855D-2804A4139112}">
      <dgm:prSet/>
      <dgm:spPr/>
      <dgm:t>
        <a:bodyPr/>
        <a:lstStyle/>
        <a:p>
          <a:endParaRPr lang="en-US"/>
        </a:p>
      </dgm:t>
    </dgm:pt>
    <dgm:pt modelId="{014B37EF-F1D0-4563-98A8-A4AB5AC708BF}" type="sibTrans" cxnId="{09C9B009-8D21-4598-855D-2804A4139112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62507056-B1ED-4DE0-85BC-3F6A57B8EA32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Condition &amp; Criticality Evaluation of Critical Assets</a:t>
          </a:r>
        </a:p>
      </dgm:t>
    </dgm:pt>
    <dgm:pt modelId="{537F19B5-A51C-4D1A-99BB-302956002547}" type="parTrans" cxnId="{3A276AF1-62C7-4EAA-9670-DFAB308177E7}">
      <dgm:prSet/>
      <dgm:spPr/>
      <dgm:t>
        <a:bodyPr/>
        <a:lstStyle/>
        <a:p>
          <a:endParaRPr lang="en-US"/>
        </a:p>
      </dgm:t>
    </dgm:pt>
    <dgm:pt modelId="{B5E7937B-76FF-4718-9060-CC4F649CD6C0}" type="sibTrans" cxnId="{3A276AF1-62C7-4EAA-9670-DFAB308177E7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DBB09AF7-C498-4DD9-81B4-83E3DBF0BB81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Risk Based Assessment</a:t>
          </a:r>
        </a:p>
      </dgm:t>
    </dgm:pt>
    <dgm:pt modelId="{E527DA6C-CC81-4075-ABF0-8361635DAF9E}" type="parTrans" cxnId="{2A549CFB-D4C6-4BC5-BA62-7B529F3F402F}">
      <dgm:prSet/>
      <dgm:spPr/>
      <dgm:t>
        <a:bodyPr/>
        <a:lstStyle/>
        <a:p>
          <a:endParaRPr lang="en-US"/>
        </a:p>
      </dgm:t>
    </dgm:pt>
    <dgm:pt modelId="{FE420859-981D-4D28-8358-7E2B92034509}" type="sibTrans" cxnId="{2A549CFB-D4C6-4BC5-BA62-7B529F3F402F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461BAD3E-22DA-42B6-801E-1455C9E5F898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Business Case Prioritized CIP</a:t>
          </a:r>
        </a:p>
      </dgm:t>
    </dgm:pt>
    <dgm:pt modelId="{37044FF2-600F-49BB-92D8-01997C34CBF9}" type="parTrans" cxnId="{76974066-3829-4BA5-B2CA-36BC14771094}">
      <dgm:prSet/>
      <dgm:spPr/>
      <dgm:t>
        <a:bodyPr/>
        <a:lstStyle/>
        <a:p>
          <a:endParaRPr lang="en-US"/>
        </a:p>
      </dgm:t>
    </dgm:pt>
    <dgm:pt modelId="{FA319C84-6BED-498C-9708-392E0431DA80}" type="sibTrans" cxnId="{76974066-3829-4BA5-B2CA-36BC1477109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8C12D396-9805-42F3-8EBE-222C50A330FD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Continuous Improvement Process</a:t>
          </a:r>
          <a:endParaRPr kumimoji="0" lang="en-US" sz="1400" b="1" i="0" u="none" strike="noStrike" cap="none" normalizeH="0" baseline="0" dirty="0">
            <a:ln/>
            <a:effectLst/>
            <a:latin typeface="Tahoma" pitchFamily="34" charset="0"/>
          </a:endParaRPr>
        </a:p>
      </dgm:t>
    </dgm:pt>
    <dgm:pt modelId="{17013DDE-8EFE-4935-877D-1FFB81198586}" type="parTrans" cxnId="{7E2EE8FA-7AF5-4078-AAB7-296F166E8C2C}">
      <dgm:prSet/>
      <dgm:spPr/>
      <dgm:t>
        <a:bodyPr/>
        <a:lstStyle/>
        <a:p>
          <a:endParaRPr lang="en-US"/>
        </a:p>
      </dgm:t>
    </dgm:pt>
    <dgm:pt modelId="{526A982A-E69E-48E8-B861-191C2B592501}" type="sibTrans" cxnId="{7E2EE8FA-7AF5-4078-AAB7-296F166E8C2C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8DE61C51-569D-401E-A8B2-CA39086490ED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Asset Performance &amp; Tracking (CMMS)     </a:t>
          </a:r>
        </a:p>
      </dgm:t>
    </dgm:pt>
    <dgm:pt modelId="{FBBCF01D-9535-4092-8840-EBA4888ED181}" type="parTrans" cxnId="{637F9ADB-8FD3-4D62-B32D-4D1325018C07}">
      <dgm:prSet/>
      <dgm:spPr/>
      <dgm:t>
        <a:bodyPr/>
        <a:lstStyle/>
        <a:p>
          <a:endParaRPr lang="en-US"/>
        </a:p>
      </dgm:t>
    </dgm:pt>
    <dgm:pt modelId="{B4EF997B-333F-46DF-90AD-7B6852DAD6D2}" type="sibTrans" cxnId="{637F9ADB-8FD3-4D62-B32D-4D1325018C07}">
      <dgm:prSet/>
      <dgm:spPr>
        <a:gradFill rotWithShape="0">
          <a:gsLst>
            <a:gs pos="80000">
              <a:schemeClr val="accent4"/>
            </a:gs>
            <a:gs pos="0">
              <a:schemeClr val="accent4"/>
            </a:gs>
            <a:gs pos="100000">
              <a:schemeClr val="accent4">
                <a:lumMod val="75000"/>
              </a:schemeClr>
            </a:gs>
          </a:gsLst>
        </a:gra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endParaRPr lang="en-US"/>
        </a:p>
      </dgm:t>
    </dgm:pt>
    <dgm:pt modelId="{10FD6C52-6265-4F40-9154-1F8669CE7F6E}" type="pres">
      <dgm:prSet presAssocID="{11848F6F-D375-4C67-9CF9-F8DE3059E60C}" presName="cycle" presStyleCnt="0">
        <dgm:presLayoutVars>
          <dgm:dir/>
          <dgm:resizeHandles val="exact"/>
        </dgm:presLayoutVars>
      </dgm:prSet>
      <dgm:spPr/>
    </dgm:pt>
    <dgm:pt modelId="{B0DD6338-ABF1-40F0-B3FE-9C2A390B4257}" type="pres">
      <dgm:prSet presAssocID="{B1420AD0-7532-42FA-8845-D480CB3C495C}" presName="dummy" presStyleCnt="0"/>
      <dgm:spPr/>
    </dgm:pt>
    <dgm:pt modelId="{97A82AB5-767D-427E-AE3F-6B8F96A8C36B}" type="pres">
      <dgm:prSet presAssocID="{B1420AD0-7532-42FA-8845-D480CB3C495C}" presName="node" presStyleLbl="revTx" presStyleIdx="0" presStyleCnt="7" custScaleX="174668" custScaleY="84587" custRadScaleRad="102855" custRadScaleInc="624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3AE4C-8D5F-409E-8CCE-359C0450D5DD}" type="pres">
      <dgm:prSet presAssocID="{9AE94BAD-1271-409C-89E1-E9F5B034D4A4}" presName="sibTrans" presStyleLbl="node1" presStyleIdx="0" presStyleCnt="7"/>
      <dgm:spPr/>
      <dgm:t>
        <a:bodyPr/>
        <a:lstStyle/>
        <a:p>
          <a:endParaRPr lang="en-US"/>
        </a:p>
      </dgm:t>
    </dgm:pt>
    <dgm:pt modelId="{66AF91D7-1AA6-4BF5-9645-79FA2D76780C}" type="pres">
      <dgm:prSet presAssocID="{8DE61C51-569D-401E-A8B2-CA39086490ED}" presName="dummy" presStyleCnt="0"/>
      <dgm:spPr/>
    </dgm:pt>
    <dgm:pt modelId="{172F0EC0-79DE-4058-A189-C156AD4BAB99}" type="pres">
      <dgm:prSet presAssocID="{8DE61C51-569D-401E-A8B2-CA39086490ED}" presName="node" presStyleLbl="revTx" presStyleIdx="1" presStyleCnt="7" custScaleX="172192" custRadScaleRad="97780" custRadScaleInc="11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97219-00DE-4E3B-92D4-F456FC17E9CA}" type="pres">
      <dgm:prSet presAssocID="{B4EF997B-333F-46DF-90AD-7B6852DAD6D2}" presName="sibTrans" presStyleLbl="node1" presStyleIdx="1" presStyleCnt="7"/>
      <dgm:spPr/>
      <dgm:t>
        <a:bodyPr/>
        <a:lstStyle/>
        <a:p>
          <a:endParaRPr lang="en-US"/>
        </a:p>
      </dgm:t>
    </dgm:pt>
    <dgm:pt modelId="{800B61C3-25E9-4F7B-9F3A-C0EA4B0ED61E}" type="pres">
      <dgm:prSet presAssocID="{79D38AD6-9F8F-4405-90AC-D53290946D71}" presName="dummy" presStyleCnt="0"/>
      <dgm:spPr/>
    </dgm:pt>
    <dgm:pt modelId="{D00B5677-F64C-4538-8258-9CC74606BA13}" type="pres">
      <dgm:prSet presAssocID="{79D38AD6-9F8F-4405-90AC-D53290946D71}" presName="node" presStyleLbl="revTx" presStyleIdx="2" presStyleCnt="7" custScaleX="169086" custRadScaleRad="92469" custRadScaleInc="-51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BC257-4ACC-407F-B07E-74BAA0719AA5}" type="pres">
      <dgm:prSet presAssocID="{014B37EF-F1D0-4563-98A8-A4AB5AC708BF}" presName="sibTrans" presStyleLbl="node1" presStyleIdx="2" presStyleCnt="7"/>
      <dgm:spPr/>
      <dgm:t>
        <a:bodyPr/>
        <a:lstStyle/>
        <a:p>
          <a:endParaRPr lang="en-US"/>
        </a:p>
      </dgm:t>
    </dgm:pt>
    <dgm:pt modelId="{9BE288CF-B280-4F7A-964D-8FCA119B667A}" type="pres">
      <dgm:prSet presAssocID="{62507056-B1ED-4DE0-85BC-3F6A57B8EA32}" presName="dummy" presStyleCnt="0"/>
      <dgm:spPr/>
    </dgm:pt>
    <dgm:pt modelId="{7D6B9444-033F-40F5-AD43-B63E96F68FEC}" type="pres">
      <dgm:prSet presAssocID="{62507056-B1ED-4DE0-85BC-3F6A57B8EA32}" presName="node" presStyleLbl="revTx" presStyleIdx="3" presStyleCnt="7" custScaleX="166278" custRadScaleRad="87523" custRadScaleInc="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EAF2A6-1318-4337-A808-35A95FDB3BB3}" type="pres">
      <dgm:prSet presAssocID="{B5E7937B-76FF-4718-9060-CC4F649CD6C0}" presName="sibTrans" presStyleLbl="node1" presStyleIdx="3" presStyleCnt="7"/>
      <dgm:spPr/>
      <dgm:t>
        <a:bodyPr/>
        <a:lstStyle/>
        <a:p>
          <a:endParaRPr lang="en-US"/>
        </a:p>
      </dgm:t>
    </dgm:pt>
    <dgm:pt modelId="{5D7E0B8D-E84D-4107-A445-78B1C42CCF42}" type="pres">
      <dgm:prSet presAssocID="{DBB09AF7-C498-4DD9-81B4-83E3DBF0BB81}" presName="dummy" presStyleCnt="0"/>
      <dgm:spPr/>
    </dgm:pt>
    <dgm:pt modelId="{67BE835D-E107-4E6D-A115-8D5868727142}" type="pres">
      <dgm:prSet presAssocID="{DBB09AF7-C498-4DD9-81B4-83E3DBF0BB81}" presName="node" presStyleLbl="revTx" presStyleIdx="4" presStyleCnt="7" custScaleX="136412" custRadScaleRad="89627" custRadScaleInc="68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0B48F-0BE5-4E5E-AD6D-9DAEAC263D35}" type="pres">
      <dgm:prSet presAssocID="{FE420859-981D-4D28-8358-7E2B92034509}" presName="sibTrans" presStyleLbl="node1" presStyleIdx="4" presStyleCnt="7"/>
      <dgm:spPr/>
      <dgm:t>
        <a:bodyPr/>
        <a:lstStyle/>
        <a:p>
          <a:endParaRPr lang="en-US"/>
        </a:p>
      </dgm:t>
    </dgm:pt>
    <dgm:pt modelId="{5F2EE4C8-DD18-48B4-BF1D-5F122DDFF604}" type="pres">
      <dgm:prSet presAssocID="{461BAD3E-22DA-42B6-801E-1455C9E5F898}" presName="dummy" presStyleCnt="0"/>
      <dgm:spPr/>
    </dgm:pt>
    <dgm:pt modelId="{B0D848F9-DDCD-4E42-8910-5D2AE5970ED0}" type="pres">
      <dgm:prSet presAssocID="{461BAD3E-22DA-42B6-801E-1455C9E5F898}" presName="node" presStyleLbl="revTx" presStyleIdx="5" presStyleCnt="7" custScaleX="199925" custRadScaleRad="97773" custRadScaleInc="-4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7DE26-030B-4E7B-9013-24EF281A0880}" type="pres">
      <dgm:prSet presAssocID="{FA319C84-6BED-498C-9708-392E0431DA80}" presName="sibTrans" presStyleLbl="node1" presStyleIdx="5" presStyleCnt="7"/>
      <dgm:spPr/>
      <dgm:t>
        <a:bodyPr/>
        <a:lstStyle/>
        <a:p>
          <a:endParaRPr lang="en-US"/>
        </a:p>
      </dgm:t>
    </dgm:pt>
    <dgm:pt modelId="{0103B84E-5DDE-4ACB-BBDA-154F49671E45}" type="pres">
      <dgm:prSet presAssocID="{8C12D396-9805-42F3-8EBE-222C50A330FD}" presName="dummy" presStyleCnt="0"/>
      <dgm:spPr/>
    </dgm:pt>
    <dgm:pt modelId="{0364DD6E-BF99-47AC-A3DF-89844F190E62}" type="pres">
      <dgm:prSet presAssocID="{8C12D396-9805-42F3-8EBE-222C50A330FD}" presName="node" presStyleLbl="revTx" presStyleIdx="6" presStyleCnt="7" custScaleX="152733" custRadScaleRad="101847" custRadScaleInc="-43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DCB6F-DAB2-4020-B929-76352312E873}" type="pres">
      <dgm:prSet presAssocID="{526A982A-E69E-48E8-B861-191C2B592501}" presName="sibTrans" presStyleLbl="node1" presStyleIdx="6" presStyleCnt="7"/>
      <dgm:spPr/>
      <dgm:t>
        <a:bodyPr/>
        <a:lstStyle/>
        <a:p>
          <a:endParaRPr lang="en-US"/>
        </a:p>
      </dgm:t>
    </dgm:pt>
  </dgm:ptLst>
  <dgm:cxnLst>
    <dgm:cxn modelId="{9C0548C5-C9AD-426C-868A-E2B11BCEAA15}" type="presOf" srcId="{FA319C84-6BED-498C-9708-392E0431DA80}" destId="{DBF7DE26-030B-4E7B-9013-24EF281A0880}" srcOrd="0" destOrd="0" presId="urn:microsoft.com/office/officeart/2005/8/layout/cycle1"/>
    <dgm:cxn modelId="{2A549CFB-D4C6-4BC5-BA62-7B529F3F402F}" srcId="{11848F6F-D375-4C67-9CF9-F8DE3059E60C}" destId="{DBB09AF7-C498-4DD9-81B4-83E3DBF0BB81}" srcOrd="4" destOrd="0" parTransId="{E527DA6C-CC81-4075-ABF0-8361635DAF9E}" sibTransId="{FE420859-981D-4D28-8358-7E2B92034509}"/>
    <dgm:cxn modelId="{2A204A7E-B373-416E-BE4B-6E5B6F91F192}" type="presOf" srcId="{526A982A-E69E-48E8-B861-191C2B592501}" destId="{E06DCB6F-DAB2-4020-B929-76352312E873}" srcOrd="0" destOrd="0" presId="urn:microsoft.com/office/officeart/2005/8/layout/cycle1"/>
    <dgm:cxn modelId="{6D7654AE-935B-4063-B384-8F172C477253}" type="presOf" srcId="{014B37EF-F1D0-4563-98A8-A4AB5AC708BF}" destId="{E60BC257-4ACC-407F-B07E-74BAA0719AA5}" srcOrd="0" destOrd="0" presId="urn:microsoft.com/office/officeart/2005/8/layout/cycle1"/>
    <dgm:cxn modelId="{09C9B009-8D21-4598-855D-2804A4139112}" srcId="{11848F6F-D375-4C67-9CF9-F8DE3059E60C}" destId="{79D38AD6-9F8F-4405-90AC-D53290946D71}" srcOrd="2" destOrd="0" parTransId="{8D13B635-F484-49B9-888C-6A6210D71AC6}" sibTransId="{014B37EF-F1D0-4563-98A8-A4AB5AC708BF}"/>
    <dgm:cxn modelId="{3686EA6E-B52F-4ED5-A748-2CB9966F1FFD}" type="presOf" srcId="{B1420AD0-7532-42FA-8845-D480CB3C495C}" destId="{97A82AB5-767D-427E-AE3F-6B8F96A8C36B}" srcOrd="0" destOrd="0" presId="urn:microsoft.com/office/officeart/2005/8/layout/cycle1"/>
    <dgm:cxn modelId="{3A276AF1-62C7-4EAA-9670-DFAB308177E7}" srcId="{11848F6F-D375-4C67-9CF9-F8DE3059E60C}" destId="{62507056-B1ED-4DE0-85BC-3F6A57B8EA32}" srcOrd="3" destOrd="0" parTransId="{537F19B5-A51C-4D1A-99BB-302956002547}" sibTransId="{B5E7937B-76FF-4718-9060-CC4F649CD6C0}"/>
    <dgm:cxn modelId="{618A3792-D185-4A88-BA17-4DBE5B71DCF1}" type="presOf" srcId="{DBB09AF7-C498-4DD9-81B4-83E3DBF0BB81}" destId="{67BE835D-E107-4E6D-A115-8D5868727142}" srcOrd="0" destOrd="0" presId="urn:microsoft.com/office/officeart/2005/8/layout/cycle1"/>
    <dgm:cxn modelId="{EED85BD9-4950-43CB-836A-1B9E09C04E64}" type="presOf" srcId="{9AE94BAD-1271-409C-89E1-E9F5B034D4A4}" destId="{F593AE4C-8D5F-409E-8CCE-359C0450D5DD}" srcOrd="0" destOrd="0" presId="urn:microsoft.com/office/officeart/2005/8/layout/cycle1"/>
    <dgm:cxn modelId="{637F9ADB-8FD3-4D62-B32D-4D1325018C07}" srcId="{11848F6F-D375-4C67-9CF9-F8DE3059E60C}" destId="{8DE61C51-569D-401E-A8B2-CA39086490ED}" srcOrd="1" destOrd="0" parTransId="{FBBCF01D-9535-4092-8840-EBA4888ED181}" sibTransId="{B4EF997B-333F-46DF-90AD-7B6852DAD6D2}"/>
    <dgm:cxn modelId="{020E93D0-1F6B-480A-B43B-90427C762147}" type="presOf" srcId="{B4EF997B-333F-46DF-90AD-7B6852DAD6D2}" destId="{AF597219-00DE-4E3B-92D4-F456FC17E9CA}" srcOrd="0" destOrd="0" presId="urn:microsoft.com/office/officeart/2005/8/layout/cycle1"/>
    <dgm:cxn modelId="{7D3BE50B-3BEE-4BE0-8FAE-D57AB17BDCA9}" type="presOf" srcId="{8DE61C51-569D-401E-A8B2-CA39086490ED}" destId="{172F0EC0-79DE-4058-A189-C156AD4BAB99}" srcOrd="0" destOrd="0" presId="urn:microsoft.com/office/officeart/2005/8/layout/cycle1"/>
    <dgm:cxn modelId="{2FE0E926-1BB4-4F80-A43C-3EEE3333B6DC}" type="presOf" srcId="{79D38AD6-9F8F-4405-90AC-D53290946D71}" destId="{D00B5677-F64C-4538-8258-9CC74606BA13}" srcOrd="0" destOrd="0" presId="urn:microsoft.com/office/officeart/2005/8/layout/cycle1"/>
    <dgm:cxn modelId="{76974066-3829-4BA5-B2CA-36BC14771094}" srcId="{11848F6F-D375-4C67-9CF9-F8DE3059E60C}" destId="{461BAD3E-22DA-42B6-801E-1455C9E5F898}" srcOrd="5" destOrd="0" parTransId="{37044FF2-600F-49BB-92D8-01997C34CBF9}" sibTransId="{FA319C84-6BED-498C-9708-392E0431DA80}"/>
    <dgm:cxn modelId="{69968A8B-AD18-420C-BB7E-E899EEB067F8}" type="presOf" srcId="{8C12D396-9805-42F3-8EBE-222C50A330FD}" destId="{0364DD6E-BF99-47AC-A3DF-89844F190E62}" srcOrd="0" destOrd="0" presId="urn:microsoft.com/office/officeart/2005/8/layout/cycle1"/>
    <dgm:cxn modelId="{5164A350-51D1-415F-BC28-7C44B54E7F82}" type="presOf" srcId="{11848F6F-D375-4C67-9CF9-F8DE3059E60C}" destId="{10FD6C52-6265-4F40-9154-1F8669CE7F6E}" srcOrd="0" destOrd="0" presId="urn:microsoft.com/office/officeart/2005/8/layout/cycle1"/>
    <dgm:cxn modelId="{7E2EE8FA-7AF5-4078-AAB7-296F166E8C2C}" srcId="{11848F6F-D375-4C67-9CF9-F8DE3059E60C}" destId="{8C12D396-9805-42F3-8EBE-222C50A330FD}" srcOrd="6" destOrd="0" parTransId="{17013DDE-8EFE-4935-877D-1FFB81198586}" sibTransId="{526A982A-E69E-48E8-B861-191C2B592501}"/>
    <dgm:cxn modelId="{7030F20F-3DDA-4682-87D3-F77FDA4BD518}" type="presOf" srcId="{FE420859-981D-4D28-8358-7E2B92034509}" destId="{7300B48F-0BE5-4E5E-AD6D-9DAEAC263D35}" srcOrd="0" destOrd="0" presId="urn:microsoft.com/office/officeart/2005/8/layout/cycle1"/>
    <dgm:cxn modelId="{48361B71-55D5-4212-AE0D-C8F2D0544549}" type="presOf" srcId="{B5E7937B-76FF-4718-9060-CC4F649CD6C0}" destId="{98EAF2A6-1318-4337-A808-35A95FDB3BB3}" srcOrd="0" destOrd="0" presId="urn:microsoft.com/office/officeart/2005/8/layout/cycle1"/>
    <dgm:cxn modelId="{7D835F33-05A1-45C5-9E19-4BE4A5AE53AE}" srcId="{11848F6F-D375-4C67-9CF9-F8DE3059E60C}" destId="{B1420AD0-7532-42FA-8845-D480CB3C495C}" srcOrd="0" destOrd="0" parTransId="{ED184903-85D2-4611-9AD2-7E58BEA71A95}" sibTransId="{9AE94BAD-1271-409C-89E1-E9F5B034D4A4}"/>
    <dgm:cxn modelId="{CF10454A-8BC6-4BFE-BB3B-21D37F49CE19}" type="presOf" srcId="{461BAD3E-22DA-42B6-801E-1455C9E5F898}" destId="{B0D848F9-DDCD-4E42-8910-5D2AE5970ED0}" srcOrd="0" destOrd="0" presId="urn:microsoft.com/office/officeart/2005/8/layout/cycle1"/>
    <dgm:cxn modelId="{F63CEC81-B39F-46CD-9645-0B53F6AF1F98}" type="presOf" srcId="{62507056-B1ED-4DE0-85BC-3F6A57B8EA32}" destId="{7D6B9444-033F-40F5-AD43-B63E96F68FEC}" srcOrd="0" destOrd="0" presId="urn:microsoft.com/office/officeart/2005/8/layout/cycle1"/>
    <dgm:cxn modelId="{8A393B5F-038E-4E3C-8C4B-705709DA812D}" type="presParOf" srcId="{10FD6C52-6265-4F40-9154-1F8669CE7F6E}" destId="{B0DD6338-ABF1-40F0-B3FE-9C2A390B4257}" srcOrd="0" destOrd="0" presId="urn:microsoft.com/office/officeart/2005/8/layout/cycle1"/>
    <dgm:cxn modelId="{6129F505-CF57-4667-993F-993A71D666D7}" type="presParOf" srcId="{10FD6C52-6265-4F40-9154-1F8669CE7F6E}" destId="{97A82AB5-767D-427E-AE3F-6B8F96A8C36B}" srcOrd="1" destOrd="0" presId="urn:microsoft.com/office/officeart/2005/8/layout/cycle1"/>
    <dgm:cxn modelId="{FD0704E0-4BCA-48E6-96E6-08C3BA199A80}" type="presParOf" srcId="{10FD6C52-6265-4F40-9154-1F8669CE7F6E}" destId="{F593AE4C-8D5F-409E-8CCE-359C0450D5DD}" srcOrd="2" destOrd="0" presId="urn:microsoft.com/office/officeart/2005/8/layout/cycle1"/>
    <dgm:cxn modelId="{F4586AD4-196E-48D0-9E2D-E9C1034FE644}" type="presParOf" srcId="{10FD6C52-6265-4F40-9154-1F8669CE7F6E}" destId="{66AF91D7-1AA6-4BF5-9645-79FA2D76780C}" srcOrd="3" destOrd="0" presId="urn:microsoft.com/office/officeart/2005/8/layout/cycle1"/>
    <dgm:cxn modelId="{7EBBE709-B797-4DE8-9F10-04690D92616D}" type="presParOf" srcId="{10FD6C52-6265-4F40-9154-1F8669CE7F6E}" destId="{172F0EC0-79DE-4058-A189-C156AD4BAB99}" srcOrd="4" destOrd="0" presId="urn:microsoft.com/office/officeart/2005/8/layout/cycle1"/>
    <dgm:cxn modelId="{8C9A05DE-A396-44D8-9111-2DEF10EC12D4}" type="presParOf" srcId="{10FD6C52-6265-4F40-9154-1F8669CE7F6E}" destId="{AF597219-00DE-4E3B-92D4-F456FC17E9CA}" srcOrd="5" destOrd="0" presId="urn:microsoft.com/office/officeart/2005/8/layout/cycle1"/>
    <dgm:cxn modelId="{2751262E-925E-4AE7-8D24-462FAC038162}" type="presParOf" srcId="{10FD6C52-6265-4F40-9154-1F8669CE7F6E}" destId="{800B61C3-25E9-4F7B-9F3A-C0EA4B0ED61E}" srcOrd="6" destOrd="0" presId="urn:microsoft.com/office/officeart/2005/8/layout/cycle1"/>
    <dgm:cxn modelId="{A7475C52-3B0C-44A9-9415-3823D99B2050}" type="presParOf" srcId="{10FD6C52-6265-4F40-9154-1F8669CE7F6E}" destId="{D00B5677-F64C-4538-8258-9CC74606BA13}" srcOrd="7" destOrd="0" presId="urn:microsoft.com/office/officeart/2005/8/layout/cycle1"/>
    <dgm:cxn modelId="{0C25F8E6-93E6-4306-B423-2A687B4980CA}" type="presParOf" srcId="{10FD6C52-6265-4F40-9154-1F8669CE7F6E}" destId="{E60BC257-4ACC-407F-B07E-74BAA0719AA5}" srcOrd="8" destOrd="0" presId="urn:microsoft.com/office/officeart/2005/8/layout/cycle1"/>
    <dgm:cxn modelId="{D35D3E63-1863-4A9C-B0D1-796182205684}" type="presParOf" srcId="{10FD6C52-6265-4F40-9154-1F8669CE7F6E}" destId="{9BE288CF-B280-4F7A-964D-8FCA119B667A}" srcOrd="9" destOrd="0" presId="urn:microsoft.com/office/officeart/2005/8/layout/cycle1"/>
    <dgm:cxn modelId="{C534C437-6842-4F5A-8218-D0B7EEDEF924}" type="presParOf" srcId="{10FD6C52-6265-4F40-9154-1F8669CE7F6E}" destId="{7D6B9444-033F-40F5-AD43-B63E96F68FEC}" srcOrd="10" destOrd="0" presId="urn:microsoft.com/office/officeart/2005/8/layout/cycle1"/>
    <dgm:cxn modelId="{459D319F-99ED-4D8A-8461-24569C16A3F4}" type="presParOf" srcId="{10FD6C52-6265-4F40-9154-1F8669CE7F6E}" destId="{98EAF2A6-1318-4337-A808-35A95FDB3BB3}" srcOrd="11" destOrd="0" presId="urn:microsoft.com/office/officeart/2005/8/layout/cycle1"/>
    <dgm:cxn modelId="{FF69C6ED-61B3-48A1-AD81-F1BD78F2AEBC}" type="presParOf" srcId="{10FD6C52-6265-4F40-9154-1F8669CE7F6E}" destId="{5D7E0B8D-E84D-4107-A445-78B1C42CCF42}" srcOrd="12" destOrd="0" presId="urn:microsoft.com/office/officeart/2005/8/layout/cycle1"/>
    <dgm:cxn modelId="{7EEC7372-C0C5-4E09-93F9-270E4D8860BE}" type="presParOf" srcId="{10FD6C52-6265-4F40-9154-1F8669CE7F6E}" destId="{67BE835D-E107-4E6D-A115-8D5868727142}" srcOrd="13" destOrd="0" presId="urn:microsoft.com/office/officeart/2005/8/layout/cycle1"/>
    <dgm:cxn modelId="{8D8E56D5-05EF-4826-BE4E-89B5D50FCD6D}" type="presParOf" srcId="{10FD6C52-6265-4F40-9154-1F8669CE7F6E}" destId="{7300B48F-0BE5-4E5E-AD6D-9DAEAC263D35}" srcOrd="14" destOrd="0" presId="urn:microsoft.com/office/officeart/2005/8/layout/cycle1"/>
    <dgm:cxn modelId="{273E8F9F-795B-46F4-AF93-FBC732663006}" type="presParOf" srcId="{10FD6C52-6265-4F40-9154-1F8669CE7F6E}" destId="{5F2EE4C8-DD18-48B4-BF1D-5F122DDFF604}" srcOrd="15" destOrd="0" presId="urn:microsoft.com/office/officeart/2005/8/layout/cycle1"/>
    <dgm:cxn modelId="{725520A0-1C9C-46F6-9736-6BBEAC9B30D3}" type="presParOf" srcId="{10FD6C52-6265-4F40-9154-1F8669CE7F6E}" destId="{B0D848F9-DDCD-4E42-8910-5D2AE5970ED0}" srcOrd="16" destOrd="0" presId="urn:microsoft.com/office/officeart/2005/8/layout/cycle1"/>
    <dgm:cxn modelId="{EEEDB0A7-6B55-4E59-ABD6-AC4C9C15DEEF}" type="presParOf" srcId="{10FD6C52-6265-4F40-9154-1F8669CE7F6E}" destId="{DBF7DE26-030B-4E7B-9013-24EF281A0880}" srcOrd="17" destOrd="0" presId="urn:microsoft.com/office/officeart/2005/8/layout/cycle1"/>
    <dgm:cxn modelId="{05E761F3-EEF8-4EEC-B7FC-9BE86C0A6B8F}" type="presParOf" srcId="{10FD6C52-6265-4F40-9154-1F8669CE7F6E}" destId="{0103B84E-5DDE-4ACB-BBDA-154F49671E45}" srcOrd="18" destOrd="0" presId="urn:microsoft.com/office/officeart/2005/8/layout/cycle1"/>
    <dgm:cxn modelId="{7EBC1625-64DD-407B-BCBA-2504349088BF}" type="presParOf" srcId="{10FD6C52-6265-4F40-9154-1F8669CE7F6E}" destId="{0364DD6E-BF99-47AC-A3DF-89844F190E62}" srcOrd="19" destOrd="0" presId="urn:microsoft.com/office/officeart/2005/8/layout/cycle1"/>
    <dgm:cxn modelId="{5127DAE6-DC82-4D0E-BDBE-1C1F5869AFE3}" type="presParOf" srcId="{10FD6C52-6265-4F40-9154-1F8669CE7F6E}" destId="{E06DCB6F-DAB2-4020-B929-76352312E873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848F6F-D375-4C67-9CF9-F8DE3059E60C}" type="doc">
      <dgm:prSet loTypeId="urn:microsoft.com/office/officeart/2005/8/layout/cycle1" loCatId="cycle" qsTypeId="urn:microsoft.com/office/officeart/2005/8/quickstyle/3d1" qsCatId="3D" csTypeId="urn:microsoft.com/office/officeart/2005/8/colors/accent1_2" csCatId="accent1" phldr="1"/>
      <dgm:spPr/>
    </dgm:pt>
    <dgm:pt modelId="{B1420AD0-7532-42FA-8845-D480CB3C495C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rgbClr val="FF0000"/>
              </a:solidFill>
              <a:effectLst/>
              <a:latin typeface="Tahoma" pitchFamily="34" charset="0"/>
            </a:rPr>
            <a:t>Asset Inventory &amp; Mapping (GeoDatabase)</a:t>
          </a:r>
        </a:p>
      </dgm:t>
    </dgm:pt>
    <dgm:pt modelId="{ED184903-85D2-4611-9AD2-7E58BEA71A95}" type="parTrans" cxnId="{7D835F33-05A1-45C5-9E19-4BE4A5AE53AE}">
      <dgm:prSet/>
      <dgm:spPr/>
      <dgm:t>
        <a:bodyPr/>
        <a:lstStyle/>
        <a:p>
          <a:endParaRPr lang="en-US"/>
        </a:p>
      </dgm:t>
    </dgm:pt>
    <dgm:pt modelId="{9AE94BAD-1271-409C-89E1-E9F5B034D4A4}" type="sibTrans" cxnId="{7D835F33-05A1-45C5-9E19-4BE4A5AE53AE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79D38AD6-9F8F-4405-90AC-D53290946D71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Level of Service Agreements</a:t>
          </a:r>
        </a:p>
      </dgm:t>
    </dgm:pt>
    <dgm:pt modelId="{8D13B635-F484-49B9-888C-6A6210D71AC6}" type="parTrans" cxnId="{09C9B009-8D21-4598-855D-2804A4139112}">
      <dgm:prSet/>
      <dgm:spPr/>
      <dgm:t>
        <a:bodyPr/>
        <a:lstStyle/>
        <a:p>
          <a:endParaRPr lang="en-US"/>
        </a:p>
      </dgm:t>
    </dgm:pt>
    <dgm:pt modelId="{014B37EF-F1D0-4563-98A8-A4AB5AC708BF}" type="sibTrans" cxnId="{09C9B009-8D21-4598-855D-2804A4139112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62507056-B1ED-4DE0-85BC-3F6A57B8EA32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Condition &amp; Criticality Evaluation of Critical Assets</a:t>
          </a:r>
        </a:p>
      </dgm:t>
    </dgm:pt>
    <dgm:pt modelId="{537F19B5-A51C-4D1A-99BB-302956002547}" type="parTrans" cxnId="{3A276AF1-62C7-4EAA-9670-DFAB308177E7}">
      <dgm:prSet/>
      <dgm:spPr/>
      <dgm:t>
        <a:bodyPr/>
        <a:lstStyle/>
        <a:p>
          <a:endParaRPr lang="en-US"/>
        </a:p>
      </dgm:t>
    </dgm:pt>
    <dgm:pt modelId="{B5E7937B-76FF-4718-9060-CC4F649CD6C0}" type="sibTrans" cxnId="{3A276AF1-62C7-4EAA-9670-DFAB308177E7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DBB09AF7-C498-4DD9-81B4-83E3DBF0BB81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Risk Based Assessment</a:t>
          </a:r>
        </a:p>
      </dgm:t>
    </dgm:pt>
    <dgm:pt modelId="{E527DA6C-CC81-4075-ABF0-8361635DAF9E}" type="parTrans" cxnId="{2A549CFB-D4C6-4BC5-BA62-7B529F3F402F}">
      <dgm:prSet/>
      <dgm:spPr/>
      <dgm:t>
        <a:bodyPr/>
        <a:lstStyle/>
        <a:p>
          <a:endParaRPr lang="en-US"/>
        </a:p>
      </dgm:t>
    </dgm:pt>
    <dgm:pt modelId="{FE420859-981D-4D28-8358-7E2B92034509}" type="sibTrans" cxnId="{2A549CFB-D4C6-4BC5-BA62-7B529F3F402F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461BAD3E-22DA-42B6-801E-1455C9E5F898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Business Case Prioritized CIP</a:t>
          </a:r>
        </a:p>
      </dgm:t>
    </dgm:pt>
    <dgm:pt modelId="{37044FF2-600F-49BB-92D8-01997C34CBF9}" type="parTrans" cxnId="{76974066-3829-4BA5-B2CA-36BC14771094}">
      <dgm:prSet/>
      <dgm:spPr/>
      <dgm:t>
        <a:bodyPr/>
        <a:lstStyle/>
        <a:p>
          <a:endParaRPr lang="en-US"/>
        </a:p>
      </dgm:t>
    </dgm:pt>
    <dgm:pt modelId="{FA319C84-6BED-498C-9708-392E0431DA80}" type="sibTrans" cxnId="{76974066-3829-4BA5-B2CA-36BC1477109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8C12D396-9805-42F3-8EBE-222C50A330FD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Continuous Improvement Process</a:t>
          </a:r>
          <a:endParaRPr kumimoji="0" lang="en-US" sz="1400" b="1" i="0" u="none" strike="noStrike" cap="none" normalizeH="0" baseline="0" dirty="0">
            <a:ln/>
            <a:effectLst/>
            <a:latin typeface="Tahoma" pitchFamily="34" charset="0"/>
          </a:endParaRPr>
        </a:p>
      </dgm:t>
    </dgm:pt>
    <dgm:pt modelId="{17013DDE-8EFE-4935-877D-1FFB81198586}" type="parTrans" cxnId="{7E2EE8FA-7AF5-4078-AAB7-296F166E8C2C}">
      <dgm:prSet/>
      <dgm:spPr/>
      <dgm:t>
        <a:bodyPr/>
        <a:lstStyle/>
        <a:p>
          <a:endParaRPr lang="en-US"/>
        </a:p>
      </dgm:t>
    </dgm:pt>
    <dgm:pt modelId="{526A982A-E69E-48E8-B861-191C2B592501}" type="sibTrans" cxnId="{7E2EE8FA-7AF5-4078-AAB7-296F166E8C2C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8DE61C51-569D-401E-A8B2-CA39086490ED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Asset Performance &amp; Tracking (CMMS)     </a:t>
          </a:r>
        </a:p>
      </dgm:t>
    </dgm:pt>
    <dgm:pt modelId="{FBBCF01D-9535-4092-8840-EBA4888ED181}" type="parTrans" cxnId="{637F9ADB-8FD3-4D62-B32D-4D1325018C07}">
      <dgm:prSet/>
      <dgm:spPr/>
      <dgm:t>
        <a:bodyPr/>
        <a:lstStyle/>
        <a:p>
          <a:endParaRPr lang="en-US"/>
        </a:p>
      </dgm:t>
    </dgm:pt>
    <dgm:pt modelId="{B4EF997B-333F-46DF-90AD-7B6852DAD6D2}" type="sibTrans" cxnId="{637F9ADB-8FD3-4D62-B32D-4D1325018C07}">
      <dgm:prSet/>
      <dgm:spPr>
        <a:gradFill rotWithShape="0">
          <a:gsLst>
            <a:gs pos="80000">
              <a:schemeClr val="accent4"/>
            </a:gs>
            <a:gs pos="0">
              <a:schemeClr val="accent4"/>
            </a:gs>
            <a:gs pos="100000">
              <a:schemeClr val="accent4">
                <a:lumMod val="75000"/>
              </a:schemeClr>
            </a:gs>
          </a:gsLst>
        </a:gra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endParaRPr lang="en-US"/>
        </a:p>
      </dgm:t>
    </dgm:pt>
    <dgm:pt modelId="{10FD6C52-6265-4F40-9154-1F8669CE7F6E}" type="pres">
      <dgm:prSet presAssocID="{11848F6F-D375-4C67-9CF9-F8DE3059E60C}" presName="cycle" presStyleCnt="0">
        <dgm:presLayoutVars>
          <dgm:dir/>
          <dgm:resizeHandles val="exact"/>
        </dgm:presLayoutVars>
      </dgm:prSet>
      <dgm:spPr/>
    </dgm:pt>
    <dgm:pt modelId="{B0DD6338-ABF1-40F0-B3FE-9C2A390B4257}" type="pres">
      <dgm:prSet presAssocID="{B1420AD0-7532-42FA-8845-D480CB3C495C}" presName="dummy" presStyleCnt="0"/>
      <dgm:spPr/>
    </dgm:pt>
    <dgm:pt modelId="{97A82AB5-767D-427E-AE3F-6B8F96A8C36B}" type="pres">
      <dgm:prSet presAssocID="{B1420AD0-7532-42FA-8845-D480CB3C495C}" presName="node" presStyleLbl="revTx" presStyleIdx="0" presStyleCnt="7" custScaleX="174668" custScaleY="84587" custRadScaleRad="102855" custRadScaleInc="624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3AE4C-8D5F-409E-8CCE-359C0450D5DD}" type="pres">
      <dgm:prSet presAssocID="{9AE94BAD-1271-409C-89E1-E9F5B034D4A4}" presName="sibTrans" presStyleLbl="node1" presStyleIdx="0" presStyleCnt="7"/>
      <dgm:spPr/>
      <dgm:t>
        <a:bodyPr/>
        <a:lstStyle/>
        <a:p>
          <a:endParaRPr lang="en-US"/>
        </a:p>
      </dgm:t>
    </dgm:pt>
    <dgm:pt modelId="{66AF91D7-1AA6-4BF5-9645-79FA2D76780C}" type="pres">
      <dgm:prSet presAssocID="{8DE61C51-569D-401E-A8B2-CA39086490ED}" presName="dummy" presStyleCnt="0"/>
      <dgm:spPr/>
    </dgm:pt>
    <dgm:pt modelId="{172F0EC0-79DE-4058-A189-C156AD4BAB99}" type="pres">
      <dgm:prSet presAssocID="{8DE61C51-569D-401E-A8B2-CA39086490ED}" presName="node" presStyleLbl="revTx" presStyleIdx="1" presStyleCnt="7" custScaleX="172192" custRadScaleRad="97780" custRadScaleInc="11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97219-00DE-4E3B-92D4-F456FC17E9CA}" type="pres">
      <dgm:prSet presAssocID="{B4EF997B-333F-46DF-90AD-7B6852DAD6D2}" presName="sibTrans" presStyleLbl="node1" presStyleIdx="1" presStyleCnt="7"/>
      <dgm:spPr/>
      <dgm:t>
        <a:bodyPr/>
        <a:lstStyle/>
        <a:p>
          <a:endParaRPr lang="en-US"/>
        </a:p>
      </dgm:t>
    </dgm:pt>
    <dgm:pt modelId="{800B61C3-25E9-4F7B-9F3A-C0EA4B0ED61E}" type="pres">
      <dgm:prSet presAssocID="{79D38AD6-9F8F-4405-90AC-D53290946D71}" presName="dummy" presStyleCnt="0"/>
      <dgm:spPr/>
    </dgm:pt>
    <dgm:pt modelId="{D00B5677-F64C-4538-8258-9CC74606BA13}" type="pres">
      <dgm:prSet presAssocID="{79D38AD6-9F8F-4405-90AC-D53290946D71}" presName="node" presStyleLbl="revTx" presStyleIdx="2" presStyleCnt="7" custScaleX="169086" custRadScaleRad="92469" custRadScaleInc="-51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BC257-4ACC-407F-B07E-74BAA0719AA5}" type="pres">
      <dgm:prSet presAssocID="{014B37EF-F1D0-4563-98A8-A4AB5AC708BF}" presName="sibTrans" presStyleLbl="node1" presStyleIdx="2" presStyleCnt="7"/>
      <dgm:spPr/>
      <dgm:t>
        <a:bodyPr/>
        <a:lstStyle/>
        <a:p>
          <a:endParaRPr lang="en-US"/>
        </a:p>
      </dgm:t>
    </dgm:pt>
    <dgm:pt modelId="{9BE288CF-B280-4F7A-964D-8FCA119B667A}" type="pres">
      <dgm:prSet presAssocID="{62507056-B1ED-4DE0-85BC-3F6A57B8EA32}" presName="dummy" presStyleCnt="0"/>
      <dgm:spPr/>
    </dgm:pt>
    <dgm:pt modelId="{7D6B9444-033F-40F5-AD43-B63E96F68FEC}" type="pres">
      <dgm:prSet presAssocID="{62507056-B1ED-4DE0-85BC-3F6A57B8EA32}" presName="node" presStyleLbl="revTx" presStyleIdx="3" presStyleCnt="7" custScaleX="166278" custRadScaleRad="87523" custRadScaleInc="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EAF2A6-1318-4337-A808-35A95FDB3BB3}" type="pres">
      <dgm:prSet presAssocID="{B5E7937B-76FF-4718-9060-CC4F649CD6C0}" presName="sibTrans" presStyleLbl="node1" presStyleIdx="3" presStyleCnt="7"/>
      <dgm:spPr/>
      <dgm:t>
        <a:bodyPr/>
        <a:lstStyle/>
        <a:p>
          <a:endParaRPr lang="en-US"/>
        </a:p>
      </dgm:t>
    </dgm:pt>
    <dgm:pt modelId="{5D7E0B8D-E84D-4107-A445-78B1C42CCF42}" type="pres">
      <dgm:prSet presAssocID="{DBB09AF7-C498-4DD9-81B4-83E3DBF0BB81}" presName="dummy" presStyleCnt="0"/>
      <dgm:spPr/>
    </dgm:pt>
    <dgm:pt modelId="{67BE835D-E107-4E6D-A115-8D5868727142}" type="pres">
      <dgm:prSet presAssocID="{DBB09AF7-C498-4DD9-81B4-83E3DBF0BB81}" presName="node" presStyleLbl="revTx" presStyleIdx="4" presStyleCnt="7" custScaleX="136412" custRadScaleRad="89627" custRadScaleInc="68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0B48F-0BE5-4E5E-AD6D-9DAEAC263D35}" type="pres">
      <dgm:prSet presAssocID="{FE420859-981D-4D28-8358-7E2B92034509}" presName="sibTrans" presStyleLbl="node1" presStyleIdx="4" presStyleCnt="7"/>
      <dgm:spPr/>
      <dgm:t>
        <a:bodyPr/>
        <a:lstStyle/>
        <a:p>
          <a:endParaRPr lang="en-US"/>
        </a:p>
      </dgm:t>
    </dgm:pt>
    <dgm:pt modelId="{5F2EE4C8-DD18-48B4-BF1D-5F122DDFF604}" type="pres">
      <dgm:prSet presAssocID="{461BAD3E-22DA-42B6-801E-1455C9E5F898}" presName="dummy" presStyleCnt="0"/>
      <dgm:spPr/>
    </dgm:pt>
    <dgm:pt modelId="{B0D848F9-DDCD-4E42-8910-5D2AE5970ED0}" type="pres">
      <dgm:prSet presAssocID="{461BAD3E-22DA-42B6-801E-1455C9E5F898}" presName="node" presStyleLbl="revTx" presStyleIdx="5" presStyleCnt="7" custScaleX="199925" custRadScaleRad="97773" custRadScaleInc="-4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7DE26-030B-4E7B-9013-24EF281A0880}" type="pres">
      <dgm:prSet presAssocID="{FA319C84-6BED-498C-9708-392E0431DA80}" presName="sibTrans" presStyleLbl="node1" presStyleIdx="5" presStyleCnt="7"/>
      <dgm:spPr/>
      <dgm:t>
        <a:bodyPr/>
        <a:lstStyle/>
        <a:p>
          <a:endParaRPr lang="en-US"/>
        </a:p>
      </dgm:t>
    </dgm:pt>
    <dgm:pt modelId="{0103B84E-5DDE-4ACB-BBDA-154F49671E45}" type="pres">
      <dgm:prSet presAssocID="{8C12D396-9805-42F3-8EBE-222C50A330FD}" presName="dummy" presStyleCnt="0"/>
      <dgm:spPr/>
    </dgm:pt>
    <dgm:pt modelId="{0364DD6E-BF99-47AC-A3DF-89844F190E62}" type="pres">
      <dgm:prSet presAssocID="{8C12D396-9805-42F3-8EBE-222C50A330FD}" presName="node" presStyleLbl="revTx" presStyleIdx="6" presStyleCnt="7" custScaleX="152733" custRadScaleRad="101847" custRadScaleInc="-43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DCB6F-DAB2-4020-B929-76352312E873}" type="pres">
      <dgm:prSet presAssocID="{526A982A-E69E-48E8-B861-191C2B592501}" presName="sibTrans" presStyleLbl="node1" presStyleIdx="6" presStyleCnt="7"/>
      <dgm:spPr/>
      <dgm:t>
        <a:bodyPr/>
        <a:lstStyle/>
        <a:p>
          <a:endParaRPr lang="en-US"/>
        </a:p>
      </dgm:t>
    </dgm:pt>
  </dgm:ptLst>
  <dgm:cxnLst>
    <dgm:cxn modelId="{2AB12AC7-1533-42F8-8232-8300277F8FFA}" type="presOf" srcId="{B1420AD0-7532-42FA-8845-D480CB3C495C}" destId="{97A82AB5-767D-427E-AE3F-6B8F96A8C36B}" srcOrd="0" destOrd="0" presId="urn:microsoft.com/office/officeart/2005/8/layout/cycle1"/>
    <dgm:cxn modelId="{756D4175-ECC6-4135-A97A-6A9EC2036355}" type="presOf" srcId="{9AE94BAD-1271-409C-89E1-E9F5B034D4A4}" destId="{F593AE4C-8D5F-409E-8CCE-359C0450D5DD}" srcOrd="0" destOrd="0" presId="urn:microsoft.com/office/officeart/2005/8/layout/cycle1"/>
    <dgm:cxn modelId="{235097C8-74BD-4291-866A-F0F5D0CB4A9D}" type="presOf" srcId="{461BAD3E-22DA-42B6-801E-1455C9E5F898}" destId="{B0D848F9-DDCD-4E42-8910-5D2AE5970ED0}" srcOrd="0" destOrd="0" presId="urn:microsoft.com/office/officeart/2005/8/layout/cycle1"/>
    <dgm:cxn modelId="{61DA6BD8-8BE7-4056-835F-FBA372925129}" type="presOf" srcId="{FA319C84-6BED-498C-9708-392E0431DA80}" destId="{DBF7DE26-030B-4E7B-9013-24EF281A0880}" srcOrd="0" destOrd="0" presId="urn:microsoft.com/office/officeart/2005/8/layout/cycle1"/>
    <dgm:cxn modelId="{091519CF-FB71-4D2D-ACFF-92A8F74176AB}" type="presOf" srcId="{8DE61C51-569D-401E-A8B2-CA39086490ED}" destId="{172F0EC0-79DE-4058-A189-C156AD4BAB99}" srcOrd="0" destOrd="0" presId="urn:microsoft.com/office/officeart/2005/8/layout/cycle1"/>
    <dgm:cxn modelId="{F0F3497F-1AFF-41EF-A1AF-B02F4BF7FB02}" type="presOf" srcId="{DBB09AF7-C498-4DD9-81B4-83E3DBF0BB81}" destId="{67BE835D-E107-4E6D-A115-8D5868727142}" srcOrd="0" destOrd="0" presId="urn:microsoft.com/office/officeart/2005/8/layout/cycle1"/>
    <dgm:cxn modelId="{12688EE6-9877-4BD8-B0BC-1E485392DBD0}" type="presOf" srcId="{B4EF997B-333F-46DF-90AD-7B6852DAD6D2}" destId="{AF597219-00DE-4E3B-92D4-F456FC17E9CA}" srcOrd="0" destOrd="0" presId="urn:microsoft.com/office/officeart/2005/8/layout/cycle1"/>
    <dgm:cxn modelId="{66E4F1F3-E78C-4969-B158-D17EB1186FB3}" type="presOf" srcId="{FE420859-981D-4D28-8358-7E2B92034509}" destId="{7300B48F-0BE5-4E5E-AD6D-9DAEAC263D35}" srcOrd="0" destOrd="0" presId="urn:microsoft.com/office/officeart/2005/8/layout/cycle1"/>
    <dgm:cxn modelId="{2BF9A232-5A11-4BEB-8008-531C9892BEA2}" type="presOf" srcId="{79D38AD6-9F8F-4405-90AC-D53290946D71}" destId="{D00B5677-F64C-4538-8258-9CC74606BA13}" srcOrd="0" destOrd="0" presId="urn:microsoft.com/office/officeart/2005/8/layout/cycle1"/>
    <dgm:cxn modelId="{0D10F963-D915-47B2-A475-267E900F6128}" type="presOf" srcId="{62507056-B1ED-4DE0-85BC-3F6A57B8EA32}" destId="{7D6B9444-033F-40F5-AD43-B63E96F68FEC}" srcOrd="0" destOrd="0" presId="urn:microsoft.com/office/officeart/2005/8/layout/cycle1"/>
    <dgm:cxn modelId="{9BEA4D1B-63A2-4C56-AB66-2E01CA0183FF}" type="presOf" srcId="{526A982A-E69E-48E8-B861-191C2B592501}" destId="{E06DCB6F-DAB2-4020-B929-76352312E873}" srcOrd="0" destOrd="0" presId="urn:microsoft.com/office/officeart/2005/8/layout/cycle1"/>
    <dgm:cxn modelId="{566A0A36-5521-4BC7-B170-C2164DCCAEFF}" type="presOf" srcId="{014B37EF-F1D0-4563-98A8-A4AB5AC708BF}" destId="{E60BC257-4ACC-407F-B07E-74BAA0719AA5}" srcOrd="0" destOrd="0" presId="urn:microsoft.com/office/officeart/2005/8/layout/cycle1"/>
    <dgm:cxn modelId="{09C9B009-8D21-4598-855D-2804A4139112}" srcId="{11848F6F-D375-4C67-9CF9-F8DE3059E60C}" destId="{79D38AD6-9F8F-4405-90AC-D53290946D71}" srcOrd="2" destOrd="0" parTransId="{8D13B635-F484-49B9-888C-6A6210D71AC6}" sibTransId="{014B37EF-F1D0-4563-98A8-A4AB5AC708BF}"/>
    <dgm:cxn modelId="{637F9ADB-8FD3-4D62-B32D-4D1325018C07}" srcId="{11848F6F-D375-4C67-9CF9-F8DE3059E60C}" destId="{8DE61C51-569D-401E-A8B2-CA39086490ED}" srcOrd="1" destOrd="0" parTransId="{FBBCF01D-9535-4092-8840-EBA4888ED181}" sibTransId="{B4EF997B-333F-46DF-90AD-7B6852DAD6D2}"/>
    <dgm:cxn modelId="{66FBE8E0-9457-4BB2-A017-685F9296EFDB}" type="presOf" srcId="{8C12D396-9805-42F3-8EBE-222C50A330FD}" destId="{0364DD6E-BF99-47AC-A3DF-89844F190E62}" srcOrd="0" destOrd="0" presId="urn:microsoft.com/office/officeart/2005/8/layout/cycle1"/>
    <dgm:cxn modelId="{EB5055C6-10E4-44D5-A18B-9CB5B46E0201}" type="presOf" srcId="{B5E7937B-76FF-4718-9060-CC4F649CD6C0}" destId="{98EAF2A6-1318-4337-A808-35A95FDB3BB3}" srcOrd="0" destOrd="0" presId="urn:microsoft.com/office/officeart/2005/8/layout/cycle1"/>
    <dgm:cxn modelId="{3A276AF1-62C7-4EAA-9670-DFAB308177E7}" srcId="{11848F6F-D375-4C67-9CF9-F8DE3059E60C}" destId="{62507056-B1ED-4DE0-85BC-3F6A57B8EA32}" srcOrd="3" destOrd="0" parTransId="{537F19B5-A51C-4D1A-99BB-302956002547}" sibTransId="{B5E7937B-76FF-4718-9060-CC4F649CD6C0}"/>
    <dgm:cxn modelId="{35F00DFB-6B0A-4DF5-AF75-8125F1AE309C}" type="presOf" srcId="{11848F6F-D375-4C67-9CF9-F8DE3059E60C}" destId="{10FD6C52-6265-4F40-9154-1F8669CE7F6E}" srcOrd="0" destOrd="0" presId="urn:microsoft.com/office/officeart/2005/8/layout/cycle1"/>
    <dgm:cxn modelId="{2A549CFB-D4C6-4BC5-BA62-7B529F3F402F}" srcId="{11848F6F-D375-4C67-9CF9-F8DE3059E60C}" destId="{DBB09AF7-C498-4DD9-81B4-83E3DBF0BB81}" srcOrd="4" destOrd="0" parTransId="{E527DA6C-CC81-4075-ABF0-8361635DAF9E}" sibTransId="{FE420859-981D-4D28-8358-7E2B92034509}"/>
    <dgm:cxn modelId="{7D835F33-05A1-45C5-9E19-4BE4A5AE53AE}" srcId="{11848F6F-D375-4C67-9CF9-F8DE3059E60C}" destId="{B1420AD0-7532-42FA-8845-D480CB3C495C}" srcOrd="0" destOrd="0" parTransId="{ED184903-85D2-4611-9AD2-7E58BEA71A95}" sibTransId="{9AE94BAD-1271-409C-89E1-E9F5B034D4A4}"/>
    <dgm:cxn modelId="{7E2EE8FA-7AF5-4078-AAB7-296F166E8C2C}" srcId="{11848F6F-D375-4C67-9CF9-F8DE3059E60C}" destId="{8C12D396-9805-42F3-8EBE-222C50A330FD}" srcOrd="6" destOrd="0" parTransId="{17013DDE-8EFE-4935-877D-1FFB81198586}" sibTransId="{526A982A-E69E-48E8-B861-191C2B592501}"/>
    <dgm:cxn modelId="{76974066-3829-4BA5-B2CA-36BC14771094}" srcId="{11848F6F-D375-4C67-9CF9-F8DE3059E60C}" destId="{461BAD3E-22DA-42B6-801E-1455C9E5F898}" srcOrd="5" destOrd="0" parTransId="{37044FF2-600F-49BB-92D8-01997C34CBF9}" sibTransId="{FA319C84-6BED-498C-9708-392E0431DA80}"/>
    <dgm:cxn modelId="{C7428914-FE0E-4B56-A574-127A0FB57DF8}" type="presParOf" srcId="{10FD6C52-6265-4F40-9154-1F8669CE7F6E}" destId="{B0DD6338-ABF1-40F0-B3FE-9C2A390B4257}" srcOrd="0" destOrd="0" presId="urn:microsoft.com/office/officeart/2005/8/layout/cycle1"/>
    <dgm:cxn modelId="{D70894C1-213C-4496-BDE9-EF5EF4C11BDC}" type="presParOf" srcId="{10FD6C52-6265-4F40-9154-1F8669CE7F6E}" destId="{97A82AB5-767D-427E-AE3F-6B8F96A8C36B}" srcOrd="1" destOrd="0" presId="urn:microsoft.com/office/officeart/2005/8/layout/cycle1"/>
    <dgm:cxn modelId="{2D9AAB85-E10D-45FD-8932-F7443BE817FC}" type="presParOf" srcId="{10FD6C52-6265-4F40-9154-1F8669CE7F6E}" destId="{F593AE4C-8D5F-409E-8CCE-359C0450D5DD}" srcOrd="2" destOrd="0" presId="urn:microsoft.com/office/officeart/2005/8/layout/cycle1"/>
    <dgm:cxn modelId="{4E85361F-25B5-427F-8697-B8EB0B3FDF73}" type="presParOf" srcId="{10FD6C52-6265-4F40-9154-1F8669CE7F6E}" destId="{66AF91D7-1AA6-4BF5-9645-79FA2D76780C}" srcOrd="3" destOrd="0" presId="urn:microsoft.com/office/officeart/2005/8/layout/cycle1"/>
    <dgm:cxn modelId="{563B64D5-2AB3-40D0-ACFD-6BED6C44CD58}" type="presParOf" srcId="{10FD6C52-6265-4F40-9154-1F8669CE7F6E}" destId="{172F0EC0-79DE-4058-A189-C156AD4BAB99}" srcOrd="4" destOrd="0" presId="urn:microsoft.com/office/officeart/2005/8/layout/cycle1"/>
    <dgm:cxn modelId="{533ACCC3-4DC2-44F2-85C3-6262BED25CA8}" type="presParOf" srcId="{10FD6C52-6265-4F40-9154-1F8669CE7F6E}" destId="{AF597219-00DE-4E3B-92D4-F456FC17E9CA}" srcOrd="5" destOrd="0" presId="urn:microsoft.com/office/officeart/2005/8/layout/cycle1"/>
    <dgm:cxn modelId="{B3FE541D-5912-4186-9109-75C229EE4552}" type="presParOf" srcId="{10FD6C52-6265-4F40-9154-1F8669CE7F6E}" destId="{800B61C3-25E9-4F7B-9F3A-C0EA4B0ED61E}" srcOrd="6" destOrd="0" presId="urn:microsoft.com/office/officeart/2005/8/layout/cycle1"/>
    <dgm:cxn modelId="{01B21B54-0A05-4F2B-AE78-5D080B7D148F}" type="presParOf" srcId="{10FD6C52-6265-4F40-9154-1F8669CE7F6E}" destId="{D00B5677-F64C-4538-8258-9CC74606BA13}" srcOrd="7" destOrd="0" presId="urn:microsoft.com/office/officeart/2005/8/layout/cycle1"/>
    <dgm:cxn modelId="{519EC60E-BF96-4CB9-9A94-F64AC97B4A31}" type="presParOf" srcId="{10FD6C52-6265-4F40-9154-1F8669CE7F6E}" destId="{E60BC257-4ACC-407F-B07E-74BAA0719AA5}" srcOrd="8" destOrd="0" presId="urn:microsoft.com/office/officeart/2005/8/layout/cycle1"/>
    <dgm:cxn modelId="{AA2E5749-DEED-4022-AE87-3CA0CFF0A008}" type="presParOf" srcId="{10FD6C52-6265-4F40-9154-1F8669CE7F6E}" destId="{9BE288CF-B280-4F7A-964D-8FCA119B667A}" srcOrd="9" destOrd="0" presId="urn:microsoft.com/office/officeart/2005/8/layout/cycle1"/>
    <dgm:cxn modelId="{983F4532-C947-4F12-A550-CF6F6170E9FE}" type="presParOf" srcId="{10FD6C52-6265-4F40-9154-1F8669CE7F6E}" destId="{7D6B9444-033F-40F5-AD43-B63E96F68FEC}" srcOrd="10" destOrd="0" presId="urn:microsoft.com/office/officeart/2005/8/layout/cycle1"/>
    <dgm:cxn modelId="{CCAD7C74-B994-4F5D-ADC7-85C1162390C5}" type="presParOf" srcId="{10FD6C52-6265-4F40-9154-1F8669CE7F6E}" destId="{98EAF2A6-1318-4337-A808-35A95FDB3BB3}" srcOrd="11" destOrd="0" presId="urn:microsoft.com/office/officeart/2005/8/layout/cycle1"/>
    <dgm:cxn modelId="{A26BF722-CFA0-46F1-8C52-16EA0AD9126D}" type="presParOf" srcId="{10FD6C52-6265-4F40-9154-1F8669CE7F6E}" destId="{5D7E0B8D-E84D-4107-A445-78B1C42CCF42}" srcOrd="12" destOrd="0" presId="urn:microsoft.com/office/officeart/2005/8/layout/cycle1"/>
    <dgm:cxn modelId="{C6770721-B9D4-469D-AE5E-5F2D885846FC}" type="presParOf" srcId="{10FD6C52-6265-4F40-9154-1F8669CE7F6E}" destId="{67BE835D-E107-4E6D-A115-8D5868727142}" srcOrd="13" destOrd="0" presId="urn:microsoft.com/office/officeart/2005/8/layout/cycle1"/>
    <dgm:cxn modelId="{6FCF6B3E-9BA8-4FAB-95EA-84934120FB5E}" type="presParOf" srcId="{10FD6C52-6265-4F40-9154-1F8669CE7F6E}" destId="{7300B48F-0BE5-4E5E-AD6D-9DAEAC263D35}" srcOrd="14" destOrd="0" presId="urn:microsoft.com/office/officeart/2005/8/layout/cycle1"/>
    <dgm:cxn modelId="{3A957721-18D7-403C-812E-C7589440E3A9}" type="presParOf" srcId="{10FD6C52-6265-4F40-9154-1F8669CE7F6E}" destId="{5F2EE4C8-DD18-48B4-BF1D-5F122DDFF604}" srcOrd="15" destOrd="0" presId="urn:microsoft.com/office/officeart/2005/8/layout/cycle1"/>
    <dgm:cxn modelId="{3293ADA6-77C7-46A8-BE7B-B70FC10C4E71}" type="presParOf" srcId="{10FD6C52-6265-4F40-9154-1F8669CE7F6E}" destId="{B0D848F9-DDCD-4E42-8910-5D2AE5970ED0}" srcOrd="16" destOrd="0" presId="urn:microsoft.com/office/officeart/2005/8/layout/cycle1"/>
    <dgm:cxn modelId="{615B5E8B-55D8-46D9-A583-1AF437D0A43D}" type="presParOf" srcId="{10FD6C52-6265-4F40-9154-1F8669CE7F6E}" destId="{DBF7DE26-030B-4E7B-9013-24EF281A0880}" srcOrd="17" destOrd="0" presId="urn:microsoft.com/office/officeart/2005/8/layout/cycle1"/>
    <dgm:cxn modelId="{56DA1B62-1447-448E-B48F-2FBEA1CD38D4}" type="presParOf" srcId="{10FD6C52-6265-4F40-9154-1F8669CE7F6E}" destId="{0103B84E-5DDE-4ACB-BBDA-154F49671E45}" srcOrd="18" destOrd="0" presId="urn:microsoft.com/office/officeart/2005/8/layout/cycle1"/>
    <dgm:cxn modelId="{741287D4-B6F9-4A70-B74D-E51A77656C41}" type="presParOf" srcId="{10FD6C52-6265-4F40-9154-1F8669CE7F6E}" destId="{0364DD6E-BF99-47AC-A3DF-89844F190E62}" srcOrd="19" destOrd="0" presId="urn:microsoft.com/office/officeart/2005/8/layout/cycle1"/>
    <dgm:cxn modelId="{F4958494-A1D3-493E-AD34-FC75261AF3CD}" type="presParOf" srcId="{10FD6C52-6265-4F40-9154-1F8669CE7F6E}" destId="{E06DCB6F-DAB2-4020-B929-76352312E873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848F6F-D375-4C67-9CF9-F8DE3059E60C}" type="doc">
      <dgm:prSet loTypeId="urn:microsoft.com/office/officeart/2005/8/layout/cycle1" loCatId="cycle" qsTypeId="urn:microsoft.com/office/officeart/2005/8/quickstyle/3d1" qsCatId="3D" csTypeId="urn:microsoft.com/office/officeart/2005/8/colors/accent1_2" csCatId="accent1" phldr="1"/>
      <dgm:spPr/>
    </dgm:pt>
    <dgm:pt modelId="{B1420AD0-7532-42FA-8845-D480CB3C495C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Asset Inventory &amp; Mapping (GeoDatabase)</a:t>
          </a:r>
        </a:p>
      </dgm:t>
    </dgm:pt>
    <dgm:pt modelId="{ED184903-85D2-4611-9AD2-7E58BEA71A95}" type="parTrans" cxnId="{7D835F33-05A1-45C5-9E19-4BE4A5AE53AE}">
      <dgm:prSet/>
      <dgm:spPr/>
      <dgm:t>
        <a:bodyPr/>
        <a:lstStyle/>
        <a:p>
          <a:endParaRPr lang="en-US"/>
        </a:p>
      </dgm:t>
    </dgm:pt>
    <dgm:pt modelId="{9AE94BAD-1271-409C-89E1-E9F5B034D4A4}" type="sibTrans" cxnId="{7D835F33-05A1-45C5-9E19-4BE4A5AE53AE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79D38AD6-9F8F-4405-90AC-D53290946D71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Level of Service Agreements</a:t>
          </a:r>
        </a:p>
      </dgm:t>
    </dgm:pt>
    <dgm:pt modelId="{8D13B635-F484-49B9-888C-6A6210D71AC6}" type="parTrans" cxnId="{09C9B009-8D21-4598-855D-2804A4139112}">
      <dgm:prSet/>
      <dgm:spPr/>
      <dgm:t>
        <a:bodyPr/>
        <a:lstStyle/>
        <a:p>
          <a:endParaRPr lang="en-US"/>
        </a:p>
      </dgm:t>
    </dgm:pt>
    <dgm:pt modelId="{014B37EF-F1D0-4563-98A8-A4AB5AC708BF}" type="sibTrans" cxnId="{09C9B009-8D21-4598-855D-2804A4139112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62507056-B1ED-4DE0-85BC-3F6A57B8EA32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Condition &amp; Criticality Evaluation of Critical Assets</a:t>
          </a:r>
        </a:p>
      </dgm:t>
    </dgm:pt>
    <dgm:pt modelId="{537F19B5-A51C-4D1A-99BB-302956002547}" type="parTrans" cxnId="{3A276AF1-62C7-4EAA-9670-DFAB308177E7}">
      <dgm:prSet/>
      <dgm:spPr/>
      <dgm:t>
        <a:bodyPr/>
        <a:lstStyle/>
        <a:p>
          <a:endParaRPr lang="en-US"/>
        </a:p>
      </dgm:t>
    </dgm:pt>
    <dgm:pt modelId="{B5E7937B-76FF-4718-9060-CC4F649CD6C0}" type="sibTrans" cxnId="{3A276AF1-62C7-4EAA-9670-DFAB308177E7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DBB09AF7-C498-4DD9-81B4-83E3DBF0BB81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Risk Based Assessment</a:t>
          </a:r>
        </a:p>
      </dgm:t>
    </dgm:pt>
    <dgm:pt modelId="{E527DA6C-CC81-4075-ABF0-8361635DAF9E}" type="parTrans" cxnId="{2A549CFB-D4C6-4BC5-BA62-7B529F3F402F}">
      <dgm:prSet/>
      <dgm:spPr/>
      <dgm:t>
        <a:bodyPr/>
        <a:lstStyle/>
        <a:p>
          <a:endParaRPr lang="en-US"/>
        </a:p>
      </dgm:t>
    </dgm:pt>
    <dgm:pt modelId="{FE420859-981D-4D28-8358-7E2B92034509}" type="sibTrans" cxnId="{2A549CFB-D4C6-4BC5-BA62-7B529F3F402F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461BAD3E-22DA-42B6-801E-1455C9E5F898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Business Case Prioritized CIP</a:t>
          </a:r>
        </a:p>
      </dgm:t>
    </dgm:pt>
    <dgm:pt modelId="{37044FF2-600F-49BB-92D8-01997C34CBF9}" type="parTrans" cxnId="{76974066-3829-4BA5-B2CA-36BC14771094}">
      <dgm:prSet/>
      <dgm:spPr/>
      <dgm:t>
        <a:bodyPr/>
        <a:lstStyle/>
        <a:p>
          <a:endParaRPr lang="en-US"/>
        </a:p>
      </dgm:t>
    </dgm:pt>
    <dgm:pt modelId="{FA319C84-6BED-498C-9708-392E0431DA80}" type="sibTrans" cxnId="{76974066-3829-4BA5-B2CA-36BC1477109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8C12D396-9805-42F3-8EBE-222C50A330FD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Continuous Improvement Process</a:t>
          </a:r>
          <a:endParaRPr kumimoji="0" lang="en-US" sz="1400" b="1" i="0" u="none" strike="noStrike" cap="none" normalizeH="0" baseline="0" dirty="0">
            <a:ln/>
            <a:effectLst/>
            <a:latin typeface="Tahoma" pitchFamily="34" charset="0"/>
          </a:endParaRPr>
        </a:p>
      </dgm:t>
    </dgm:pt>
    <dgm:pt modelId="{17013DDE-8EFE-4935-877D-1FFB81198586}" type="parTrans" cxnId="{7E2EE8FA-7AF5-4078-AAB7-296F166E8C2C}">
      <dgm:prSet/>
      <dgm:spPr/>
      <dgm:t>
        <a:bodyPr/>
        <a:lstStyle/>
        <a:p>
          <a:endParaRPr lang="en-US"/>
        </a:p>
      </dgm:t>
    </dgm:pt>
    <dgm:pt modelId="{526A982A-E69E-48E8-B861-191C2B592501}" type="sibTrans" cxnId="{7E2EE8FA-7AF5-4078-AAB7-296F166E8C2C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8DE61C51-569D-401E-A8B2-CA39086490ED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rgbClr val="FF0000"/>
              </a:solidFill>
              <a:effectLst/>
              <a:latin typeface="Tahoma" pitchFamily="34" charset="0"/>
            </a:rPr>
            <a:t>Asset Performance &amp; Tracking (CMMS) </a:t>
          </a: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    </a:t>
          </a:r>
        </a:p>
      </dgm:t>
    </dgm:pt>
    <dgm:pt modelId="{FBBCF01D-9535-4092-8840-EBA4888ED181}" type="parTrans" cxnId="{637F9ADB-8FD3-4D62-B32D-4D1325018C07}">
      <dgm:prSet/>
      <dgm:spPr/>
      <dgm:t>
        <a:bodyPr/>
        <a:lstStyle/>
        <a:p>
          <a:endParaRPr lang="en-US"/>
        </a:p>
      </dgm:t>
    </dgm:pt>
    <dgm:pt modelId="{B4EF997B-333F-46DF-90AD-7B6852DAD6D2}" type="sibTrans" cxnId="{637F9ADB-8FD3-4D62-B32D-4D1325018C07}">
      <dgm:prSet/>
      <dgm:spPr>
        <a:gradFill rotWithShape="0">
          <a:gsLst>
            <a:gs pos="80000">
              <a:schemeClr val="accent4"/>
            </a:gs>
            <a:gs pos="0">
              <a:schemeClr val="accent4"/>
            </a:gs>
            <a:gs pos="100000">
              <a:schemeClr val="accent4">
                <a:lumMod val="75000"/>
              </a:schemeClr>
            </a:gs>
          </a:gsLst>
        </a:gra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endParaRPr lang="en-US"/>
        </a:p>
      </dgm:t>
    </dgm:pt>
    <dgm:pt modelId="{10FD6C52-6265-4F40-9154-1F8669CE7F6E}" type="pres">
      <dgm:prSet presAssocID="{11848F6F-D375-4C67-9CF9-F8DE3059E60C}" presName="cycle" presStyleCnt="0">
        <dgm:presLayoutVars>
          <dgm:dir/>
          <dgm:resizeHandles val="exact"/>
        </dgm:presLayoutVars>
      </dgm:prSet>
      <dgm:spPr/>
    </dgm:pt>
    <dgm:pt modelId="{B0DD6338-ABF1-40F0-B3FE-9C2A390B4257}" type="pres">
      <dgm:prSet presAssocID="{B1420AD0-7532-42FA-8845-D480CB3C495C}" presName="dummy" presStyleCnt="0"/>
      <dgm:spPr/>
    </dgm:pt>
    <dgm:pt modelId="{97A82AB5-767D-427E-AE3F-6B8F96A8C36B}" type="pres">
      <dgm:prSet presAssocID="{B1420AD0-7532-42FA-8845-D480CB3C495C}" presName="node" presStyleLbl="revTx" presStyleIdx="0" presStyleCnt="7" custScaleX="174668" custScaleY="84587" custRadScaleRad="102855" custRadScaleInc="624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3AE4C-8D5F-409E-8CCE-359C0450D5DD}" type="pres">
      <dgm:prSet presAssocID="{9AE94BAD-1271-409C-89E1-E9F5B034D4A4}" presName="sibTrans" presStyleLbl="node1" presStyleIdx="0" presStyleCnt="7"/>
      <dgm:spPr/>
      <dgm:t>
        <a:bodyPr/>
        <a:lstStyle/>
        <a:p>
          <a:endParaRPr lang="en-US"/>
        </a:p>
      </dgm:t>
    </dgm:pt>
    <dgm:pt modelId="{66AF91D7-1AA6-4BF5-9645-79FA2D76780C}" type="pres">
      <dgm:prSet presAssocID="{8DE61C51-569D-401E-A8B2-CA39086490ED}" presName="dummy" presStyleCnt="0"/>
      <dgm:spPr/>
    </dgm:pt>
    <dgm:pt modelId="{172F0EC0-79DE-4058-A189-C156AD4BAB99}" type="pres">
      <dgm:prSet presAssocID="{8DE61C51-569D-401E-A8B2-CA39086490ED}" presName="node" presStyleLbl="revTx" presStyleIdx="1" presStyleCnt="7" custScaleX="172192" custRadScaleRad="97780" custRadScaleInc="11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97219-00DE-4E3B-92D4-F456FC17E9CA}" type="pres">
      <dgm:prSet presAssocID="{B4EF997B-333F-46DF-90AD-7B6852DAD6D2}" presName="sibTrans" presStyleLbl="node1" presStyleIdx="1" presStyleCnt="7"/>
      <dgm:spPr/>
      <dgm:t>
        <a:bodyPr/>
        <a:lstStyle/>
        <a:p>
          <a:endParaRPr lang="en-US"/>
        </a:p>
      </dgm:t>
    </dgm:pt>
    <dgm:pt modelId="{800B61C3-25E9-4F7B-9F3A-C0EA4B0ED61E}" type="pres">
      <dgm:prSet presAssocID="{79D38AD6-9F8F-4405-90AC-D53290946D71}" presName="dummy" presStyleCnt="0"/>
      <dgm:spPr/>
    </dgm:pt>
    <dgm:pt modelId="{D00B5677-F64C-4538-8258-9CC74606BA13}" type="pres">
      <dgm:prSet presAssocID="{79D38AD6-9F8F-4405-90AC-D53290946D71}" presName="node" presStyleLbl="revTx" presStyleIdx="2" presStyleCnt="7" custScaleX="169086" custRadScaleRad="92469" custRadScaleInc="-51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BC257-4ACC-407F-B07E-74BAA0719AA5}" type="pres">
      <dgm:prSet presAssocID="{014B37EF-F1D0-4563-98A8-A4AB5AC708BF}" presName="sibTrans" presStyleLbl="node1" presStyleIdx="2" presStyleCnt="7"/>
      <dgm:spPr/>
      <dgm:t>
        <a:bodyPr/>
        <a:lstStyle/>
        <a:p>
          <a:endParaRPr lang="en-US"/>
        </a:p>
      </dgm:t>
    </dgm:pt>
    <dgm:pt modelId="{9BE288CF-B280-4F7A-964D-8FCA119B667A}" type="pres">
      <dgm:prSet presAssocID="{62507056-B1ED-4DE0-85BC-3F6A57B8EA32}" presName="dummy" presStyleCnt="0"/>
      <dgm:spPr/>
    </dgm:pt>
    <dgm:pt modelId="{7D6B9444-033F-40F5-AD43-B63E96F68FEC}" type="pres">
      <dgm:prSet presAssocID="{62507056-B1ED-4DE0-85BC-3F6A57B8EA32}" presName="node" presStyleLbl="revTx" presStyleIdx="3" presStyleCnt="7" custScaleX="166278" custRadScaleRad="87523" custRadScaleInc="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EAF2A6-1318-4337-A808-35A95FDB3BB3}" type="pres">
      <dgm:prSet presAssocID="{B5E7937B-76FF-4718-9060-CC4F649CD6C0}" presName="sibTrans" presStyleLbl="node1" presStyleIdx="3" presStyleCnt="7"/>
      <dgm:spPr/>
      <dgm:t>
        <a:bodyPr/>
        <a:lstStyle/>
        <a:p>
          <a:endParaRPr lang="en-US"/>
        </a:p>
      </dgm:t>
    </dgm:pt>
    <dgm:pt modelId="{5D7E0B8D-E84D-4107-A445-78B1C42CCF42}" type="pres">
      <dgm:prSet presAssocID="{DBB09AF7-C498-4DD9-81B4-83E3DBF0BB81}" presName="dummy" presStyleCnt="0"/>
      <dgm:spPr/>
    </dgm:pt>
    <dgm:pt modelId="{67BE835D-E107-4E6D-A115-8D5868727142}" type="pres">
      <dgm:prSet presAssocID="{DBB09AF7-C498-4DD9-81B4-83E3DBF0BB81}" presName="node" presStyleLbl="revTx" presStyleIdx="4" presStyleCnt="7" custScaleX="136412" custRadScaleRad="89627" custRadScaleInc="68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0B48F-0BE5-4E5E-AD6D-9DAEAC263D35}" type="pres">
      <dgm:prSet presAssocID="{FE420859-981D-4D28-8358-7E2B92034509}" presName="sibTrans" presStyleLbl="node1" presStyleIdx="4" presStyleCnt="7"/>
      <dgm:spPr/>
      <dgm:t>
        <a:bodyPr/>
        <a:lstStyle/>
        <a:p>
          <a:endParaRPr lang="en-US"/>
        </a:p>
      </dgm:t>
    </dgm:pt>
    <dgm:pt modelId="{5F2EE4C8-DD18-48B4-BF1D-5F122DDFF604}" type="pres">
      <dgm:prSet presAssocID="{461BAD3E-22DA-42B6-801E-1455C9E5F898}" presName="dummy" presStyleCnt="0"/>
      <dgm:spPr/>
    </dgm:pt>
    <dgm:pt modelId="{B0D848F9-DDCD-4E42-8910-5D2AE5970ED0}" type="pres">
      <dgm:prSet presAssocID="{461BAD3E-22DA-42B6-801E-1455C9E5F898}" presName="node" presStyleLbl="revTx" presStyleIdx="5" presStyleCnt="7" custScaleX="199925" custRadScaleRad="97773" custRadScaleInc="-4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7DE26-030B-4E7B-9013-24EF281A0880}" type="pres">
      <dgm:prSet presAssocID="{FA319C84-6BED-498C-9708-392E0431DA80}" presName="sibTrans" presStyleLbl="node1" presStyleIdx="5" presStyleCnt="7"/>
      <dgm:spPr/>
      <dgm:t>
        <a:bodyPr/>
        <a:lstStyle/>
        <a:p>
          <a:endParaRPr lang="en-US"/>
        </a:p>
      </dgm:t>
    </dgm:pt>
    <dgm:pt modelId="{0103B84E-5DDE-4ACB-BBDA-154F49671E45}" type="pres">
      <dgm:prSet presAssocID="{8C12D396-9805-42F3-8EBE-222C50A330FD}" presName="dummy" presStyleCnt="0"/>
      <dgm:spPr/>
    </dgm:pt>
    <dgm:pt modelId="{0364DD6E-BF99-47AC-A3DF-89844F190E62}" type="pres">
      <dgm:prSet presAssocID="{8C12D396-9805-42F3-8EBE-222C50A330FD}" presName="node" presStyleLbl="revTx" presStyleIdx="6" presStyleCnt="7" custScaleX="152733" custRadScaleRad="101847" custRadScaleInc="-43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DCB6F-DAB2-4020-B929-76352312E873}" type="pres">
      <dgm:prSet presAssocID="{526A982A-E69E-48E8-B861-191C2B592501}" presName="sibTrans" presStyleLbl="node1" presStyleIdx="6" presStyleCnt="7"/>
      <dgm:spPr/>
      <dgm:t>
        <a:bodyPr/>
        <a:lstStyle/>
        <a:p>
          <a:endParaRPr lang="en-US"/>
        </a:p>
      </dgm:t>
    </dgm:pt>
  </dgm:ptLst>
  <dgm:cxnLst>
    <dgm:cxn modelId="{09C9B009-8D21-4598-855D-2804A4139112}" srcId="{11848F6F-D375-4C67-9CF9-F8DE3059E60C}" destId="{79D38AD6-9F8F-4405-90AC-D53290946D71}" srcOrd="2" destOrd="0" parTransId="{8D13B635-F484-49B9-888C-6A6210D71AC6}" sibTransId="{014B37EF-F1D0-4563-98A8-A4AB5AC708BF}"/>
    <dgm:cxn modelId="{310E4860-3946-4F67-A529-207E13F1DC87}" type="presOf" srcId="{B5E7937B-76FF-4718-9060-CC4F649CD6C0}" destId="{98EAF2A6-1318-4337-A808-35A95FDB3BB3}" srcOrd="0" destOrd="0" presId="urn:microsoft.com/office/officeart/2005/8/layout/cycle1"/>
    <dgm:cxn modelId="{6858426A-2905-4BF6-9C2E-C57CE89E0E4F}" type="presOf" srcId="{B4EF997B-333F-46DF-90AD-7B6852DAD6D2}" destId="{AF597219-00DE-4E3B-92D4-F456FC17E9CA}" srcOrd="0" destOrd="0" presId="urn:microsoft.com/office/officeart/2005/8/layout/cycle1"/>
    <dgm:cxn modelId="{E6D752FD-8122-4662-9794-465759D95A35}" type="presOf" srcId="{11848F6F-D375-4C67-9CF9-F8DE3059E60C}" destId="{10FD6C52-6265-4F40-9154-1F8669CE7F6E}" srcOrd="0" destOrd="0" presId="urn:microsoft.com/office/officeart/2005/8/layout/cycle1"/>
    <dgm:cxn modelId="{A40E5CA3-A26A-44DD-A8B0-1E0B7C039A4F}" type="presOf" srcId="{B1420AD0-7532-42FA-8845-D480CB3C495C}" destId="{97A82AB5-767D-427E-AE3F-6B8F96A8C36B}" srcOrd="0" destOrd="0" presId="urn:microsoft.com/office/officeart/2005/8/layout/cycle1"/>
    <dgm:cxn modelId="{637F9ADB-8FD3-4D62-B32D-4D1325018C07}" srcId="{11848F6F-D375-4C67-9CF9-F8DE3059E60C}" destId="{8DE61C51-569D-401E-A8B2-CA39086490ED}" srcOrd="1" destOrd="0" parTransId="{FBBCF01D-9535-4092-8840-EBA4888ED181}" sibTransId="{B4EF997B-333F-46DF-90AD-7B6852DAD6D2}"/>
    <dgm:cxn modelId="{E3B5FC96-408A-4C03-82BE-C658CDA6882F}" type="presOf" srcId="{9AE94BAD-1271-409C-89E1-E9F5B034D4A4}" destId="{F593AE4C-8D5F-409E-8CCE-359C0450D5DD}" srcOrd="0" destOrd="0" presId="urn:microsoft.com/office/officeart/2005/8/layout/cycle1"/>
    <dgm:cxn modelId="{76974066-3829-4BA5-B2CA-36BC14771094}" srcId="{11848F6F-D375-4C67-9CF9-F8DE3059E60C}" destId="{461BAD3E-22DA-42B6-801E-1455C9E5F898}" srcOrd="5" destOrd="0" parTransId="{37044FF2-600F-49BB-92D8-01997C34CBF9}" sibTransId="{FA319C84-6BED-498C-9708-392E0431DA80}"/>
    <dgm:cxn modelId="{F8F9BF90-BBF7-4318-96B1-B1A27E6073B3}" type="presOf" srcId="{8C12D396-9805-42F3-8EBE-222C50A330FD}" destId="{0364DD6E-BF99-47AC-A3DF-89844F190E62}" srcOrd="0" destOrd="0" presId="urn:microsoft.com/office/officeart/2005/8/layout/cycle1"/>
    <dgm:cxn modelId="{43E71798-9406-4B65-B806-66CB73F8D3E3}" type="presOf" srcId="{526A982A-E69E-48E8-B861-191C2B592501}" destId="{E06DCB6F-DAB2-4020-B929-76352312E873}" srcOrd="0" destOrd="0" presId="urn:microsoft.com/office/officeart/2005/8/layout/cycle1"/>
    <dgm:cxn modelId="{A15B4431-4285-4995-BEE1-3F41E38150E8}" type="presOf" srcId="{014B37EF-F1D0-4563-98A8-A4AB5AC708BF}" destId="{E60BC257-4ACC-407F-B07E-74BAA0719AA5}" srcOrd="0" destOrd="0" presId="urn:microsoft.com/office/officeart/2005/8/layout/cycle1"/>
    <dgm:cxn modelId="{3A276AF1-62C7-4EAA-9670-DFAB308177E7}" srcId="{11848F6F-D375-4C67-9CF9-F8DE3059E60C}" destId="{62507056-B1ED-4DE0-85BC-3F6A57B8EA32}" srcOrd="3" destOrd="0" parTransId="{537F19B5-A51C-4D1A-99BB-302956002547}" sibTransId="{B5E7937B-76FF-4718-9060-CC4F649CD6C0}"/>
    <dgm:cxn modelId="{53E2CE97-4209-4ECF-841D-15E5DC4A04B1}" type="presOf" srcId="{62507056-B1ED-4DE0-85BC-3F6A57B8EA32}" destId="{7D6B9444-033F-40F5-AD43-B63E96F68FEC}" srcOrd="0" destOrd="0" presId="urn:microsoft.com/office/officeart/2005/8/layout/cycle1"/>
    <dgm:cxn modelId="{D2684A3C-A87A-46CB-BAC6-E7581CD9BAAF}" type="presOf" srcId="{8DE61C51-569D-401E-A8B2-CA39086490ED}" destId="{172F0EC0-79DE-4058-A189-C156AD4BAB99}" srcOrd="0" destOrd="0" presId="urn:microsoft.com/office/officeart/2005/8/layout/cycle1"/>
    <dgm:cxn modelId="{2A549CFB-D4C6-4BC5-BA62-7B529F3F402F}" srcId="{11848F6F-D375-4C67-9CF9-F8DE3059E60C}" destId="{DBB09AF7-C498-4DD9-81B4-83E3DBF0BB81}" srcOrd="4" destOrd="0" parTransId="{E527DA6C-CC81-4075-ABF0-8361635DAF9E}" sibTransId="{FE420859-981D-4D28-8358-7E2B92034509}"/>
    <dgm:cxn modelId="{7D835F33-05A1-45C5-9E19-4BE4A5AE53AE}" srcId="{11848F6F-D375-4C67-9CF9-F8DE3059E60C}" destId="{B1420AD0-7532-42FA-8845-D480CB3C495C}" srcOrd="0" destOrd="0" parTransId="{ED184903-85D2-4611-9AD2-7E58BEA71A95}" sibTransId="{9AE94BAD-1271-409C-89E1-E9F5B034D4A4}"/>
    <dgm:cxn modelId="{2E3D7FF0-1CD2-4E99-A299-D36DFDDA99E0}" type="presOf" srcId="{79D38AD6-9F8F-4405-90AC-D53290946D71}" destId="{D00B5677-F64C-4538-8258-9CC74606BA13}" srcOrd="0" destOrd="0" presId="urn:microsoft.com/office/officeart/2005/8/layout/cycle1"/>
    <dgm:cxn modelId="{7F045502-9200-492F-8A3B-C85CA5818D87}" type="presOf" srcId="{FA319C84-6BED-498C-9708-392E0431DA80}" destId="{DBF7DE26-030B-4E7B-9013-24EF281A0880}" srcOrd="0" destOrd="0" presId="urn:microsoft.com/office/officeart/2005/8/layout/cycle1"/>
    <dgm:cxn modelId="{7E2EE8FA-7AF5-4078-AAB7-296F166E8C2C}" srcId="{11848F6F-D375-4C67-9CF9-F8DE3059E60C}" destId="{8C12D396-9805-42F3-8EBE-222C50A330FD}" srcOrd="6" destOrd="0" parTransId="{17013DDE-8EFE-4935-877D-1FFB81198586}" sibTransId="{526A982A-E69E-48E8-B861-191C2B592501}"/>
    <dgm:cxn modelId="{1C0548D8-3A50-44FD-9A27-BC5BE52248CC}" type="presOf" srcId="{FE420859-981D-4D28-8358-7E2B92034509}" destId="{7300B48F-0BE5-4E5E-AD6D-9DAEAC263D35}" srcOrd="0" destOrd="0" presId="urn:microsoft.com/office/officeart/2005/8/layout/cycle1"/>
    <dgm:cxn modelId="{531C7891-9721-4B97-A739-B6919FB34EC1}" type="presOf" srcId="{461BAD3E-22DA-42B6-801E-1455C9E5F898}" destId="{B0D848F9-DDCD-4E42-8910-5D2AE5970ED0}" srcOrd="0" destOrd="0" presId="urn:microsoft.com/office/officeart/2005/8/layout/cycle1"/>
    <dgm:cxn modelId="{D5406ECD-B27B-4E51-BC10-3270F6099903}" type="presOf" srcId="{DBB09AF7-C498-4DD9-81B4-83E3DBF0BB81}" destId="{67BE835D-E107-4E6D-A115-8D5868727142}" srcOrd="0" destOrd="0" presId="urn:microsoft.com/office/officeart/2005/8/layout/cycle1"/>
    <dgm:cxn modelId="{2EB0DC11-16F8-493E-BB07-AFF82ACBBC0F}" type="presParOf" srcId="{10FD6C52-6265-4F40-9154-1F8669CE7F6E}" destId="{B0DD6338-ABF1-40F0-B3FE-9C2A390B4257}" srcOrd="0" destOrd="0" presId="urn:microsoft.com/office/officeart/2005/8/layout/cycle1"/>
    <dgm:cxn modelId="{1B331DD2-07DA-4982-BE20-7E92A30ABBAB}" type="presParOf" srcId="{10FD6C52-6265-4F40-9154-1F8669CE7F6E}" destId="{97A82AB5-767D-427E-AE3F-6B8F96A8C36B}" srcOrd="1" destOrd="0" presId="urn:microsoft.com/office/officeart/2005/8/layout/cycle1"/>
    <dgm:cxn modelId="{4014C728-3E3E-407E-A879-E47BA82028B6}" type="presParOf" srcId="{10FD6C52-6265-4F40-9154-1F8669CE7F6E}" destId="{F593AE4C-8D5F-409E-8CCE-359C0450D5DD}" srcOrd="2" destOrd="0" presId="urn:microsoft.com/office/officeart/2005/8/layout/cycle1"/>
    <dgm:cxn modelId="{77E6D53A-0423-4CB3-80DF-E122EFCBA17A}" type="presParOf" srcId="{10FD6C52-6265-4F40-9154-1F8669CE7F6E}" destId="{66AF91D7-1AA6-4BF5-9645-79FA2D76780C}" srcOrd="3" destOrd="0" presId="urn:microsoft.com/office/officeart/2005/8/layout/cycle1"/>
    <dgm:cxn modelId="{1245E75B-03B9-436A-A7C5-503705525A5D}" type="presParOf" srcId="{10FD6C52-6265-4F40-9154-1F8669CE7F6E}" destId="{172F0EC0-79DE-4058-A189-C156AD4BAB99}" srcOrd="4" destOrd="0" presId="urn:microsoft.com/office/officeart/2005/8/layout/cycle1"/>
    <dgm:cxn modelId="{1D3C1E35-F920-49C5-A6A8-67708560E31C}" type="presParOf" srcId="{10FD6C52-6265-4F40-9154-1F8669CE7F6E}" destId="{AF597219-00DE-4E3B-92D4-F456FC17E9CA}" srcOrd="5" destOrd="0" presId="urn:microsoft.com/office/officeart/2005/8/layout/cycle1"/>
    <dgm:cxn modelId="{2D08DB3F-6F95-4626-A268-DE397C52EFA0}" type="presParOf" srcId="{10FD6C52-6265-4F40-9154-1F8669CE7F6E}" destId="{800B61C3-25E9-4F7B-9F3A-C0EA4B0ED61E}" srcOrd="6" destOrd="0" presId="urn:microsoft.com/office/officeart/2005/8/layout/cycle1"/>
    <dgm:cxn modelId="{DC14F1A6-4CB3-40BB-A548-4EDF7DA38E01}" type="presParOf" srcId="{10FD6C52-6265-4F40-9154-1F8669CE7F6E}" destId="{D00B5677-F64C-4538-8258-9CC74606BA13}" srcOrd="7" destOrd="0" presId="urn:microsoft.com/office/officeart/2005/8/layout/cycle1"/>
    <dgm:cxn modelId="{A20A0092-9FCC-4550-BBD9-1D58C8834066}" type="presParOf" srcId="{10FD6C52-6265-4F40-9154-1F8669CE7F6E}" destId="{E60BC257-4ACC-407F-B07E-74BAA0719AA5}" srcOrd="8" destOrd="0" presId="urn:microsoft.com/office/officeart/2005/8/layout/cycle1"/>
    <dgm:cxn modelId="{05430D0D-0CF6-4663-9D14-F8AA5F3D548B}" type="presParOf" srcId="{10FD6C52-6265-4F40-9154-1F8669CE7F6E}" destId="{9BE288CF-B280-4F7A-964D-8FCA119B667A}" srcOrd="9" destOrd="0" presId="urn:microsoft.com/office/officeart/2005/8/layout/cycle1"/>
    <dgm:cxn modelId="{D21EDDE2-DBFA-4AF8-8CFE-0AD0E04456A4}" type="presParOf" srcId="{10FD6C52-6265-4F40-9154-1F8669CE7F6E}" destId="{7D6B9444-033F-40F5-AD43-B63E96F68FEC}" srcOrd="10" destOrd="0" presId="urn:microsoft.com/office/officeart/2005/8/layout/cycle1"/>
    <dgm:cxn modelId="{28B0F929-668E-40AF-8D76-33DA4C12BB72}" type="presParOf" srcId="{10FD6C52-6265-4F40-9154-1F8669CE7F6E}" destId="{98EAF2A6-1318-4337-A808-35A95FDB3BB3}" srcOrd="11" destOrd="0" presId="urn:microsoft.com/office/officeart/2005/8/layout/cycle1"/>
    <dgm:cxn modelId="{2D12EF36-E185-4C8B-92B5-7E29227D6971}" type="presParOf" srcId="{10FD6C52-6265-4F40-9154-1F8669CE7F6E}" destId="{5D7E0B8D-E84D-4107-A445-78B1C42CCF42}" srcOrd="12" destOrd="0" presId="urn:microsoft.com/office/officeart/2005/8/layout/cycle1"/>
    <dgm:cxn modelId="{773C6956-0847-496F-8F3C-F11100B40F70}" type="presParOf" srcId="{10FD6C52-6265-4F40-9154-1F8669CE7F6E}" destId="{67BE835D-E107-4E6D-A115-8D5868727142}" srcOrd="13" destOrd="0" presId="urn:microsoft.com/office/officeart/2005/8/layout/cycle1"/>
    <dgm:cxn modelId="{72F020B9-CD9C-47B6-82C5-FB26BE6867E9}" type="presParOf" srcId="{10FD6C52-6265-4F40-9154-1F8669CE7F6E}" destId="{7300B48F-0BE5-4E5E-AD6D-9DAEAC263D35}" srcOrd="14" destOrd="0" presId="urn:microsoft.com/office/officeart/2005/8/layout/cycle1"/>
    <dgm:cxn modelId="{D53613F9-F9D4-4BA0-9290-B1048F731FDC}" type="presParOf" srcId="{10FD6C52-6265-4F40-9154-1F8669CE7F6E}" destId="{5F2EE4C8-DD18-48B4-BF1D-5F122DDFF604}" srcOrd="15" destOrd="0" presId="urn:microsoft.com/office/officeart/2005/8/layout/cycle1"/>
    <dgm:cxn modelId="{77D8E8EA-D85B-48AD-9389-BD89BE6A0682}" type="presParOf" srcId="{10FD6C52-6265-4F40-9154-1F8669CE7F6E}" destId="{B0D848F9-DDCD-4E42-8910-5D2AE5970ED0}" srcOrd="16" destOrd="0" presId="urn:microsoft.com/office/officeart/2005/8/layout/cycle1"/>
    <dgm:cxn modelId="{FDC504AD-25E5-4936-9117-032B0B17ED82}" type="presParOf" srcId="{10FD6C52-6265-4F40-9154-1F8669CE7F6E}" destId="{DBF7DE26-030B-4E7B-9013-24EF281A0880}" srcOrd="17" destOrd="0" presId="urn:microsoft.com/office/officeart/2005/8/layout/cycle1"/>
    <dgm:cxn modelId="{43F144E0-CCB3-43ED-8581-85164AE0D160}" type="presParOf" srcId="{10FD6C52-6265-4F40-9154-1F8669CE7F6E}" destId="{0103B84E-5DDE-4ACB-BBDA-154F49671E45}" srcOrd="18" destOrd="0" presId="urn:microsoft.com/office/officeart/2005/8/layout/cycle1"/>
    <dgm:cxn modelId="{97FF23A1-86AC-4C42-97D8-C6C070830323}" type="presParOf" srcId="{10FD6C52-6265-4F40-9154-1F8669CE7F6E}" destId="{0364DD6E-BF99-47AC-A3DF-89844F190E62}" srcOrd="19" destOrd="0" presId="urn:microsoft.com/office/officeart/2005/8/layout/cycle1"/>
    <dgm:cxn modelId="{B8EB2F13-5F4A-4D21-9DD7-90EC58140E5B}" type="presParOf" srcId="{10FD6C52-6265-4F40-9154-1F8669CE7F6E}" destId="{E06DCB6F-DAB2-4020-B929-76352312E873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848F6F-D375-4C67-9CF9-F8DE3059E60C}" type="doc">
      <dgm:prSet loTypeId="urn:microsoft.com/office/officeart/2005/8/layout/cycle1" loCatId="cycle" qsTypeId="urn:microsoft.com/office/officeart/2005/8/quickstyle/3d1" qsCatId="3D" csTypeId="urn:microsoft.com/office/officeart/2005/8/colors/accent1_2" csCatId="accent1" phldr="1"/>
      <dgm:spPr/>
    </dgm:pt>
    <dgm:pt modelId="{B1420AD0-7532-42FA-8845-D480CB3C495C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Asset Inventory &amp; Mapping (GeoDatabase)</a:t>
          </a:r>
        </a:p>
      </dgm:t>
    </dgm:pt>
    <dgm:pt modelId="{ED184903-85D2-4611-9AD2-7E58BEA71A95}" type="parTrans" cxnId="{7D835F33-05A1-45C5-9E19-4BE4A5AE53AE}">
      <dgm:prSet/>
      <dgm:spPr/>
      <dgm:t>
        <a:bodyPr/>
        <a:lstStyle/>
        <a:p>
          <a:endParaRPr lang="en-US"/>
        </a:p>
      </dgm:t>
    </dgm:pt>
    <dgm:pt modelId="{9AE94BAD-1271-409C-89E1-E9F5B034D4A4}" type="sibTrans" cxnId="{7D835F33-05A1-45C5-9E19-4BE4A5AE53AE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79D38AD6-9F8F-4405-90AC-D53290946D71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rgbClr val="FF0000"/>
              </a:solidFill>
              <a:effectLst/>
              <a:latin typeface="Tahoma" pitchFamily="34" charset="0"/>
            </a:rPr>
            <a:t>Level of Service Agreements</a:t>
          </a:r>
        </a:p>
      </dgm:t>
    </dgm:pt>
    <dgm:pt modelId="{8D13B635-F484-49B9-888C-6A6210D71AC6}" type="parTrans" cxnId="{09C9B009-8D21-4598-855D-2804A4139112}">
      <dgm:prSet/>
      <dgm:spPr/>
      <dgm:t>
        <a:bodyPr/>
        <a:lstStyle/>
        <a:p>
          <a:endParaRPr lang="en-US"/>
        </a:p>
      </dgm:t>
    </dgm:pt>
    <dgm:pt modelId="{014B37EF-F1D0-4563-98A8-A4AB5AC708BF}" type="sibTrans" cxnId="{09C9B009-8D21-4598-855D-2804A4139112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62507056-B1ED-4DE0-85BC-3F6A57B8EA32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Condition &amp; Criticality Evaluation of Critical Assets</a:t>
          </a:r>
        </a:p>
      </dgm:t>
    </dgm:pt>
    <dgm:pt modelId="{537F19B5-A51C-4D1A-99BB-302956002547}" type="parTrans" cxnId="{3A276AF1-62C7-4EAA-9670-DFAB308177E7}">
      <dgm:prSet/>
      <dgm:spPr/>
      <dgm:t>
        <a:bodyPr/>
        <a:lstStyle/>
        <a:p>
          <a:endParaRPr lang="en-US"/>
        </a:p>
      </dgm:t>
    </dgm:pt>
    <dgm:pt modelId="{B5E7937B-76FF-4718-9060-CC4F649CD6C0}" type="sibTrans" cxnId="{3A276AF1-62C7-4EAA-9670-DFAB308177E7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DBB09AF7-C498-4DD9-81B4-83E3DBF0BB81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Risk Based Assessment</a:t>
          </a:r>
        </a:p>
      </dgm:t>
    </dgm:pt>
    <dgm:pt modelId="{E527DA6C-CC81-4075-ABF0-8361635DAF9E}" type="parTrans" cxnId="{2A549CFB-D4C6-4BC5-BA62-7B529F3F402F}">
      <dgm:prSet/>
      <dgm:spPr/>
      <dgm:t>
        <a:bodyPr/>
        <a:lstStyle/>
        <a:p>
          <a:endParaRPr lang="en-US"/>
        </a:p>
      </dgm:t>
    </dgm:pt>
    <dgm:pt modelId="{FE420859-981D-4D28-8358-7E2B92034509}" type="sibTrans" cxnId="{2A549CFB-D4C6-4BC5-BA62-7B529F3F402F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461BAD3E-22DA-42B6-801E-1455C9E5F898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Business Case Prioritized CIP</a:t>
          </a:r>
        </a:p>
      </dgm:t>
    </dgm:pt>
    <dgm:pt modelId="{37044FF2-600F-49BB-92D8-01997C34CBF9}" type="parTrans" cxnId="{76974066-3829-4BA5-B2CA-36BC14771094}">
      <dgm:prSet/>
      <dgm:spPr/>
      <dgm:t>
        <a:bodyPr/>
        <a:lstStyle/>
        <a:p>
          <a:endParaRPr lang="en-US"/>
        </a:p>
      </dgm:t>
    </dgm:pt>
    <dgm:pt modelId="{FA319C84-6BED-498C-9708-392E0431DA80}" type="sibTrans" cxnId="{76974066-3829-4BA5-B2CA-36BC1477109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8C12D396-9805-42F3-8EBE-222C50A330FD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Continuous Improvement Process</a:t>
          </a:r>
          <a:endParaRPr kumimoji="0" lang="en-US" sz="1400" b="1" i="0" u="none" strike="noStrike" cap="none" normalizeH="0" baseline="0" dirty="0">
            <a:ln/>
            <a:effectLst/>
            <a:latin typeface="Tahoma" pitchFamily="34" charset="0"/>
          </a:endParaRPr>
        </a:p>
      </dgm:t>
    </dgm:pt>
    <dgm:pt modelId="{17013DDE-8EFE-4935-877D-1FFB81198586}" type="parTrans" cxnId="{7E2EE8FA-7AF5-4078-AAB7-296F166E8C2C}">
      <dgm:prSet/>
      <dgm:spPr/>
      <dgm:t>
        <a:bodyPr/>
        <a:lstStyle/>
        <a:p>
          <a:endParaRPr lang="en-US"/>
        </a:p>
      </dgm:t>
    </dgm:pt>
    <dgm:pt modelId="{526A982A-E69E-48E8-B861-191C2B592501}" type="sibTrans" cxnId="{7E2EE8FA-7AF5-4078-AAB7-296F166E8C2C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8DE61C51-569D-401E-A8B2-CA39086490ED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Asset Performance &amp; Tracking (CMMS)     </a:t>
          </a:r>
        </a:p>
      </dgm:t>
    </dgm:pt>
    <dgm:pt modelId="{FBBCF01D-9535-4092-8840-EBA4888ED181}" type="parTrans" cxnId="{637F9ADB-8FD3-4D62-B32D-4D1325018C07}">
      <dgm:prSet/>
      <dgm:spPr/>
      <dgm:t>
        <a:bodyPr/>
        <a:lstStyle/>
        <a:p>
          <a:endParaRPr lang="en-US"/>
        </a:p>
      </dgm:t>
    </dgm:pt>
    <dgm:pt modelId="{B4EF997B-333F-46DF-90AD-7B6852DAD6D2}" type="sibTrans" cxnId="{637F9ADB-8FD3-4D62-B32D-4D1325018C07}">
      <dgm:prSet/>
      <dgm:spPr>
        <a:gradFill rotWithShape="0">
          <a:gsLst>
            <a:gs pos="80000">
              <a:schemeClr val="accent4"/>
            </a:gs>
            <a:gs pos="0">
              <a:schemeClr val="accent4"/>
            </a:gs>
            <a:gs pos="100000">
              <a:schemeClr val="accent4">
                <a:lumMod val="75000"/>
              </a:schemeClr>
            </a:gs>
          </a:gsLst>
        </a:gra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endParaRPr lang="en-US"/>
        </a:p>
      </dgm:t>
    </dgm:pt>
    <dgm:pt modelId="{10FD6C52-6265-4F40-9154-1F8669CE7F6E}" type="pres">
      <dgm:prSet presAssocID="{11848F6F-D375-4C67-9CF9-F8DE3059E60C}" presName="cycle" presStyleCnt="0">
        <dgm:presLayoutVars>
          <dgm:dir/>
          <dgm:resizeHandles val="exact"/>
        </dgm:presLayoutVars>
      </dgm:prSet>
      <dgm:spPr/>
    </dgm:pt>
    <dgm:pt modelId="{B0DD6338-ABF1-40F0-B3FE-9C2A390B4257}" type="pres">
      <dgm:prSet presAssocID="{B1420AD0-7532-42FA-8845-D480CB3C495C}" presName="dummy" presStyleCnt="0"/>
      <dgm:spPr/>
    </dgm:pt>
    <dgm:pt modelId="{97A82AB5-767D-427E-AE3F-6B8F96A8C36B}" type="pres">
      <dgm:prSet presAssocID="{B1420AD0-7532-42FA-8845-D480CB3C495C}" presName="node" presStyleLbl="revTx" presStyleIdx="0" presStyleCnt="7" custScaleX="174668" custScaleY="84587" custRadScaleRad="102855" custRadScaleInc="624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3AE4C-8D5F-409E-8CCE-359C0450D5DD}" type="pres">
      <dgm:prSet presAssocID="{9AE94BAD-1271-409C-89E1-E9F5B034D4A4}" presName="sibTrans" presStyleLbl="node1" presStyleIdx="0" presStyleCnt="7"/>
      <dgm:spPr/>
      <dgm:t>
        <a:bodyPr/>
        <a:lstStyle/>
        <a:p>
          <a:endParaRPr lang="en-US"/>
        </a:p>
      </dgm:t>
    </dgm:pt>
    <dgm:pt modelId="{66AF91D7-1AA6-4BF5-9645-79FA2D76780C}" type="pres">
      <dgm:prSet presAssocID="{8DE61C51-569D-401E-A8B2-CA39086490ED}" presName="dummy" presStyleCnt="0"/>
      <dgm:spPr/>
    </dgm:pt>
    <dgm:pt modelId="{172F0EC0-79DE-4058-A189-C156AD4BAB99}" type="pres">
      <dgm:prSet presAssocID="{8DE61C51-569D-401E-A8B2-CA39086490ED}" presName="node" presStyleLbl="revTx" presStyleIdx="1" presStyleCnt="7" custScaleX="172192" custRadScaleRad="97780" custRadScaleInc="11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97219-00DE-4E3B-92D4-F456FC17E9CA}" type="pres">
      <dgm:prSet presAssocID="{B4EF997B-333F-46DF-90AD-7B6852DAD6D2}" presName="sibTrans" presStyleLbl="node1" presStyleIdx="1" presStyleCnt="7"/>
      <dgm:spPr/>
      <dgm:t>
        <a:bodyPr/>
        <a:lstStyle/>
        <a:p>
          <a:endParaRPr lang="en-US"/>
        </a:p>
      </dgm:t>
    </dgm:pt>
    <dgm:pt modelId="{800B61C3-25E9-4F7B-9F3A-C0EA4B0ED61E}" type="pres">
      <dgm:prSet presAssocID="{79D38AD6-9F8F-4405-90AC-D53290946D71}" presName="dummy" presStyleCnt="0"/>
      <dgm:spPr/>
    </dgm:pt>
    <dgm:pt modelId="{D00B5677-F64C-4538-8258-9CC74606BA13}" type="pres">
      <dgm:prSet presAssocID="{79D38AD6-9F8F-4405-90AC-D53290946D71}" presName="node" presStyleLbl="revTx" presStyleIdx="2" presStyleCnt="7" custScaleX="169086" custRadScaleRad="92469" custRadScaleInc="-51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BC257-4ACC-407F-B07E-74BAA0719AA5}" type="pres">
      <dgm:prSet presAssocID="{014B37EF-F1D0-4563-98A8-A4AB5AC708BF}" presName="sibTrans" presStyleLbl="node1" presStyleIdx="2" presStyleCnt="7"/>
      <dgm:spPr/>
      <dgm:t>
        <a:bodyPr/>
        <a:lstStyle/>
        <a:p>
          <a:endParaRPr lang="en-US"/>
        </a:p>
      </dgm:t>
    </dgm:pt>
    <dgm:pt modelId="{9BE288CF-B280-4F7A-964D-8FCA119B667A}" type="pres">
      <dgm:prSet presAssocID="{62507056-B1ED-4DE0-85BC-3F6A57B8EA32}" presName="dummy" presStyleCnt="0"/>
      <dgm:spPr/>
    </dgm:pt>
    <dgm:pt modelId="{7D6B9444-033F-40F5-AD43-B63E96F68FEC}" type="pres">
      <dgm:prSet presAssocID="{62507056-B1ED-4DE0-85BC-3F6A57B8EA32}" presName="node" presStyleLbl="revTx" presStyleIdx="3" presStyleCnt="7" custScaleX="166278" custRadScaleRad="87523" custRadScaleInc="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EAF2A6-1318-4337-A808-35A95FDB3BB3}" type="pres">
      <dgm:prSet presAssocID="{B5E7937B-76FF-4718-9060-CC4F649CD6C0}" presName="sibTrans" presStyleLbl="node1" presStyleIdx="3" presStyleCnt="7"/>
      <dgm:spPr/>
      <dgm:t>
        <a:bodyPr/>
        <a:lstStyle/>
        <a:p>
          <a:endParaRPr lang="en-US"/>
        </a:p>
      </dgm:t>
    </dgm:pt>
    <dgm:pt modelId="{5D7E0B8D-E84D-4107-A445-78B1C42CCF42}" type="pres">
      <dgm:prSet presAssocID="{DBB09AF7-C498-4DD9-81B4-83E3DBF0BB81}" presName="dummy" presStyleCnt="0"/>
      <dgm:spPr/>
    </dgm:pt>
    <dgm:pt modelId="{67BE835D-E107-4E6D-A115-8D5868727142}" type="pres">
      <dgm:prSet presAssocID="{DBB09AF7-C498-4DD9-81B4-83E3DBF0BB81}" presName="node" presStyleLbl="revTx" presStyleIdx="4" presStyleCnt="7" custScaleX="136412" custRadScaleRad="89627" custRadScaleInc="68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0B48F-0BE5-4E5E-AD6D-9DAEAC263D35}" type="pres">
      <dgm:prSet presAssocID="{FE420859-981D-4D28-8358-7E2B92034509}" presName="sibTrans" presStyleLbl="node1" presStyleIdx="4" presStyleCnt="7"/>
      <dgm:spPr/>
      <dgm:t>
        <a:bodyPr/>
        <a:lstStyle/>
        <a:p>
          <a:endParaRPr lang="en-US"/>
        </a:p>
      </dgm:t>
    </dgm:pt>
    <dgm:pt modelId="{5F2EE4C8-DD18-48B4-BF1D-5F122DDFF604}" type="pres">
      <dgm:prSet presAssocID="{461BAD3E-22DA-42B6-801E-1455C9E5F898}" presName="dummy" presStyleCnt="0"/>
      <dgm:spPr/>
    </dgm:pt>
    <dgm:pt modelId="{B0D848F9-DDCD-4E42-8910-5D2AE5970ED0}" type="pres">
      <dgm:prSet presAssocID="{461BAD3E-22DA-42B6-801E-1455C9E5F898}" presName="node" presStyleLbl="revTx" presStyleIdx="5" presStyleCnt="7" custScaleX="199925" custRadScaleRad="97773" custRadScaleInc="-4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7DE26-030B-4E7B-9013-24EF281A0880}" type="pres">
      <dgm:prSet presAssocID="{FA319C84-6BED-498C-9708-392E0431DA80}" presName="sibTrans" presStyleLbl="node1" presStyleIdx="5" presStyleCnt="7"/>
      <dgm:spPr/>
      <dgm:t>
        <a:bodyPr/>
        <a:lstStyle/>
        <a:p>
          <a:endParaRPr lang="en-US"/>
        </a:p>
      </dgm:t>
    </dgm:pt>
    <dgm:pt modelId="{0103B84E-5DDE-4ACB-BBDA-154F49671E45}" type="pres">
      <dgm:prSet presAssocID="{8C12D396-9805-42F3-8EBE-222C50A330FD}" presName="dummy" presStyleCnt="0"/>
      <dgm:spPr/>
    </dgm:pt>
    <dgm:pt modelId="{0364DD6E-BF99-47AC-A3DF-89844F190E62}" type="pres">
      <dgm:prSet presAssocID="{8C12D396-9805-42F3-8EBE-222C50A330FD}" presName="node" presStyleLbl="revTx" presStyleIdx="6" presStyleCnt="7" custScaleX="152733" custRadScaleRad="101847" custRadScaleInc="-43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DCB6F-DAB2-4020-B929-76352312E873}" type="pres">
      <dgm:prSet presAssocID="{526A982A-E69E-48E8-B861-191C2B592501}" presName="sibTrans" presStyleLbl="node1" presStyleIdx="6" presStyleCnt="7"/>
      <dgm:spPr/>
      <dgm:t>
        <a:bodyPr/>
        <a:lstStyle/>
        <a:p>
          <a:endParaRPr lang="en-US"/>
        </a:p>
      </dgm:t>
    </dgm:pt>
  </dgm:ptLst>
  <dgm:cxnLst>
    <dgm:cxn modelId="{F583D797-223A-415F-B6F4-F7110D18F730}" type="presOf" srcId="{B4EF997B-333F-46DF-90AD-7B6852DAD6D2}" destId="{AF597219-00DE-4E3B-92D4-F456FC17E9CA}" srcOrd="0" destOrd="0" presId="urn:microsoft.com/office/officeart/2005/8/layout/cycle1"/>
    <dgm:cxn modelId="{D40A6322-86D3-424B-98D4-669A1237B67E}" type="presOf" srcId="{B5E7937B-76FF-4718-9060-CC4F649CD6C0}" destId="{98EAF2A6-1318-4337-A808-35A95FDB3BB3}" srcOrd="0" destOrd="0" presId="urn:microsoft.com/office/officeart/2005/8/layout/cycle1"/>
    <dgm:cxn modelId="{68818979-B3B5-4438-996D-E9D8764D35DD}" type="presOf" srcId="{79D38AD6-9F8F-4405-90AC-D53290946D71}" destId="{D00B5677-F64C-4538-8258-9CC74606BA13}" srcOrd="0" destOrd="0" presId="urn:microsoft.com/office/officeart/2005/8/layout/cycle1"/>
    <dgm:cxn modelId="{BA83AD3D-1D11-41EB-AE61-10FAC0B02B0D}" type="presOf" srcId="{DBB09AF7-C498-4DD9-81B4-83E3DBF0BB81}" destId="{67BE835D-E107-4E6D-A115-8D5868727142}" srcOrd="0" destOrd="0" presId="urn:microsoft.com/office/officeart/2005/8/layout/cycle1"/>
    <dgm:cxn modelId="{00C20424-F958-4CA2-BAE0-324C6A940F8B}" type="presOf" srcId="{FE420859-981D-4D28-8358-7E2B92034509}" destId="{7300B48F-0BE5-4E5E-AD6D-9DAEAC263D35}" srcOrd="0" destOrd="0" presId="urn:microsoft.com/office/officeart/2005/8/layout/cycle1"/>
    <dgm:cxn modelId="{3CC8C0AE-D93B-4C14-BF17-D13420DAEF66}" type="presOf" srcId="{FA319C84-6BED-498C-9708-392E0431DA80}" destId="{DBF7DE26-030B-4E7B-9013-24EF281A0880}" srcOrd="0" destOrd="0" presId="urn:microsoft.com/office/officeart/2005/8/layout/cycle1"/>
    <dgm:cxn modelId="{BC11485D-FF2D-4306-9C30-EAA91EF93EBF}" type="presOf" srcId="{8C12D396-9805-42F3-8EBE-222C50A330FD}" destId="{0364DD6E-BF99-47AC-A3DF-89844F190E62}" srcOrd="0" destOrd="0" presId="urn:microsoft.com/office/officeart/2005/8/layout/cycle1"/>
    <dgm:cxn modelId="{49FDD7BF-070B-4F41-9B3B-02977D06DDAE}" type="presOf" srcId="{8DE61C51-569D-401E-A8B2-CA39086490ED}" destId="{172F0EC0-79DE-4058-A189-C156AD4BAB99}" srcOrd="0" destOrd="0" presId="urn:microsoft.com/office/officeart/2005/8/layout/cycle1"/>
    <dgm:cxn modelId="{A7BBA5D6-2B09-4839-AE72-08AAF1ADECAB}" type="presOf" srcId="{62507056-B1ED-4DE0-85BC-3F6A57B8EA32}" destId="{7D6B9444-033F-40F5-AD43-B63E96F68FEC}" srcOrd="0" destOrd="0" presId="urn:microsoft.com/office/officeart/2005/8/layout/cycle1"/>
    <dgm:cxn modelId="{DD3D3123-8114-41AF-8FB9-4A5929D2438F}" type="presOf" srcId="{014B37EF-F1D0-4563-98A8-A4AB5AC708BF}" destId="{E60BC257-4ACC-407F-B07E-74BAA0719AA5}" srcOrd="0" destOrd="0" presId="urn:microsoft.com/office/officeart/2005/8/layout/cycle1"/>
    <dgm:cxn modelId="{DD08F81B-6A4B-46C8-BA8E-271383DC372F}" type="presOf" srcId="{11848F6F-D375-4C67-9CF9-F8DE3059E60C}" destId="{10FD6C52-6265-4F40-9154-1F8669CE7F6E}" srcOrd="0" destOrd="0" presId="urn:microsoft.com/office/officeart/2005/8/layout/cycle1"/>
    <dgm:cxn modelId="{9EE78B23-BE88-4B8F-AFC6-B56B1BA3B9F1}" type="presOf" srcId="{461BAD3E-22DA-42B6-801E-1455C9E5F898}" destId="{B0D848F9-DDCD-4E42-8910-5D2AE5970ED0}" srcOrd="0" destOrd="0" presId="urn:microsoft.com/office/officeart/2005/8/layout/cycle1"/>
    <dgm:cxn modelId="{09C9B009-8D21-4598-855D-2804A4139112}" srcId="{11848F6F-D375-4C67-9CF9-F8DE3059E60C}" destId="{79D38AD6-9F8F-4405-90AC-D53290946D71}" srcOrd="2" destOrd="0" parTransId="{8D13B635-F484-49B9-888C-6A6210D71AC6}" sibTransId="{014B37EF-F1D0-4563-98A8-A4AB5AC708BF}"/>
    <dgm:cxn modelId="{637F9ADB-8FD3-4D62-B32D-4D1325018C07}" srcId="{11848F6F-D375-4C67-9CF9-F8DE3059E60C}" destId="{8DE61C51-569D-401E-A8B2-CA39086490ED}" srcOrd="1" destOrd="0" parTransId="{FBBCF01D-9535-4092-8840-EBA4888ED181}" sibTransId="{B4EF997B-333F-46DF-90AD-7B6852DAD6D2}"/>
    <dgm:cxn modelId="{3A276AF1-62C7-4EAA-9670-DFAB308177E7}" srcId="{11848F6F-D375-4C67-9CF9-F8DE3059E60C}" destId="{62507056-B1ED-4DE0-85BC-3F6A57B8EA32}" srcOrd="3" destOrd="0" parTransId="{537F19B5-A51C-4D1A-99BB-302956002547}" sibTransId="{B5E7937B-76FF-4718-9060-CC4F649CD6C0}"/>
    <dgm:cxn modelId="{502C3FED-5AC4-4571-B959-2DDFA926F531}" type="presOf" srcId="{B1420AD0-7532-42FA-8845-D480CB3C495C}" destId="{97A82AB5-767D-427E-AE3F-6B8F96A8C36B}" srcOrd="0" destOrd="0" presId="urn:microsoft.com/office/officeart/2005/8/layout/cycle1"/>
    <dgm:cxn modelId="{2A549CFB-D4C6-4BC5-BA62-7B529F3F402F}" srcId="{11848F6F-D375-4C67-9CF9-F8DE3059E60C}" destId="{DBB09AF7-C498-4DD9-81B4-83E3DBF0BB81}" srcOrd="4" destOrd="0" parTransId="{E527DA6C-CC81-4075-ABF0-8361635DAF9E}" sibTransId="{FE420859-981D-4D28-8358-7E2B92034509}"/>
    <dgm:cxn modelId="{7E2EE8FA-7AF5-4078-AAB7-296F166E8C2C}" srcId="{11848F6F-D375-4C67-9CF9-F8DE3059E60C}" destId="{8C12D396-9805-42F3-8EBE-222C50A330FD}" srcOrd="6" destOrd="0" parTransId="{17013DDE-8EFE-4935-877D-1FFB81198586}" sibTransId="{526A982A-E69E-48E8-B861-191C2B592501}"/>
    <dgm:cxn modelId="{7D835F33-05A1-45C5-9E19-4BE4A5AE53AE}" srcId="{11848F6F-D375-4C67-9CF9-F8DE3059E60C}" destId="{B1420AD0-7532-42FA-8845-D480CB3C495C}" srcOrd="0" destOrd="0" parTransId="{ED184903-85D2-4611-9AD2-7E58BEA71A95}" sibTransId="{9AE94BAD-1271-409C-89E1-E9F5B034D4A4}"/>
    <dgm:cxn modelId="{D13E53A5-56C6-45B3-A110-EDC1AA4B28AA}" type="presOf" srcId="{9AE94BAD-1271-409C-89E1-E9F5B034D4A4}" destId="{F593AE4C-8D5F-409E-8CCE-359C0450D5DD}" srcOrd="0" destOrd="0" presId="urn:microsoft.com/office/officeart/2005/8/layout/cycle1"/>
    <dgm:cxn modelId="{76974066-3829-4BA5-B2CA-36BC14771094}" srcId="{11848F6F-D375-4C67-9CF9-F8DE3059E60C}" destId="{461BAD3E-22DA-42B6-801E-1455C9E5F898}" srcOrd="5" destOrd="0" parTransId="{37044FF2-600F-49BB-92D8-01997C34CBF9}" sibTransId="{FA319C84-6BED-498C-9708-392E0431DA80}"/>
    <dgm:cxn modelId="{4365FB8B-44BD-4557-BF95-5FD60E922F12}" type="presOf" srcId="{526A982A-E69E-48E8-B861-191C2B592501}" destId="{E06DCB6F-DAB2-4020-B929-76352312E873}" srcOrd="0" destOrd="0" presId="urn:microsoft.com/office/officeart/2005/8/layout/cycle1"/>
    <dgm:cxn modelId="{4CC15261-2BAD-485B-B137-FC6DBFE608BC}" type="presParOf" srcId="{10FD6C52-6265-4F40-9154-1F8669CE7F6E}" destId="{B0DD6338-ABF1-40F0-B3FE-9C2A390B4257}" srcOrd="0" destOrd="0" presId="urn:microsoft.com/office/officeart/2005/8/layout/cycle1"/>
    <dgm:cxn modelId="{785C1485-9366-4A4D-8408-59C21760D6F1}" type="presParOf" srcId="{10FD6C52-6265-4F40-9154-1F8669CE7F6E}" destId="{97A82AB5-767D-427E-AE3F-6B8F96A8C36B}" srcOrd="1" destOrd="0" presId="urn:microsoft.com/office/officeart/2005/8/layout/cycle1"/>
    <dgm:cxn modelId="{F2DE72AB-8AE0-47F4-8B3C-700D2124FF06}" type="presParOf" srcId="{10FD6C52-6265-4F40-9154-1F8669CE7F6E}" destId="{F593AE4C-8D5F-409E-8CCE-359C0450D5DD}" srcOrd="2" destOrd="0" presId="urn:microsoft.com/office/officeart/2005/8/layout/cycle1"/>
    <dgm:cxn modelId="{E2E2408B-7502-42B7-9521-F003C9BC45B7}" type="presParOf" srcId="{10FD6C52-6265-4F40-9154-1F8669CE7F6E}" destId="{66AF91D7-1AA6-4BF5-9645-79FA2D76780C}" srcOrd="3" destOrd="0" presId="urn:microsoft.com/office/officeart/2005/8/layout/cycle1"/>
    <dgm:cxn modelId="{B10B3519-18B8-486B-ACB2-B4D259A88F3D}" type="presParOf" srcId="{10FD6C52-6265-4F40-9154-1F8669CE7F6E}" destId="{172F0EC0-79DE-4058-A189-C156AD4BAB99}" srcOrd="4" destOrd="0" presId="urn:microsoft.com/office/officeart/2005/8/layout/cycle1"/>
    <dgm:cxn modelId="{16563E15-84B8-42B8-B71C-CA0F34C0B3F0}" type="presParOf" srcId="{10FD6C52-6265-4F40-9154-1F8669CE7F6E}" destId="{AF597219-00DE-4E3B-92D4-F456FC17E9CA}" srcOrd="5" destOrd="0" presId="urn:microsoft.com/office/officeart/2005/8/layout/cycle1"/>
    <dgm:cxn modelId="{3C7281DD-8B03-4721-864D-26A8CC31D9AF}" type="presParOf" srcId="{10FD6C52-6265-4F40-9154-1F8669CE7F6E}" destId="{800B61C3-25E9-4F7B-9F3A-C0EA4B0ED61E}" srcOrd="6" destOrd="0" presId="urn:microsoft.com/office/officeart/2005/8/layout/cycle1"/>
    <dgm:cxn modelId="{FACB19F6-45AF-4E00-AB96-97835A02E86C}" type="presParOf" srcId="{10FD6C52-6265-4F40-9154-1F8669CE7F6E}" destId="{D00B5677-F64C-4538-8258-9CC74606BA13}" srcOrd="7" destOrd="0" presId="urn:microsoft.com/office/officeart/2005/8/layout/cycle1"/>
    <dgm:cxn modelId="{0D498A14-F551-4245-BA6E-F672E390F640}" type="presParOf" srcId="{10FD6C52-6265-4F40-9154-1F8669CE7F6E}" destId="{E60BC257-4ACC-407F-B07E-74BAA0719AA5}" srcOrd="8" destOrd="0" presId="urn:microsoft.com/office/officeart/2005/8/layout/cycle1"/>
    <dgm:cxn modelId="{A6C0F78E-92AD-451A-A8C9-E5805BE79AB2}" type="presParOf" srcId="{10FD6C52-6265-4F40-9154-1F8669CE7F6E}" destId="{9BE288CF-B280-4F7A-964D-8FCA119B667A}" srcOrd="9" destOrd="0" presId="urn:microsoft.com/office/officeart/2005/8/layout/cycle1"/>
    <dgm:cxn modelId="{9837C51F-2C8E-43FB-B2B5-8FC7B5180E72}" type="presParOf" srcId="{10FD6C52-6265-4F40-9154-1F8669CE7F6E}" destId="{7D6B9444-033F-40F5-AD43-B63E96F68FEC}" srcOrd="10" destOrd="0" presId="urn:microsoft.com/office/officeart/2005/8/layout/cycle1"/>
    <dgm:cxn modelId="{D5806CEC-FD84-4DFE-B32F-01D5CDE2DE51}" type="presParOf" srcId="{10FD6C52-6265-4F40-9154-1F8669CE7F6E}" destId="{98EAF2A6-1318-4337-A808-35A95FDB3BB3}" srcOrd="11" destOrd="0" presId="urn:microsoft.com/office/officeart/2005/8/layout/cycle1"/>
    <dgm:cxn modelId="{3BD17E75-9D97-4B28-9F4F-F0C9C12C6D09}" type="presParOf" srcId="{10FD6C52-6265-4F40-9154-1F8669CE7F6E}" destId="{5D7E0B8D-E84D-4107-A445-78B1C42CCF42}" srcOrd="12" destOrd="0" presId="urn:microsoft.com/office/officeart/2005/8/layout/cycle1"/>
    <dgm:cxn modelId="{BB7DAC03-37DE-4D17-B0EB-7C2CF8DD7F82}" type="presParOf" srcId="{10FD6C52-6265-4F40-9154-1F8669CE7F6E}" destId="{67BE835D-E107-4E6D-A115-8D5868727142}" srcOrd="13" destOrd="0" presId="urn:microsoft.com/office/officeart/2005/8/layout/cycle1"/>
    <dgm:cxn modelId="{282E2D29-0B3C-4E94-85E7-3C4D20ADDBBE}" type="presParOf" srcId="{10FD6C52-6265-4F40-9154-1F8669CE7F6E}" destId="{7300B48F-0BE5-4E5E-AD6D-9DAEAC263D35}" srcOrd="14" destOrd="0" presId="urn:microsoft.com/office/officeart/2005/8/layout/cycle1"/>
    <dgm:cxn modelId="{BD4207C8-3A28-4F93-8605-B76596885DEE}" type="presParOf" srcId="{10FD6C52-6265-4F40-9154-1F8669CE7F6E}" destId="{5F2EE4C8-DD18-48B4-BF1D-5F122DDFF604}" srcOrd="15" destOrd="0" presId="urn:microsoft.com/office/officeart/2005/8/layout/cycle1"/>
    <dgm:cxn modelId="{8A8E7C85-8F5F-4526-A4E9-0CE0EF76D851}" type="presParOf" srcId="{10FD6C52-6265-4F40-9154-1F8669CE7F6E}" destId="{B0D848F9-DDCD-4E42-8910-5D2AE5970ED0}" srcOrd="16" destOrd="0" presId="urn:microsoft.com/office/officeart/2005/8/layout/cycle1"/>
    <dgm:cxn modelId="{4D5388C6-B0EA-43DD-8AE5-305ED8076E11}" type="presParOf" srcId="{10FD6C52-6265-4F40-9154-1F8669CE7F6E}" destId="{DBF7DE26-030B-4E7B-9013-24EF281A0880}" srcOrd="17" destOrd="0" presId="urn:microsoft.com/office/officeart/2005/8/layout/cycle1"/>
    <dgm:cxn modelId="{AF163A3A-6149-4183-9C90-9908B3E05276}" type="presParOf" srcId="{10FD6C52-6265-4F40-9154-1F8669CE7F6E}" destId="{0103B84E-5DDE-4ACB-BBDA-154F49671E45}" srcOrd="18" destOrd="0" presId="urn:microsoft.com/office/officeart/2005/8/layout/cycle1"/>
    <dgm:cxn modelId="{1C73EB79-FAFF-4C8E-9095-71B3FD59D107}" type="presParOf" srcId="{10FD6C52-6265-4F40-9154-1F8669CE7F6E}" destId="{0364DD6E-BF99-47AC-A3DF-89844F190E62}" srcOrd="19" destOrd="0" presId="urn:microsoft.com/office/officeart/2005/8/layout/cycle1"/>
    <dgm:cxn modelId="{481C94E6-B494-459C-BD59-6B2FD10A046E}" type="presParOf" srcId="{10FD6C52-6265-4F40-9154-1F8669CE7F6E}" destId="{E06DCB6F-DAB2-4020-B929-76352312E873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848F6F-D375-4C67-9CF9-F8DE3059E60C}" type="doc">
      <dgm:prSet loTypeId="urn:microsoft.com/office/officeart/2005/8/layout/cycle1" loCatId="cycle" qsTypeId="urn:microsoft.com/office/officeart/2005/8/quickstyle/3d1" qsCatId="3D" csTypeId="urn:microsoft.com/office/officeart/2005/8/colors/accent1_2" csCatId="accent1" phldr="1"/>
      <dgm:spPr/>
    </dgm:pt>
    <dgm:pt modelId="{B1420AD0-7532-42FA-8845-D480CB3C495C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Asset Inventory &amp; Mapping (GeoDatabase)</a:t>
          </a:r>
        </a:p>
      </dgm:t>
    </dgm:pt>
    <dgm:pt modelId="{ED184903-85D2-4611-9AD2-7E58BEA71A95}" type="parTrans" cxnId="{7D835F33-05A1-45C5-9E19-4BE4A5AE53AE}">
      <dgm:prSet/>
      <dgm:spPr/>
      <dgm:t>
        <a:bodyPr/>
        <a:lstStyle/>
        <a:p>
          <a:endParaRPr lang="en-US"/>
        </a:p>
      </dgm:t>
    </dgm:pt>
    <dgm:pt modelId="{9AE94BAD-1271-409C-89E1-E9F5B034D4A4}" type="sibTrans" cxnId="{7D835F33-05A1-45C5-9E19-4BE4A5AE53AE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79D38AD6-9F8F-4405-90AC-D53290946D71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Level of Service Agreements</a:t>
          </a:r>
        </a:p>
      </dgm:t>
    </dgm:pt>
    <dgm:pt modelId="{8D13B635-F484-49B9-888C-6A6210D71AC6}" type="parTrans" cxnId="{09C9B009-8D21-4598-855D-2804A4139112}">
      <dgm:prSet/>
      <dgm:spPr/>
      <dgm:t>
        <a:bodyPr/>
        <a:lstStyle/>
        <a:p>
          <a:endParaRPr lang="en-US"/>
        </a:p>
      </dgm:t>
    </dgm:pt>
    <dgm:pt modelId="{014B37EF-F1D0-4563-98A8-A4AB5AC708BF}" type="sibTrans" cxnId="{09C9B009-8D21-4598-855D-2804A4139112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62507056-B1ED-4DE0-85BC-3F6A57B8EA32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rgbClr val="FF0000"/>
              </a:solidFill>
              <a:effectLst/>
              <a:latin typeface="Tahoma" pitchFamily="34" charset="0"/>
            </a:rPr>
            <a:t>Condition &amp; Criticality Evaluation of Critical Assets</a:t>
          </a:r>
        </a:p>
      </dgm:t>
    </dgm:pt>
    <dgm:pt modelId="{537F19B5-A51C-4D1A-99BB-302956002547}" type="parTrans" cxnId="{3A276AF1-62C7-4EAA-9670-DFAB308177E7}">
      <dgm:prSet/>
      <dgm:spPr/>
      <dgm:t>
        <a:bodyPr/>
        <a:lstStyle/>
        <a:p>
          <a:endParaRPr lang="en-US"/>
        </a:p>
      </dgm:t>
    </dgm:pt>
    <dgm:pt modelId="{B5E7937B-76FF-4718-9060-CC4F649CD6C0}" type="sibTrans" cxnId="{3A276AF1-62C7-4EAA-9670-DFAB308177E7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DBB09AF7-C498-4DD9-81B4-83E3DBF0BB81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Risk Based Assessment</a:t>
          </a:r>
        </a:p>
      </dgm:t>
    </dgm:pt>
    <dgm:pt modelId="{E527DA6C-CC81-4075-ABF0-8361635DAF9E}" type="parTrans" cxnId="{2A549CFB-D4C6-4BC5-BA62-7B529F3F402F}">
      <dgm:prSet/>
      <dgm:spPr/>
      <dgm:t>
        <a:bodyPr/>
        <a:lstStyle/>
        <a:p>
          <a:endParaRPr lang="en-US"/>
        </a:p>
      </dgm:t>
    </dgm:pt>
    <dgm:pt modelId="{FE420859-981D-4D28-8358-7E2B92034509}" type="sibTrans" cxnId="{2A549CFB-D4C6-4BC5-BA62-7B529F3F402F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461BAD3E-22DA-42B6-801E-1455C9E5F898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Business Case Prioritized CIP</a:t>
          </a:r>
        </a:p>
      </dgm:t>
    </dgm:pt>
    <dgm:pt modelId="{37044FF2-600F-49BB-92D8-01997C34CBF9}" type="parTrans" cxnId="{76974066-3829-4BA5-B2CA-36BC14771094}">
      <dgm:prSet/>
      <dgm:spPr/>
      <dgm:t>
        <a:bodyPr/>
        <a:lstStyle/>
        <a:p>
          <a:endParaRPr lang="en-US"/>
        </a:p>
      </dgm:t>
    </dgm:pt>
    <dgm:pt modelId="{FA319C84-6BED-498C-9708-392E0431DA80}" type="sibTrans" cxnId="{76974066-3829-4BA5-B2CA-36BC1477109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8C12D396-9805-42F3-8EBE-222C50A330FD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Continuous Improvement Process</a:t>
          </a:r>
          <a:endParaRPr kumimoji="0" lang="en-US" sz="1400" b="1" i="0" u="none" strike="noStrike" cap="none" normalizeH="0" baseline="0" dirty="0">
            <a:ln/>
            <a:effectLst/>
            <a:latin typeface="Tahoma" pitchFamily="34" charset="0"/>
          </a:endParaRPr>
        </a:p>
      </dgm:t>
    </dgm:pt>
    <dgm:pt modelId="{17013DDE-8EFE-4935-877D-1FFB81198586}" type="parTrans" cxnId="{7E2EE8FA-7AF5-4078-AAB7-296F166E8C2C}">
      <dgm:prSet/>
      <dgm:spPr/>
      <dgm:t>
        <a:bodyPr/>
        <a:lstStyle/>
        <a:p>
          <a:endParaRPr lang="en-US"/>
        </a:p>
      </dgm:t>
    </dgm:pt>
    <dgm:pt modelId="{526A982A-E69E-48E8-B861-191C2B592501}" type="sibTrans" cxnId="{7E2EE8FA-7AF5-4078-AAB7-296F166E8C2C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8DE61C51-569D-401E-A8B2-CA39086490ED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Asset Performance &amp; Tracking (CMMS)     </a:t>
          </a:r>
        </a:p>
      </dgm:t>
    </dgm:pt>
    <dgm:pt modelId="{FBBCF01D-9535-4092-8840-EBA4888ED181}" type="parTrans" cxnId="{637F9ADB-8FD3-4D62-B32D-4D1325018C07}">
      <dgm:prSet/>
      <dgm:spPr/>
      <dgm:t>
        <a:bodyPr/>
        <a:lstStyle/>
        <a:p>
          <a:endParaRPr lang="en-US"/>
        </a:p>
      </dgm:t>
    </dgm:pt>
    <dgm:pt modelId="{B4EF997B-333F-46DF-90AD-7B6852DAD6D2}" type="sibTrans" cxnId="{637F9ADB-8FD3-4D62-B32D-4D1325018C07}">
      <dgm:prSet/>
      <dgm:spPr>
        <a:gradFill rotWithShape="0">
          <a:gsLst>
            <a:gs pos="80000">
              <a:schemeClr val="accent4"/>
            </a:gs>
            <a:gs pos="0">
              <a:schemeClr val="accent4"/>
            </a:gs>
            <a:gs pos="100000">
              <a:schemeClr val="accent4">
                <a:lumMod val="75000"/>
              </a:schemeClr>
            </a:gs>
          </a:gsLst>
        </a:gra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endParaRPr lang="en-US"/>
        </a:p>
      </dgm:t>
    </dgm:pt>
    <dgm:pt modelId="{10FD6C52-6265-4F40-9154-1F8669CE7F6E}" type="pres">
      <dgm:prSet presAssocID="{11848F6F-D375-4C67-9CF9-F8DE3059E60C}" presName="cycle" presStyleCnt="0">
        <dgm:presLayoutVars>
          <dgm:dir/>
          <dgm:resizeHandles val="exact"/>
        </dgm:presLayoutVars>
      </dgm:prSet>
      <dgm:spPr/>
    </dgm:pt>
    <dgm:pt modelId="{B0DD6338-ABF1-40F0-B3FE-9C2A390B4257}" type="pres">
      <dgm:prSet presAssocID="{B1420AD0-7532-42FA-8845-D480CB3C495C}" presName="dummy" presStyleCnt="0"/>
      <dgm:spPr/>
    </dgm:pt>
    <dgm:pt modelId="{97A82AB5-767D-427E-AE3F-6B8F96A8C36B}" type="pres">
      <dgm:prSet presAssocID="{B1420AD0-7532-42FA-8845-D480CB3C495C}" presName="node" presStyleLbl="revTx" presStyleIdx="0" presStyleCnt="7" custScaleX="174668" custScaleY="84587" custRadScaleRad="102855" custRadScaleInc="624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3AE4C-8D5F-409E-8CCE-359C0450D5DD}" type="pres">
      <dgm:prSet presAssocID="{9AE94BAD-1271-409C-89E1-E9F5B034D4A4}" presName="sibTrans" presStyleLbl="node1" presStyleIdx="0" presStyleCnt="7"/>
      <dgm:spPr/>
      <dgm:t>
        <a:bodyPr/>
        <a:lstStyle/>
        <a:p>
          <a:endParaRPr lang="en-US"/>
        </a:p>
      </dgm:t>
    </dgm:pt>
    <dgm:pt modelId="{66AF91D7-1AA6-4BF5-9645-79FA2D76780C}" type="pres">
      <dgm:prSet presAssocID="{8DE61C51-569D-401E-A8B2-CA39086490ED}" presName="dummy" presStyleCnt="0"/>
      <dgm:spPr/>
    </dgm:pt>
    <dgm:pt modelId="{172F0EC0-79DE-4058-A189-C156AD4BAB99}" type="pres">
      <dgm:prSet presAssocID="{8DE61C51-569D-401E-A8B2-CA39086490ED}" presName="node" presStyleLbl="revTx" presStyleIdx="1" presStyleCnt="7" custScaleX="172192" custRadScaleRad="97780" custRadScaleInc="11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97219-00DE-4E3B-92D4-F456FC17E9CA}" type="pres">
      <dgm:prSet presAssocID="{B4EF997B-333F-46DF-90AD-7B6852DAD6D2}" presName="sibTrans" presStyleLbl="node1" presStyleIdx="1" presStyleCnt="7"/>
      <dgm:spPr/>
      <dgm:t>
        <a:bodyPr/>
        <a:lstStyle/>
        <a:p>
          <a:endParaRPr lang="en-US"/>
        </a:p>
      </dgm:t>
    </dgm:pt>
    <dgm:pt modelId="{800B61C3-25E9-4F7B-9F3A-C0EA4B0ED61E}" type="pres">
      <dgm:prSet presAssocID="{79D38AD6-9F8F-4405-90AC-D53290946D71}" presName="dummy" presStyleCnt="0"/>
      <dgm:spPr/>
    </dgm:pt>
    <dgm:pt modelId="{D00B5677-F64C-4538-8258-9CC74606BA13}" type="pres">
      <dgm:prSet presAssocID="{79D38AD6-9F8F-4405-90AC-D53290946D71}" presName="node" presStyleLbl="revTx" presStyleIdx="2" presStyleCnt="7" custScaleX="169086" custRadScaleRad="92469" custRadScaleInc="-51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BC257-4ACC-407F-B07E-74BAA0719AA5}" type="pres">
      <dgm:prSet presAssocID="{014B37EF-F1D0-4563-98A8-A4AB5AC708BF}" presName="sibTrans" presStyleLbl="node1" presStyleIdx="2" presStyleCnt="7"/>
      <dgm:spPr/>
      <dgm:t>
        <a:bodyPr/>
        <a:lstStyle/>
        <a:p>
          <a:endParaRPr lang="en-US"/>
        </a:p>
      </dgm:t>
    </dgm:pt>
    <dgm:pt modelId="{9BE288CF-B280-4F7A-964D-8FCA119B667A}" type="pres">
      <dgm:prSet presAssocID="{62507056-B1ED-4DE0-85BC-3F6A57B8EA32}" presName="dummy" presStyleCnt="0"/>
      <dgm:spPr/>
    </dgm:pt>
    <dgm:pt modelId="{7D6B9444-033F-40F5-AD43-B63E96F68FEC}" type="pres">
      <dgm:prSet presAssocID="{62507056-B1ED-4DE0-85BC-3F6A57B8EA32}" presName="node" presStyleLbl="revTx" presStyleIdx="3" presStyleCnt="7" custScaleX="166278" custRadScaleRad="87523" custRadScaleInc="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EAF2A6-1318-4337-A808-35A95FDB3BB3}" type="pres">
      <dgm:prSet presAssocID="{B5E7937B-76FF-4718-9060-CC4F649CD6C0}" presName="sibTrans" presStyleLbl="node1" presStyleIdx="3" presStyleCnt="7"/>
      <dgm:spPr/>
      <dgm:t>
        <a:bodyPr/>
        <a:lstStyle/>
        <a:p>
          <a:endParaRPr lang="en-US"/>
        </a:p>
      </dgm:t>
    </dgm:pt>
    <dgm:pt modelId="{5D7E0B8D-E84D-4107-A445-78B1C42CCF42}" type="pres">
      <dgm:prSet presAssocID="{DBB09AF7-C498-4DD9-81B4-83E3DBF0BB81}" presName="dummy" presStyleCnt="0"/>
      <dgm:spPr/>
    </dgm:pt>
    <dgm:pt modelId="{67BE835D-E107-4E6D-A115-8D5868727142}" type="pres">
      <dgm:prSet presAssocID="{DBB09AF7-C498-4DD9-81B4-83E3DBF0BB81}" presName="node" presStyleLbl="revTx" presStyleIdx="4" presStyleCnt="7" custScaleX="136412" custRadScaleRad="89627" custRadScaleInc="68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0B48F-0BE5-4E5E-AD6D-9DAEAC263D35}" type="pres">
      <dgm:prSet presAssocID="{FE420859-981D-4D28-8358-7E2B92034509}" presName="sibTrans" presStyleLbl="node1" presStyleIdx="4" presStyleCnt="7"/>
      <dgm:spPr/>
      <dgm:t>
        <a:bodyPr/>
        <a:lstStyle/>
        <a:p>
          <a:endParaRPr lang="en-US"/>
        </a:p>
      </dgm:t>
    </dgm:pt>
    <dgm:pt modelId="{5F2EE4C8-DD18-48B4-BF1D-5F122DDFF604}" type="pres">
      <dgm:prSet presAssocID="{461BAD3E-22DA-42B6-801E-1455C9E5F898}" presName="dummy" presStyleCnt="0"/>
      <dgm:spPr/>
    </dgm:pt>
    <dgm:pt modelId="{B0D848F9-DDCD-4E42-8910-5D2AE5970ED0}" type="pres">
      <dgm:prSet presAssocID="{461BAD3E-22DA-42B6-801E-1455C9E5F898}" presName="node" presStyleLbl="revTx" presStyleIdx="5" presStyleCnt="7" custScaleX="199925" custRadScaleRad="97773" custRadScaleInc="-4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7DE26-030B-4E7B-9013-24EF281A0880}" type="pres">
      <dgm:prSet presAssocID="{FA319C84-6BED-498C-9708-392E0431DA80}" presName="sibTrans" presStyleLbl="node1" presStyleIdx="5" presStyleCnt="7"/>
      <dgm:spPr/>
      <dgm:t>
        <a:bodyPr/>
        <a:lstStyle/>
        <a:p>
          <a:endParaRPr lang="en-US"/>
        </a:p>
      </dgm:t>
    </dgm:pt>
    <dgm:pt modelId="{0103B84E-5DDE-4ACB-BBDA-154F49671E45}" type="pres">
      <dgm:prSet presAssocID="{8C12D396-9805-42F3-8EBE-222C50A330FD}" presName="dummy" presStyleCnt="0"/>
      <dgm:spPr/>
    </dgm:pt>
    <dgm:pt modelId="{0364DD6E-BF99-47AC-A3DF-89844F190E62}" type="pres">
      <dgm:prSet presAssocID="{8C12D396-9805-42F3-8EBE-222C50A330FD}" presName="node" presStyleLbl="revTx" presStyleIdx="6" presStyleCnt="7" custScaleX="152733" custRadScaleRad="101847" custRadScaleInc="-43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DCB6F-DAB2-4020-B929-76352312E873}" type="pres">
      <dgm:prSet presAssocID="{526A982A-E69E-48E8-B861-191C2B592501}" presName="sibTrans" presStyleLbl="node1" presStyleIdx="6" presStyleCnt="7"/>
      <dgm:spPr/>
      <dgm:t>
        <a:bodyPr/>
        <a:lstStyle/>
        <a:p>
          <a:endParaRPr lang="en-US"/>
        </a:p>
      </dgm:t>
    </dgm:pt>
  </dgm:ptLst>
  <dgm:cxnLst>
    <dgm:cxn modelId="{09C9B009-8D21-4598-855D-2804A4139112}" srcId="{11848F6F-D375-4C67-9CF9-F8DE3059E60C}" destId="{79D38AD6-9F8F-4405-90AC-D53290946D71}" srcOrd="2" destOrd="0" parTransId="{8D13B635-F484-49B9-888C-6A6210D71AC6}" sibTransId="{014B37EF-F1D0-4563-98A8-A4AB5AC708BF}"/>
    <dgm:cxn modelId="{3BCB9E6F-63DC-471F-818D-191A7AF1D3DC}" type="presOf" srcId="{B1420AD0-7532-42FA-8845-D480CB3C495C}" destId="{97A82AB5-767D-427E-AE3F-6B8F96A8C36B}" srcOrd="0" destOrd="0" presId="urn:microsoft.com/office/officeart/2005/8/layout/cycle1"/>
    <dgm:cxn modelId="{467B1D06-3DAE-4DE7-A182-735AC0E96218}" type="presOf" srcId="{79D38AD6-9F8F-4405-90AC-D53290946D71}" destId="{D00B5677-F64C-4538-8258-9CC74606BA13}" srcOrd="0" destOrd="0" presId="urn:microsoft.com/office/officeart/2005/8/layout/cycle1"/>
    <dgm:cxn modelId="{A6089A70-EC55-41BA-8F28-0F6D41B55936}" type="presOf" srcId="{B5E7937B-76FF-4718-9060-CC4F649CD6C0}" destId="{98EAF2A6-1318-4337-A808-35A95FDB3BB3}" srcOrd="0" destOrd="0" presId="urn:microsoft.com/office/officeart/2005/8/layout/cycle1"/>
    <dgm:cxn modelId="{637F9ADB-8FD3-4D62-B32D-4D1325018C07}" srcId="{11848F6F-D375-4C67-9CF9-F8DE3059E60C}" destId="{8DE61C51-569D-401E-A8B2-CA39086490ED}" srcOrd="1" destOrd="0" parTransId="{FBBCF01D-9535-4092-8840-EBA4888ED181}" sibTransId="{B4EF997B-333F-46DF-90AD-7B6852DAD6D2}"/>
    <dgm:cxn modelId="{C100CDD1-F81A-40FC-910A-E86411DD04D2}" type="presOf" srcId="{FA319C84-6BED-498C-9708-392E0431DA80}" destId="{DBF7DE26-030B-4E7B-9013-24EF281A0880}" srcOrd="0" destOrd="0" presId="urn:microsoft.com/office/officeart/2005/8/layout/cycle1"/>
    <dgm:cxn modelId="{76974066-3829-4BA5-B2CA-36BC14771094}" srcId="{11848F6F-D375-4C67-9CF9-F8DE3059E60C}" destId="{461BAD3E-22DA-42B6-801E-1455C9E5F898}" srcOrd="5" destOrd="0" parTransId="{37044FF2-600F-49BB-92D8-01997C34CBF9}" sibTransId="{FA319C84-6BED-498C-9708-392E0431DA80}"/>
    <dgm:cxn modelId="{3A276AF1-62C7-4EAA-9670-DFAB308177E7}" srcId="{11848F6F-D375-4C67-9CF9-F8DE3059E60C}" destId="{62507056-B1ED-4DE0-85BC-3F6A57B8EA32}" srcOrd="3" destOrd="0" parTransId="{537F19B5-A51C-4D1A-99BB-302956002547}" sibTransId="{B5E7937B-76FF-4718-9060-CC4F649CD6C0}"/>
    <dgm:cxn modelId="{8404CA31-2D4A-46F5-B15F-D1744C6E8810}" type="presOf" srcId="{461BAD3E-22DA-42B6-801E-1455C9E5F898}" destId="{B0D848F9-DDCD-4E42-8910-5D2AE5970ED0}" srcOrd="0" destOrd="0" presId="urn:microsoft.com/office/officeart/2005/8/layout/cycle1"/>
    <dgm:cxn modelId="{2A549CFB-D4C6-4BC5-BA62-7B529F3F402F}" srcId="{11848F6F-D375-4C67-9CF9-F8DE3059E60C}" destId="{DBB09AF7-C498-4DD9-81B4-83E3DBF0BB81}" srcOrd="4" destOrd="0" parTransId="{E527DA6C-CC81-4075-ABF0-8361635DAF9E}" sibTransId="{FE420859-981D-4D28-8358-7E2B92034509}"/>
    <dgm:cxn modelId="{4ACC23D8-E117-46B2-BB82-AF018835033D}" type="presOf" srcId="{8DE61C51-569D-401E-A8B2-CA39086490ED}" destId="{172F0EC0-79DE-4058-A189-C156AD4BAB99}" srcOrd="0" destOrd="0" presId="urn:microsoft.com/office/officeart/2005/8/layout/cycle1"/>
    <dgm:cxn modelId="{51C81F6C-26E3-4C40-BB3E-10D1CEC76259}" type="presOf" srcId="{014B37EF-F1D0-4563-98A8-A4AB5AC708BF}" destId="{E60BC257-4ACC-407F-B07E-74BAA0719AA5}" srcOrd="0" destOrd="0" presId="urn:microsoft.com/office/officeart/2005/8/layout/cycle1"/>
    <dgm:cxn modelId="{9CD3D6AD-1B51-491E-9232-4791B0C877D1}" type="presOf" srcId="{DBB09AF7-C498-4DD9-81B4-83E3DBF0BB81}" destId="{67BE835D-E107-4E6D-A115-8D5868727142}" srcOrd="0" destOrd="0" presId="urn:microsoft.com/office/officeart/2005/8/layout/cycle1"/>
    <dgm:cxn modelId="{7D835F33-05A1-45C5-9E19-4BE4A5AE53AE}" srcId="{11848F6F-D375-4C67-9CF9-F8DE3059E60C}" destId="{B1420AD0-7532-42FA-8845-D480CB3C495C}" srcOrd="0" destOrd="0" parTransId="{ED184903-85D2-4611-9AD2-7E58BEA71A95}" sibTransId="{9AE94BAD-1271-409C-89E1-E9F5B034D4A4}"/>
    <dgm:cxn modelId="{1256A017-3841-4391-91C8-9CC0BC2FA640}" type="presOf" srcId="{526A982A-E69E-48E8-B861-191C2B592501}" destId="{E06DCB6F-DAB2-4020-B929-76352312E873}" srcOrd="0" destOrd="0" presId="urn:microsoft.com/office/officeart/2005/8/layout/cycle1"/>
    <dgm:cxn modelId="{4457808C-9B2C-4EBD-AA66-513132D5C2D1}" type="presOf" srcId="{11848F6F-D375-4C67-9CF9-F8DE3059E60C}" destId="{10FD6C52-6265-4F40-9154-1F8669CE7F6E}" srcOrd="0" destOrd="0" presId="urn:microsoft.com/office/officeart/2005/8/layout/cycle1"/>
    <dgm:cxn modelId="{328D7490-029B-4986-8757-58D6B8991EDA}" type="presOf" srcId="{62507056-B1ED-4DE0-85BC-3F6A57B8EA32}" destId="{7D6B9444-033F-40F5-AD43-B63E96F68FEC}" srcOrd="0" destOrd="0" presId="urn:microsoft.com/office/officeart/2005/8/layout/cycle1"/>
    <dgm:cxn modelId="{C41A2848-7856-4959-A74B-53C1A5FF6F90}" type="presOf" srcId="{FE420859-981D-4D28-8358-7E2B92034509}" destId="{7300B48F-0BE5-4E5E-AD6D-9DAEAC263D35}" srcOrd="0" destOrd="0" presId="urn:microsoft.com/office/officeart/2005/8/layout/cycle1"/>
    <dgm:cxn modelId="{7E2EE8FA-7AF5-4078-AAB7-296F166E8C2C}" srcId="{11848F6F-D375-4C67-9CF9-F8DE3059E60C}" destId="{8C12D396-9805-42F3-8EBE-222C50A330FD}" srcOrd="6" destOrd="0" parTransId="{17013DDE-8EFE-4935-877D-1FFB81198586}" sibTransId="{526A982A-E69E-48E8-B861-191C2B592501}"/>
    <dgm:cxn modelId="{EED4B57A-2322-49DE-A5B4-C0248F2A353B}" type="presOf" srcId="{9AE94BAD-1271-409C-89E1-E9F5B034D4A4}" destId="{F593AE4C-8D5F-409E-8CCE-359C0450D5DD}" srcOrd="0" destOrd="0" presId="urn:microsoft.com/office/officeart/2005/8/layout/cycle1"/>
    <dgm:cxn modelId="{C68F4112-47C6-4D22-AAD2-F4A32F1C630F}" type="presOf" srcId="{B4EF997B-333F-46DF-90AD-7B6852DAD6D2}" destId="{AF597219-00DE-4E3B-92D4-F456FC17E9CA}" srcOrd="0" destOrd="0" presId="urn:microsoft.com/office/officeart/2005/8/layout/cycle1"/>
    <dgm:cxn modelId="{F4DBAFDC-FC5B-4986-A336-CE6087E218D8}" type="presOf" srcId="{8C12D396-9805-42F3-8EBE-222C50A330FD}" destId="{0364DD6E-BF99-47AC-A3DF-89844F190E62}" srcOrd="0" destOrd="0" presId="urn:microsoft.com/office/officeart/2005/8/layout/cycle1"/>
    <dgm:cxn modelId="{F2D4ECF4-9757-4BDD-AC77-5B07A91617F9}" type="presParOf" srcId="{10FD6C52-6265-4F40-9154-1F8669CE7F6E}" destId="{B0DD6338-ABF1-40F0-B3FE-9C2A390B4257}" srcOrd="0" destOrd="0" presId="urn:microsoft.com/office/officeart/2005/8/layout/cycle1"/>
    <dgm:cxn modelId="{CA281F1A-8CEC-41B2-9DE6-E287BB2D5184}" type="presParOf" srcId="{10FD6C52-6265-4F40-9154-1F8669CE7F6E}" destId="{97A82AB5-767D-427E-AE3F-6B8F96A8C36B}" srcOrd="1" destOrd="0" presId="urn:microsoft.com/office/officeart/2005/8/layout/cycle1"/>
    <dgm:cxn modelId="{BD4688EB-80AF-448B-94DE-B84E436D0B05}" type="presParOf" srcId="{10FD6C52-6265-4F40-9154-1F8669CE7F6E}" destId="{F593AE4C-8D5F-409E-8CCE-359C0450D5DD}" srcOrd="2" destOrd="0" presId="urn:microsoft.com/office/officeart/2005/8/layout/cycle1"/>
    <dgm:cxn modelId="{C58C6FEB-F944-4FF7-A09B-21C9302D7F04}" type="presParOf" srcId="{10FD6C52-6265-4F40-9154-1F8669CE7F6E}" destId="{66AF91D7-1AA6-4BF5-9645-79FA2D76780C}" srcOrd="3" destOrd="0" presId="urn:microsoft.com/office/officeart/2005/8/layout/cycle1"/>
    <dgm:cxn modelId="{E9B407D6-785A-4721-A354-7E52076EBACA}" type="presParOf" srcId="{10FD6C52-6265-4F40-9154-1F8669CE7F6E}" destId="{172F0EC0-79DE-4058-A189-C156AD4BAB99}" srcOrd="4" destOrd="0" presId="urn:microsoft.com/office/officeart/2005/8/layout/cycle1"/>
    <dgm:cxn modelId="{BE6CE5DB-ECF3-4D2B-8E7F-00EB7334770F}" type="presParOf" srcId="{10FD6C52-6265-4F40-9154-1F8669CE7F6E}" destId="{AF597219-00DE-4E3B-92D4-F456FC17E9CA}" srcOrd="5" destOrd="0" presId="urn:microsoft.com/office/officeart/2005/8/layout/cycle1"/>
    <dgm:cxn modelId="{084E8B07-0283-405B-B4DB-5217877D5D0F}" type="presParOf" srcId="{10FD6C52-6265-4F40-9154-1F8669CE7F6E}" destId="{800B61C3-25E9-4F7B-9F3A-C0EA4B0ED61E}" srcOrd="6" destOrd="0" presId="urn:microsoft.com/office/officeart/2005/8/layout/cycle1"/>
    <dgm:cxn modelId="{BA64237F-92B3-459B-B2A5-0C23C0C03190}" type="presParOf" srcId="{10FD6C52-6265-4F40-9154-1F8669CE7F6E}" destId="{D00B5677-F64C-4538-8258-9CC74606BA13}" srcOrd="7" destOrd="0" presId="urn:microsoft.com/office/officeart/2005/8/layout/cycle1"/>
    <dgm:cxn modelId="{37A0BC0F-AFAA-453A-AFE4-C61DBF2600C6}" type="presParOf" srcId="{10FD6C52-6265-4F40-9154-1F8669CE7F6E}" destId="{E60BC257-4ACC-407F-B07E-74BAA0719AA5}" srcOrd="8" destOrd="0" presId="urn:microsoft.com/office/officeart/2005/8/layout/cycle1"/>
    <dgm:cxn modelId="{C627BAFE-9D0A-422B-8E6B-CA6C1F2A67E8}" type="presParOf" srcId="{10FD6C52-6265-4F40-9154-1F8669CE7F6E}" destId="{9BE288CF-B280-4F7A-964D-8FCA119B667A}" srcOrd="9" destOrd="0" presId="urn:microsoft.com/office/officeart/2005/8/layout/cycle1"/>
    <dgm:cxn modelId="{8207139B-06E3-4AD7-8307-EA43DC2EE08E}" type="presParOf" srcId="{10FD6C52-6265-4F40-9154-1F8669CE7F6E}" destId="{7D6B9444-033F-40F5-AD43-B63E96F68FEC}" srcOrd="10" destOrd="0" presId="urn:microsoft.com/office/officeart/2005/8/layout/cycle1"/>
    <dgm:cxn modelId="{7E509728-A258-445E-B9FE-3AB7684F9A6A}" type="presParOf" srcId="{10FD6C52-6265-4F40-9154-1F8669CE7F6E}" destId="{98EAF2A6-1318-4337-A808-35A95FDB3BB3}" srcOrd="11" destOrd="0" presId="urn:microsoft.com/office/officeart/2005/8/layout/cycle1"/>
    <dgm:cxn modelId="{719185BB-4649-4232-B59C-FEC663FB2629}" type="presParOf" srcId="{10FD6C52-6265-4F40-9154-1F8669CE7F6E}" destId="{5D7E0B8D-E84D-4107-A445-78B1C42CCF42}" srcOrd="12" destOrd="0" presId="urn:microsoft.com/office/officeart/2005/8/layout/cycle1"/>
    <dgm:cxn modelId="{AC0B9C50-2DD4-46F5-9F6D-A405F97882DE}" type="presParOf" srcId="{10FD6C52-6265-4F40-9154-1F8669CE7F6E}" destId="{67BE835D-E107-4E6D-A115-8D5868727142}" srcOrd="13" destOrd="0" presId="urn:microsoft.com/office/officeart/2005/8/layout/cycle1"/>
    <dgm:cxn modelId="{2C9B1FBB-EF52-4C14-BBA3-6D84FF71794B}" type="presParOf" srcId="{10FD6C52-6265-4F40-9154-1F8669CE7F6E}" destId="{7300B48F-0BE5-4E5E-AD6D-9DAEAC263D35}" srcOrd="14" destOrd="0" presId="urn:microsoft.com/office/officeart/2005/8/layout/cycle1"/>
    <dgm:cxn modelId="{39D13110-5A66-48E3-BA9A-B6690BBD62CB}" type="presParOf" srcId="{10FD6C52-6265-4F40-9154-1F8669CE7F6E}" destId="{5F2EE4C8-DD18-48B4-BF1D-5F122DDFF604}" srcOrd="15" destOrd="0" presId="urn:microsoft.com/office/officeart/2005/8/layout/cycle1"/>
    <dgm:cxn modelId="{F7EB2194-3E49-47BB-AB57-31B82F0BFE06}" type="presParOf" srcId="{10FD6C52-6265-4F40-9154-1F8669CE7F6E}" destId="{B0D848F9-DDCD-4E42-8910-5D2AE5970ED0}" srcOrd="16" destOrd="0" presId="urn:microsoft.com/office/officeart/2005/8/layout/cycle1"/>
    <dgm:cxn modelId="{64DBF869-0651-4AFB-9136-21D5388E3D42}" type="presParOf" srcId="{10FD6C52-6265-4F40-9154-1F8669CE7F6E}" destId="{DBF7DE26-030B-4E7B-9013-24EF281A0880}" srcOrd="17" destOrd="0" presId="urn:microsoft.com/office/officeart/2005/8/layout/cycle1"/>
    <dgm:cxn modelId="{D14561C2-E661-41E0-8068-8C0DFF6523C8}" type="presParOf" srcId="{10FD6C52-6265-4F40-9154-1F8669CE7F6E}" destId="{0103B84E-5DDE-4ACB-BBDA-154F49671E45}" srcOrd="18" destOrd="0" presId="urn:microsoft.com/office/officeart/2005/8/layout/cycle1"/>
    <dgm:cxn modelId="{3A95433E-85EE-4627-A686-12B0D5CFCE21}" type="presParOf" srcId="{10FD6C52-6265-4F40-9154-1F8669CE7F6E}" destId="{0364DD6E-BF99-47AC-A3DF-89844F190E62}" srcOrd="19" destOrd="0" presId="urn:microsoft.com/office/officeart/2005/8/layout/cycle1"/>
    <dgm:cxn modelId="{128094BE-6D70-4243-9BFA-14DD9DD39139}" type="presParOf" srcId="{10FD6C52-6265-4F40-9154-1F8669CE7F6E}" destId="{E06DCB6F-DAB2-4020-B929-76352312E873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848F6F-D375-4C67-9CF9-F8DE3059E60C}" type="doc">
      <dgm:prSet loTypeId="urn:microsoft.com/office/officeart/2005/8/layout/cycle1" loCatId="cycle" qsTypeId="urn:microsoft.com/office/officeart/2005/8/quickstyle/3d1" qsCatId="3D" csTypeId="urn:microsoft.com/office/officeart/2005/8/colors/accent1_2" csCatId="accent1" phldr="1"/>
      <dgm:spPr/>
    </dgm:pt>
    <dgm:pt modelId="{B1420AD0-7532-42FA-8845-D480CB3C495C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Asset Inventory &amp; Mapping (GeoDatabase)</a:t>
          </a:r>
        </a:p>
      </dgm:t>
    </dgm:pt>
    <dgm:pt modelId="{ED184903-85D2-4611-9AD2-7E58BEA71A95}" type="parTrans" cxnId="{7D835F33-05A1-45C5-9E19-4BE4A5AE53AE}">
      <dgm:prSet/>
      <dgm:spPr/>
      <dgm:t>
        <a:bodyPr/>
        <a:lstStyle/>
        <a:p>
          <a:endParaRPr lang="en-US"/>
        </a:p>
      </dgm:t>
    </dgm:pt>
    <dgm:pt modelId="{9AE94BAD-1271-409C-89E1-E9F5B034D4A4}" type="sibTrans" cxnId="{7D835F33-05A1-45C5-9E19-4BE4A5AE53AE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79D38AD6-9F8F-4405-90AC-D53290946D71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Level of Service Agreements</a:t>
          </a:r>
        </a:p>
      </dgm:t>
    </dgm:pt>
    <dgm:pt modelId="{8D13B635-F484-49B9-888C-6A6210D71AC6}" type="parTrans" cxnId="{09C9B009-8D21-4598-855D-2804A4139112}">
      <dgm:prSet/>
      <dgm:spPr/>
      <dgm:t>
        <a:bodyPr/>
        <a:lstStyle/>
        <a:p>
          <a:endParaRPr lang="en-US"/>
        </a:p>
      </dgm:t>
    </dgm:pt>
    <dgm:pt modelId="{014B37EF-F1D0-4563-98A8-A4AB5AC708BF}" type="sibTrans" cxnId="{09C9B009-8D21-4598-855D-2804A4139112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62507056-B1ED-4DE0-85BC-3F6A57B8EA32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Condition &amp; Criticality Evaluation of Critical Assets</a:t>
          </a:r>
        </a:p>
      </dgm:t>
    </dgm:pt>
    <dgm:pt modelId="{537F19B5-A51C-4D1A-99BB-302956002547}" type="parTrans" cxnId="{3A276AF1-62C7-4EAA-9670-DFAB308177E7}">
      <dgm:prSet/>
      <dgm:spPr/>
      <dgm:t>
        <a:bodyPr/>
        <a:lstStyle/>
        <a:p>
          <a:endParaRPr lang="en-US"/>
        </a:p>
      </dgm:t>
    </dgm:pt>
    <dgm:pt modelId="{B5E7937B-76FF-4718-9060-CC4F649CD6C0}" type="sibTrans" cxnId="{3A276AF1-62C7-4EAA-9670-DFAB308177E7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DBB09AF7-C498-4DD9-81B4-83E3DBF0BB81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rgbClr val="FF0000"/>
              </a:solidFill>
              <a:effectLst/>
              <a:latin typeface="Tahoma" pitchFamily="34" charset="0"/>
            </a:rPr>
            <a:t>Risk Based Assessment</a:t>
          </a:r>
        </a:p>
      </dgm:t>
    </dgm:pt>
    <dgm:pt modelId="{E527DA6C-CC81-4075-ABF0-8361635DAF9E}" type="parTrans" cxnId="{2A549CFB-D4C6-4BC5-BA62-7B529F3F402F}">
      <dgm:prSet/>
      <dgm:spPr/>
      <dgm:t>
        <a:bodyPr/>
        <a:lstStyle/>
        <a:p>
          <a:endParaRPr lang="en-US"/>
        </a:p>
      </dgm:t>
    </dgm:pt>
    <dgm:pt modelId="{FE420859-981D-4D28-8358-7E2B92034509}" type="sibTrans" cxnId="{2A549CFB-D4C6-4BC5-BA62-7B529F3F402F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461BAD3E-22DA-42B6-801E-1455C9E5F898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Business Case Prioritized CIP</a:t>
          </a:r>
        </a:p>
      </dgm:t>
    </dgm:pt>
    <dgm:pt modelId="{37044FF2-600F-49BB-92D8-01997C34CBF9}" type="parTrans" cxnId="{76974066-3829-4BA5-B2CA-36BC14771094}">
      <dgm:prSet/>
      <dgm:spPr/>
      <dgm:t>
        <a:bodyPr/>
        <a:lstStyle/>
        <a:p>
          <a:endParaRPr lang="en-US"/>
        </a:p>
      </dgm:t>
    </dgm:pt>
    <dgm:pt modelId="{FA319C84-6BED-498C-9708-392E0431DA80}" type="sibTrans" cxnId="{76974066-3829-4BA5-B2CA-36BC1477109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8C12D396-9805-42F3-8EBE-222C50A330FD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Continuous Improvement Process</a:t>
          </a:r>
          <a:endParaRPr kumimoji="0" lang="en-US" sz="1400" b="1" i="0" u="none" strike="noStrike" cap="none" normalizeH="0" baseline="0" dirty="0">
            <a:ln/>
            <a:effectLst/>
            <a:latin typeface="Tahoma" pitchFamily="34" charset="0"/>
          </a:endParaRPr>
        </a:p>
      </dgm:t>
    </dgm:pt>
    <dgm:pt modelId="{17013DDE-8EFE-4935-877D-1FFB81198586}" type="parTrans" cxnId="{7E2EE8FA-7AF5-4078-AAB7-296F166E8C2C}">
      <dgm:prSet/>
      <dgm:spPr/>
      <dgm:t>
        <a:bodyPr/>
        <a:lstStyle/>
        <a:p>
          <a:endParaRPr lang="en-US"/>
        </a:p>
      </dgm:t>
    </dgm:pt>
    <dgm:pt modelId="{526A982A-E69E-48E8-B861-191C2B592501}" type="sibTrans" cxnId="{7E2EE8FA-7AF5-4078-AAB7-296F166E8C2C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8DE61C51-569D-401E-A8B2-CA39086490ED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Asset Performance &amp; Tracking (CMMS)     </a:t>
          </a:r>
        </a:p>
      </dgm:t>
    </dgm:pt>
    <dgm:pt modelId="{FBBCF01D-9535-4092-8840-EBA4888ED181}" type="parTrans" cxnId="{637F9ADB-8FD3-4D62-B32D-4D1325018C07}">
      <dgm:prSet/>
      <dgm:spPr/>
      <dgm:t>
        <a:bodyPr/>
        <a:lstStyle/>
        <a:p>
          <a:endParaRPr lang="en-US"/>
        </a:p>
      </dgm:t>
    </dgm:pt>
    <dgm:pt modelId="{B4EF997B-333F-46DF-90AD-7B6852DAD6D2}" type="sibTrans" cxnId="{637F9ADB-8FD3-4D62-B32D-4D1325018C07}">
      <dgm:prSet/>
      <dgm:spPr>
        <a:gradFill rotWithShape="0">
          <a:gsLst>
            <a:gs pos="80000">
              <a:schemeClr val="accent4"/>
            </a:gs>
            <a:gs pos="0">
              <a:schemeClr val="accent4"/>
            </a:gs>
            <a:gs pos="100000">
              <a:schemeClr val="accent4">
                <a:lumMod val="75000"/>
              </a:schemeClr>
            </a:gs>
          </a:gsLst>
        </a:gra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endParaRPr lang="en-US"/>
        </a:p>
      </dgm:t>
    </dgm:pt>
    <dgm:pt modelId="{10FD6C52-6265-4F40-9154-1F8669CE7F6E}" type="pres">
      <dgm:prSet presAssocID="{11848F6F-D375-4C67-9CF9-F8DE3059E60C}" presName="cycle" presStyleCnt="0">
        <dgm:presLayoutVars>
          <dgm:dir/>
          <dgm:resizeHandles val="exact"/>
        </dgm:presLayoutVars>
      </dgm:prSet>
      <dgm:spPr/>
    </dgm:pt>
    <dgm:pt modelId="{B0DD6338-ABF1-40F0-B3FE-9C2A390B4257}" type="pres">
      <dgm:prSet presAssocID="{B1420AD0-7532-42FA-8845-D480CB3C495C}" presName="dummy" presStyleCnt="0"/>
      <dgm:spPr/>
    </dgm:pt>
    <dgm:pt modelId="{97A82AB5-767D-427E-AE3F-6B8F96A8C36B}" type="pres">
      <dgm:prSet presAssocID="{B1420AD0-7532-42FA-8845-D480CB3C495C}" presName="node" presStyleLbl="revTx" presStyleIdx="0" presStyleCnt="7" custScaleX="174668" custScaleY="84587" custRadScaleRad="102855" custRadScaleInc="624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3AE4C-8D5F-409E-8CCE-359C0450D5DD}" type="pres">
      <dgm:prSet presAssocID="{9AE94BAD-1271-409C-89E1-E9F5B034D4A4}" presName="sibTrans" presStyleLbl="node1" presStyleIdx="0" presStyleCnt="7"/>
      <dgm:spPr/>
      <dgm:t>
        <a:bodyPr/>
        <a:lstStyle/>
        <a:p>
          <a:endParaRPr lang="en-US"/>
        </a:p>
      </dgm:t>
    </dgm:pt>
    <dgm:pt modelId="{66AF91D7-1AA6-4BF5-9645-79FA2D76780C}" type="pres">
      <dgm:prSet presAssocID="{8DE61C51-569D-401E-A8B2-CA39086490ED}" presName="dummy" presStyleCnt="0"/>
      <dgm:spPr/>
    </dgm:pt>
    <dgm:pt modelId="{172F0EC0-79DE-4058-A189-C156AD4BAB99}" type="pres">
      <dgm:prSet presAssocID="{8DE61C51-569D-401E-A8B2-CA39086490ED}" presName="node" presStyleLbl="revTx" presStyleIdx="1" presStyleCnt="7" custScaleX="172192" custRadScaleRad="97780" custRadScaleInc="11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97219-00DE-4E3B-92D4-F456FC17E9CA}" type="pres">
      <dgm:prSet presAssocID="{B4EF997B-333F-46DF-90AD-7B6852DAD6D2}" presName="sibTrans" presStyleLbl="node1" presStyleIdx="1" presStyleCnt="7"/>
      <dgm:spPr/>
      <dgm:t>
        <a:bodyPr/>
        <a:lstStyle/>
        <a:p>
          <a:endParaRPr lang="en-US"/>
        </a:p>
      </dgm:t>
    </dgm:pt>
    <dgm:pt modelId="{800B61C3-25E9-4F7B-9F3A-C0EA4B0ED61E}" type="pres">
      <dgm:prSet presAssocID="{79D38AD6-9F8F-4405-90AC-D53290946D71}" presName="dummy" presStyleCnt="0"/>
      <dgm:spPr/>
    </dgm:pt>
    <dgm:pt modelId="{D00B5677-F64C-4538-8258-9CC74606BA13}" type="pres">
      <dgm:prSet presAssocID="{79D38AD6-9F8F-4405-90AC-D53290946D71}" presName="node" presStyleLbl="revTx" presStyleIdx="2" presStyleCnt="7" custScaleX="169086" custRadScaleRad="92469" custRadScaleInc="-51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BC257-4ACC-407F-B07E-74BAA0719AA5}" type="pres">
      <dgm:prSet presAssocID="{014B37EF-F1D0-4563-98A8-A4AB5AC708BF}" presName="sibTrans" presStyleLbl="node1" presStyleIdx="2" presStyleCnt="7"/>
      <dgm:spPr/>
      <dgm:t>
        <a:bodyPr/>
        <a:lstStyle/>
        <a:p>
          <a:endParaRPr lang="en-US"/>
        </a:p>
      </dgm:t>
    </dgm:pt>
    <dgm:pt modelId="{9BE288CF-B280-4F7A-964D-8FCA119B667A}" type="pres">
      <dgm:prSet presAssocID="{62507056-B1ED-4DE0-85BC-3F6A57B8EA32}" presName="dummy" presStyleCnt="0"/>
      <dgm:spPr/>
    </dgm:pt>
    <dgm:pt modelId="{7D6B9444-033F-40F5-AD43-B63E96F68FEC}" type="pres">
      <dgm:prSet presAssocID="{62507056-B1ED-4DE0-85BC-3F6A57B8EA32}" presName="node" presStyleLbl="revTx" presStyleIdx="3" presStyleCnt="7" custScaleX="166278" custRadScaleRad="87523" custRadScaleInc="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EAF2A6-1318-4337-A808-35A95FDB3BB3}" type="pres">
      <dgm:prSet presAssocID="{B5E7937B-76FF-4718-9060-CC4F649CD6C0}" presName="sibTrans" presStyleLbl="node1" presStyleIdx="3" presStyleCnt="7"/>
      <dgm:spPr/>
      <dgm:t>
        <a:bodyPr/>
        <a:lstStyle/>
        <a:p>
          <a:endParaRPr lang="en-US"/>
        </a:p>
      </dgm:t>
    </dgm:pt>
    <dgm:pt modelId="{5D7E0B8D-E84D-4107-A445-78B1C42CCF42}" type="pres">
      <dgm:prSet presAssocID="{DBB09AF7-C498-4DD9-81B4-83E3DBF0BB81}" presName="dummy" presStyleCnt="0"/>
      <dgm:spPr/>
    </dgm:pt>
    <dgm:pt modelId="{67BE835D-E107-4E6D-A115-8D5868727142}" type="pres">
      <dgm:prSet presAssocID="{DBB09AF7-C498-4DD9-81B4-83E3DBF0BB81}" presName="node" presStyleLbl="revTx" presStyleIdx="4" presStyleCnt="7" custScaleX="136412" custRadScaleRad="89627" custRadScaleInc="68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0B48F-0BE5-4E5E-AD6D-9DAEAC263D35}" type="pres">
      <dgm:prSet presAssocID="{FE420859-981D-4D28-8358-7E2B92034509}" presName="sibTrans" presStyleLbl="node1" presStyleIdx="4" presStyleCnt="7"/>
      <dgm:spPr/>
      <dgm:t>
        <a:bodyPr/>
        <a:lstStyle/>
        <a:p>
          <a:endParaRPr lang="en-US"/>
        </a:p>
      </dgm:t>
    </dgm:pt>
    <dgm:pt modelId="{5F2EE4C8-DD18-48B4-BF1D-5F122DDFF604}" type="pres">
      <dgm:prSet presAssocID="{461BAD3E-22DA-42B6-801E-1455C9E5F898}" presName="dummy" presStyleCnt="0"/>
      <dgm:spPr/>
    </dgm:pt>
    <dgm:pt modelId="{B0D848F9-DDCD-4E42-8910-5D2AE5970ED0}" type="pres">
      <dgm:prSet presAssocID="{461BAD3E-22DA-42B6-801E-1455C9E5F898}" presName="node" presStyleLbl="revTx" presStyleIdx="5" presStyleCnt="7" custScaleX="199925" custRadScaleRad="97773" custRadScaleInc="-4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7DE26-030B-4E7B-9013-24EF281A0880}" type="pres">
      <dgm:prSet presAssocID="{FA319C84-6BED-498C-9708-392E0431DA80}" presName="sibTrans" presStyleLbl="node1" presStyleIdx="5" presStyleCnt="7"/>
      <dgm:spPr/>
      <dgm:t>
        <a:bodyPr/>
        <a:lstStyle/>
        <a:p>
          <a:endParaRPr lang="en-US"/>
        </a:p>
      </dgm:t>
    </dgm:pt>
    <dgm:pt modelId="{0103B84E-5DDE-4ACB-BBDA-154F49671E45}" type="pres">
      <dgm:prSet presAssocID="{8C12D396-9805-42F3-8EBE-222C50A330FD}" presName="dummy" presStyleCnt="0"/>
      <dgm:spPr/>
    </dgm:pt>
    <dgm:pt modelId="{0364DD6E-BF99-47AC-A3DF-89844F190E62}" type="pres">
      <dgm:prSet presAssocID="{8C12D396-9805-42F3-8EBE-222C50A330FD}" presName="node" presStyleLbl="revTx" presStyleIdx="6" presStyleCnt="7" custScaleX="152733" custRadScaleRad="101847" custRadScaleInc="-43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DCB6F-DAB2-4020-B929-76352312E873}" type="pres">
      <dgm:prSet presAssocID="{526A982A-E69E-48E8-B861-191C2B592501}" presName="sibTrans" presStyleLbl="node1" presStyleIdx="6" presStyleCnt="7"/>
      <dgm:spPr/>
      <dgm:t>
        <a:bodyPr/>
        <a:lstStyle/>
        <a:p>
          <a:endParaRPr lang="en-US"/>
        </a:p>
      </dgm:t>
    </dgm:pt>
  </dgm:ptLst>
  <dgm:cxnLst>
    <dgm:cxn modelId="{4AC2E729-6162-4D5B-A0AC-B17FE181E317}" type="presOf" srcId="{B4EF997B-333F-46DF-90AD-7B6852DAD6D2}" destId="{AF597219-00DE-4E3B-92D4-F456FC17E9CA}" srcOrd="0" destOrd="0" presId="urn:microsoft.com/office/officeart/2005/8/layout/cycle1"/>
    <dgm:cxn modelId="{D47DFB79-ED87-4269-9D69-CA01F9E65542}" type="presOf" srcId="{8C12D396-9805-42F3-8EBE-222C50A330FD}" destId="{0364DD6E-BF99-47AC-A3DF-89844F190E62}" srcOrd="0" destOrd="0" presId="urn:microsoft.com/office/officeart/2005/8/layout/cycle1"/>
    <dgm:cxn modelId="{BF24E6AA-C826-40FC-82CD-90284BD1E879}" type="presOf" srcId="{461BAD3E-22DA-42B6-801E-1455C9E5F898}" destId="{B0D848F9-DDCD-4E42-8910-5D2AE5970ED0}" srcOrd="0" destOrd="0" presId="urn:microsoft.com/office/officeart/2005/8/layout/cycle1"/>
    <dgm:cxn modelId="{CCE28F6B-0B04-4DA2-B832-7DB99A931994}" type="presOf" srcId="{9AE94BAD-1271-409C-89E1-E9F5B034D4A4}" destId="{F593AE4C-8D5F-409E-8CCE-359C0450D5DD}" srcOrd="0" destOrd="0" presId="urn:microsoft.com/office/officeart/2005/8/layout/cycle1"/>
    <dgm:cxn modelId="{42B7DC6A-5880-413E-ACF4-BB3F3F69785D}" type="presOf" srcId="{8DE61C51-569D-401E-A8B2-CA39086490ED}" destId="{172F0EC0-79DE-4058-A189-C156AD4BAB99}" srcOrd="0" destOrd="0" presId="urn:microsoft.com/office/officeart/2005/8/layout/cycle1"/>
    <dgm:cxn modelId="{B5C53EBE-C8DF-4711-8BA6-E7A86E764C03}" type="presOf" srcId="{526A982A-E69E-48E8-B861-191C2B592501}" destId="{E06DCB6F-DAB2-4020-B929-76352312E873}" srcOrd="0" destOrd="0" presId="urn:microsoft.com/office/officeart/2005/8/layout/cycle1"/>
    <dgm:cxn modelId="{C45182E2-DDF8-43DA-BA19-B325C34BC2B6}" type="presOf" srcId="{014B37EF-F1D0-4563-98A8-A4AB5AC708BF}" destId="{E60BC257-4ACC-407F-B07E-74BAA0719AA5}" srcOrd="0" destOrd="0" presId="urn:microsoft.com/office/officeart/2005/8/layout/cycle1"/>
    <dgm:cxn modelId="{7DA64AB4-806E-459F-AD45-411157093579}" type="presOf" srcId="{FE420859-981D-4D28-8358-7E2B92034509}" destId="{7300B48F-0BE5-4E5E-AD6D-9DAEAC263D35}" srcOrd="0" destOrd="0" presId="urn:microsoft.com/office/officeart/2005/8/layout/cycle1"/>
    <dgm:cxn modelId="{5640075C-2DE9-4565-B96A-0C4D2866CE5F}" type="presOf" srcId="{B5E7937B-76FF-4718-9060-CC4F649CD6C0}" destId="{98EAF2A6-1318-4337-A808-35A95FDB3BB3}" srcOrd="0" destOrd="0" presId="urn:microsoft.com/office/officeart/2005/8/layout/cycle1"/>
    <dgm:cxn modelId="{3DC96FD3-DAFF-4C9F-A6BA-35FDA98BAEB7}" type="presOf" srcId="{11848F6F-D375-4C67-9CF9-F8DE3059E60C}" destId="{10FD6C52-6265-4F40-9154-1F8669CE7F6E}" srcOrd="0" destOrd="0" presId="urn:microsoft.com/office/officeart/2005/8/layout/cycle1"/>
    <dgm:cxn modelId="{09C9B009-8D21-4598-855D-2804A4139112}" srcId="{11848F6F-D375-4C67-9CF9-F8DE3059E60C}" destId="{79D38AD6-9F8F-4405-90AC-D53290946D71}" srcOrd="2" destOrd="0" parTransId="{8D13B635-F484-49B9-888C-6A6210D71AC6}" sibTransId="{014B37EF-F1D0-4563-98A8-A4AB5AC708BF}"/>
    <dgm:cxn modelId="{72F29927-2081-4574-A662-3D5F4B5B705D}" type="presOf" srcId="{62507056-B1ED-4DE0-85BC-3F6A57B8EA32}" destId="{7D6B9444-033F-40F5-AD43-B63E96F68FEC}" srcOrd="0" destOrd="0" presId="urn:microsoft.com/office/officeart/2005/8/layout/cycle1"/>
    <dgm:cxn modelId="{637F9ADB-8FD3-4D62-B32D-4D1325018C07}" srcId="{11848F6F-D375-4C67-9CF9-F8DE3059E60C}" destId="{8DE61C51-569D-401E-A8B2-CA39086490ED}" srcOrd="1" destOrd="0" parTransId="{FBBCF01D-9535-4092-8840-EBA4888ED181}" sibTransId="{B4EF997B-333F-46DF-90AD-7B6852DAD6D2}"/>
    <dgm:cxn modelId="{3A276AF1-62C7-4EAA-9670-DFAB308177E7}" srcId="{11848F6F-D375-4C67-9CF9-F8DE3059E60C}" destId="{62507056-B1ED-4DE0-85BC-3F6A57B8EA32}" srcOrd="3" destOrd="0" parTransId="{537F19B5-A51C-4D1A-99BB-302956002547}" sibTransId="{B5E7937B-76FF-4718-9060-CC4F649CD6C0}"/>
    <dgm:cxn modelId="{DAA3B481-8D83-4A10-B20B-197C5AF77786}" type="presOf" srcId="{FA319C84-6BED-498C-9708-392E0431DA80}" destId="{DBF7DE26-030B-4E7B-9013-24EF281A0880}" srcOrd="0" destOrd="0" presId="urn:microsoft.com/office/officeart/2005/8/layout/cycle1"/>
    <dgm:cxn modelId="{E3C7EAA0-35A9-4083-B50E-DC87031C4220}" type="presOf" srcId="{DBB09AF7-C498-4DD9-81B4-83E3DBF0BB81}" destId="{67BE835D-E107-4E6D-A115-8D5868727142}" srcOrd="0" destOrd="0" presId="urn:microsoft.com/office/officeart/2005/8/layout/cycle1"/>
    <dgm:cxn modelId="{74BB56DD-FE0B-4687-A1E9-45D889C7363D}" type="presOf" srcId="{B1420AD0-7532-42FA-8845-D480CB3C495C}" destId="{97A82AB5-767D-427E-AE3F-6B8F96A8C36B}" srcOrd="0" destOrd="0" presId="urn:microsoft.com/office/officeart/2005/8/layout/cycle1"/>
    <dgm:cxn modelId="{2A549CFB-D4C6-4BC5-BA62-7B529F3F402F}" srcId="{11848F6F-D375-4C67-9CF9-F8DE3059E60C}" destId="{DBB09AF7-C498-4DD9-81B4-83E3DBF0BB81}" srcOrd="4" destOrd="0" parTransId="{E527DA6C-CC81-4075-ABF0-8361635DAF9E}" sibTransId="{FE420859-981D-4D28-8358-7E2B92034509}"/>
    <dgm:cxn modelId="{7D835F33-05A1-45C5-9E19-4BE4A5AE53AE}" srcId="{11848F6F-D375-4C67-9CF9-F8DE3059E60C}" destId="{B1420AD0-7532-42FA-8845-D480CB3C495C}" srcOrd="0" destOrd="0" parTransId="{ED184903-85D2-4611-9AD2-7E58BEA71A95}" sibTransId="{9AE94BAD-1271-409C-89E1-E9F5B034D4A4}"/>
    <dgm:cxn modelId="{7E2EE8FA-7AF5-4078-AAB7-296F166E8C2C}" srcId="{11848F6F-D375-4C67-9CF9-F8DE3059E60C}" destId="{8C12D396-9805-42F3-8EBE-222C50A330FD}" srcOrd="6" destOrd="0" parTransId="{17013DDE-8EFE-4935-877D-1FFB81198586}" sibTransId="{526A982A-E69E-48E8-B861-191C2B592501}"/>
    <dgm:cxn modelId="{76974066-3829-4BA5-B2CA-36BC14771094}" srcId="{11848F6F-D375-4C67-9CF9-F8DE3059E60C}" destId="{461BAD3E-22DA-42B6-801E-1455C9E5F898}" srcOrd="5" destOrd="0" parTransId="{37044FF2-600F-49BB-92D8-01997C34CBF9}" sibTransId="{FA319C84-6BED-498C-9708-392E0431DA80}"/>
    <dgm:cxn modelId="{8ED4CBDA-6F36-4043-95D6-4A88D6A29F75}" type="presOf" srcId="{79D38AD6-9F8F-4405-90AC-D53290946D71}" destId="{D00B5677-F64C-4538-8258-9CC74606BA13}" srcOrd="0" destOrd="0" presId="urn:microsoft.com/office/officeart/2005/8/layout/cycle1"/>
    <dgm:cxn modelId="{3EC2C3C1-687C-4C37-8D49-9E6ECB498481}" type="presParOf" srcId="{10FD6C52-6265-4F40-9154-1F8669CE7F6E}" destId="{B0DD6338-ABF1-40F0-B3FE-9C2A390B4257}" srcOrd="0" destOrd="0" presId="urn:microsoft.com/office/officeart/2005/8/layout/cycle1"/>
    <dgm:cxn modelId="{59524A39-D832-43AA-B8A6-8CCD88345180}" type="presParOf" srcId="{10FD6C52-6265-4F40-9154-1F8669CE7F6E}" destId="{97A82AB5-767D-427E-AE3F-6B8F96A8C36B}" srcOrd="1" destOrd="0" presId="urn:microsoft.com/office/officeart/2005/8/layout/cycle1"/>
    <dgm:cxn modelId="{92C36A62-2652-4A16-91F8-6BFC6C7AD7B1}" type="presParOf" srcId="{10FD6C52-6265-4F40-9154-1F8669CE7F6E}" destId="{F593AE4C-8D5F-409E-8CCE-359C0450D5DD}" srcOrd="2" destOrd="0" presId="urn:microsoft.com/office/officeart/2005/8/layout/cycle1"/>
    <dgm:cxn modelId="{68AFB2BB-F994-4596-B1AB-BF4D4BD52250}" type="presParOf" srcId="{10FD6C52-6265-4F40-9154-1F8669CE7F6E}" destId="{66AF91D7-1AA6-4BF5-9645-79FA2D76780C}" srcOrd="3" destOrd="0" presId="urn:microsoft.com/office/officeart/2005/8/layout/cycle1"/>
    <dgm:cxn modelId="{1497C371-90C0-40D0-BD9E-3DFFF252329C}" type="presParOf" srcId="{10FD6C52-6265-4F40-9154-1F8669CE7F6E}" destId="{172F0EC0-79DE-4058-A189-C156AD4BAB99}" srcOrd="4" destOrd="0" presId="urn:microsoft.com/office/officeart/2005/8/layout/cycle1"/>
    <dgm:cxn modelId="{F1F1E3D4-BC1E-40DC-B3D5-A265AB284CDB}" type="presParOf" srcId="{10FD6C52-6265-4F40-9154-1F8669CE7F6E}" destId="{AF597219-00DE-4E3B-92D4-F456FC17E9CA}" srcOrd="5" destOrd="0" presId="urn:microsoft.com/office/officeart/2005/8/layout/cycle1"/>
    <dgm:cxn modelId="{23631C6A-515D-4CAF-B714-81C2005959E4}" type="presParOf" srcId="{10FD6C52-6265-4F40-9154-1F8669CE7F6E}" destId="{800B61C3-25E9-4F7B-9F3A-C0EA4B0ED61E}" srcOrd="6" destOrd="0" presId="urn:microsoft.com/office/officeart/2005/8/layout/cycle1"/>
    <dgm:cxn modelId="{9DC47AB1-EA4C-4007-BFA1-852F58405B21}" type="presParOf" srcId="{10FD6C52-6265-4F40-9154-1F8669CE7F6E}" destId="{D00B5677-F64C-4538-8258-9CC74606BA13}" srcOrd="7" destOrd="0" presId="urn:microsoft.com/office/officeart/2005/8/layout/cycle1"/>
    <dgm:cxn modelId="{06300E60-534D-434C-A6D8-11DD1810FF30}" type="presParOf" srcId="{10FD6C52-6265-4F40-9154-1F8669CE7F6E}" destId="{E60BC257-4ACC-407F-B07E-74BAA0719AA5}" srcOrd="8" destOrd="0" presId="urn:microsoft.com/office/officeart/2005/8/layout/cycle1"/>
    <dgm:cxn modelId="{465BC71C-412D-4B1A-99B9-5CFAC0149BA3}" type="presParOf" srcId="{10FD6C52-6265-4F40-9154-1F8669CE7F6E}" destId="{9BE288CF-B280-4F7A-964D-8FCA119B667A}" srcOrd="9" destOrd="0" presId="urn:microsoft.com/office/officeart/2005/8/layout/cycle1"/>
    <dgm:cxn modelId="{430716D4-B655-4B04-BEF7-8492024EAFD3}" type="presParOf" srcId="{10FD6C52-6265-4F40-9154-1F8669CE7F6E}" destId="{7D6B9444-033F-40F5-AD43-B63E96F68FEC}" srcOrd="10" destOrd="0" presId="urn:microsoft.com/office/officeart/2005/8/layout/cycle1"/>
    <dgm:cxn modelId="{B7D2B906-7B78-43DC-B0D9-8DC903F107C0}" type="presParOf" srcId="{10FD6C52-6265-4F40-9154-1F8669CE7F6E}" destId="{98EAF2A6-1318-4337-A808-35A95FDB3BB3}" srcOrd="11" destOrd="0" presId="urn:microsoft.com/office/officeart/2005/8/layout/cycle1"/>
    <dgm:cxn modelId="{4D0FA8BF-8CB3-4E68-99F0-2892A2BD791E}" type="presParOf" srcId="{10FD6C52-6265-4F40-9154-1F8669CE7F6E}" destId="{5D7E0B8D-E84D-4107-A445-78B1C42CCF42}" srcOrd="12" destOrd="0" presId="urn:microsoft.com/office/officeart/2005/8/layout/cycle1"/>
    <dgm:cxn modelId="{2395C031-AFE1-4FB3-9703-4465E502CD71}" type="presParOf" srcId="{10FD6C52-6265-4F40-9154-1F8669CE7F6E}" destId="{67BE835D-E107-4E6D-A115-8D5868727142}" srcOrd="13" destOrd="0" presId="urn:microsoft.com/office/officeart/2005/8/layout/cycle1"/>
    <dgm:cxn modelId="{729F7220-FC44-487D-90A7-A197914A0B7D}" type="presParOf" srcId="{10FD6C52-6265-4F40-9154-1F8669CE7F6E}" destId="{7300B48F-0BE5-4E5E-AD6D-9DAEAC263D35}" srcOrd="14" destOrd="0" presId="urn:microsoft.com/office/officeart/2005/8/layout/cycle1"/>
    <dgm:cxn modelId="{0EAB5D03-3031-473D-8CED-ED224C0492D7}" type="presParOf" srcId="{10FD6C52-6265-4F40-9154-1F8669CE7F6E}" destId="{5F2EE4C8-DD18-48B4-BF1D-5F122DDFF604}" srcOrd="15" destOrd="0" presId="urn:microsoft.com/office/officeart/2005/8/layout/cycle1"/>
    <dgm:cxn modelId="{D638E082-A6C4-4E22-A684-4B32BADE76A1}" type="presParOf" srcId="{10FD6C52-6265-4F40-9154-1F8669CE7F6E}" destId="{B0D848F9-DDCD-4E42-8910-5D2AE5970ED0}" srcOrd="16" destOrd="0" presId="urn:microsoft.com/office/officeart/2005/8/layout/cycle1"/>
    <dgm:cxn modelId="{A8548953-FD9D-4AFB-B8A6-E6D1253E4AC4}" type="presParOf" srcId="{10FD6C52-6265-4F40-9154-1F8669CE7F6E}" destId="{DBF7DE26-030B-4E7B-9013-24EF281A0880}" srcOrd="17" destOrd="0" presId="urn:microsoft.com/office/officeart/2005/8/layout/cycle1"/>
    <dgm:cxn modelId="{78BD3EF6-A13B-4B87-87EA-2B65F11EB712}" type="presParOf" srcId="{10FD6C52-6265-4F40-9154-1F8669CE7F6E}" destId="{0103B84E-5DDE-4ACB-BBDA-154F49671E45}" srcOrd="18" destOrd="0" presId="urn:microsoft.com/office/officeart/2005/8/layout/cycle1"/>
    <dgm:cxn modelId="{FB68F1C6-C98D-47F7-BF7D-0CE8BEE2575B}" type="presParOf" srcId="{10FD6C52-6265-4F40-9154-1F8669CE7F6E}" destId="{0364DD6E-BF99-47AC-A3DF-89844F190E62}" srcOrd="19" destOrd="0" presId="urn:microsoft.com/office/officeart/2005/8/layout/cycle1"/>
    <dgm:cxn modelId="{3A6ACF99-865C-45F1-8407-FED63C555BCD}" type="presParOf" srcId="{10FD6C52-6265-4F40-9154-1F8669CE7F6E}" destId="{E06DCB6F-DAB2-4020-B929-76352312E873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1848F6F-D375-4C67-9CF9-F8DE3059E60C}" type="doc">
      <dgm:prSet loTypeId="urn:microsoft.com/office/officeart/2005/8/layout/cycle1" loCatId="cycle" qsTypeId="urn:microsoft.com/office/officeart/2005/8/quickstyle/3d1" qsCatId="3D" csTypeId="urn:microsoft.com/office/officeart/2005/8/colors/accent1_2" csCatId="accent1" phldr="1"/>
      <dgm:spPr/>
    </dgm:pt>
    <dgm:pt modelId="{B1420AD0-7532-42FA-8845-D480CB3C495C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Asset Inventory &amp; Mapping (GeoDatabase)</a:t>
          </a:r>
        </a:p>
      </dgm:t>
    </dgm:pt>
    <dgm:pt modelId="{ED184903-85D2-4611-9AD2-7E58BEA71A95}" type="parTrans" cxnId="{7D835F33-05A1-45C5-9E19-4BE4A5AE53AE}">
      <dgm:prSet/>
      <dgm:spPr/>
      <dgm:t>
        <a:bodyPr/>
        <a:lstStyle/>
        <a:p>
          <a:endParaRPr lang="en-US"/>
        </a:p>
      </dgm:t>
    </dgm:pt>
    <dgm:pt modelId="{9AE94BAD-1271-409C-89E1-E9F5B034D4A4}" type="sibTrans" cxnId="{7D835F33-05A1-45C5-9E19-4BE4A5AE53AE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79D38AD6-9F8F-4405-90AC-D53290946D71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Level of Service Agreements</a:t>
          </a:r>
        </a:p>
      </dgm:t>
    </dgm:pt>
    <dgm:pt modelId="{8D13B635-F484-49B9-888C-6A6210D71AC6}" type="parTrans" cxnId="{09C9B009-8D21-4598-855D-2804A4139112}">
      <dgm:prSet/>
      <dgm:spPr/>
      <dgm:t>
        <a:bodyPr/>
        <a:lstStyle/>
        <a:p>
          <a:endParaRPr lang="en-US"/>
        </a:p>
      </dgm:t>
    </dgm:pt>
    <dgm:pt modelId="{014B37EF-F1D0-4563-98A8-A4AB5AC708BF}" type="sibTrans" cxnId="{09C9B009-8D21-4598-855D-2804A4139112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62507056-B1ED-4DE0-85BC-3F6A57B8EA32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Condition &amp; Criticality Evaluation of Critical Assets</a:t>
          </a:r>
        </a:p>
      </dgm:t>
    </dgm:pt>
    <dgm:pt modelId="{537F19B5-A51C-4D1A-99BB-302956002547}" type="parTrans" cxnId="{3A276AF1-62C7-4EAA-9670-DFAB308177E7}">
      <dgm:prSet/>
      <dgm:spPr/>
      <dgm:t>
        <a:bodyPr/>
        <a:lstStyle/>
        <a:p>
          <a:endParaRPr lang="en-US"/>
        </a:p>
      </dgm:t>
    </dgm:pt>
    <dgm:pt modelId="{B5E7937B-76FF-4718-9060-CC4F649CD6C0}" type="sibTrans" cxnId="{3A276AF1-62C7-4EAA-9670-DFAB308177E7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DBB09AF7-C498-4DD9-81B4-83E3DBF0BB81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Risk Based Assessment</a:t>
          </a:r>
        </a:p>
      </dgm:t>
    </dgm:pt>
    <dgm:pt modelId="{E527DA6C-CC81-4075-ABF0-8361635DAF9E}" type="parTrans" cxnId="{2A549CFB-D4C6-4BC5-BA62-7B529F3F402F}">
      <dgm:prSet/>
      <dgm:spPr/>
      <dgm:t>
        <a:bodyPr/>
        <a:lstStyle/>
        <a:p>
          <a:endParaRPr lang="en-US"/>
        </a:p>
      </dgm:t>
    </dgm:pt>
    <dgm:pt modelId="{FE420859-981D-4D28-8358-7E2B92034509}" type="sibTrans" cxnId="{2A549CFB-D4C6-4BC5-BA62-7B529F3F402F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461BAD3E-22DA-42B6-801E-1455C9E5F898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rgbClr val="FF0000"/>
              </a:solidFill>
              <a:effectLst/>
              <a:latin typeface="Tahoma" pitchFamily="34" charset="0"/>
            </a:rPr>
            <a:t>Business Case Prioritized CIP</a:t>
          </a:r>
        </a:p>
      </dgm:t>
    </dgm:pt>
    <dgm:pt modelId="{37044FF2-600F-49BB-92D8-01997C34CBF9}" type="parTrans" cxnId="{76974066-3829-4BA5-B2CA-36BC14771094}">
      <dgm:prSet/>
      <dgm:spPr/>
      <dgm:t>
        <a:bodyPr/>
        <a:lstStyle/>
        <a:p>
          <a:endParaRPr lang="en-US"/>
        </a:p>
      </dgm:t>
    </dgm:pt>
    <dgm:pt modelId="{FA319C84-6BED-498C-9708-392E0431DA80}" type="sibTrans" cxnId="{76974066-3829-4BA5-B2CA-36BC1477109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8C12D396-9805-42F3-8EBE-222C50A330FD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Continuous Improvement Process</a:t>
          </a:r>
          <a:endParaRPr kumimoji="0" lang="en-US" sz="1400" b="1" i="0" u="none" strike="noStrike" cap="none" normalizeH="0" baseline="0" dirty="0">
            <a:ln/>
            <a:effectLst/>
            <a:latin typeface="Tahoma" pitchFamily="34" charset="0"/>
          </a:endParaRPr>
        </a:p>
      </dgm:t>
    </dgm:pt>
    <dgm:pt modelId="{17013DDE-8EFE-4935-877D-1FFB81198586}" type="parTrans" cxnId="{7E2EE8FA-7AF5-4078-AAB7-296F166E8C2C}">
      <dgm:prSet/>
      <dgm:spPr/>
      <dgm:t>
        <a:bodyPr/>
        <a:lstStyle/>
        <a:p>
          <a:endParaRPr lang="en-US"/>
        </a:p>
      </dgm:t>
    </dgm:pt>
    <dgm:pt modelId="{526A982A-E69E-48E8-B861-191C2B592501}" type="sibTrans" cxnId="{7E2EE8FA-7AF5-4078-AAB7-296F166E8C2C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8DE61C51-569D-401E-A8B2-CA39086490ED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Asset Performance &amp; Tracking (CMMS)     </a:t>
          </a:r>
        </a:p>
      </dgm:t>
    </dgm:pt>
    <dgm:pt modelId="{FBBCF01D-9535-4092-8840-EBA4888ED181}" type="parTrans" cxnId="{637F9ADB-8FD3-4D62-B32D-4D1325018C07}">
      <dgm:prSet/>
      <dgm:spPr/>
      <dgm:t>
        <a:bodyPr/>
        <a:lstStyle/>
        <a:p>
          <a:endParaRPr lang="en-US"/>
        </a:p>
      </dgm:t>
    </dgm:pt>
    <dgm:pt modelId="{B4EF997B-333F-46DF-90AD-7B6852DAD6D2}" type="sibTrans" cxnId="{637F9ADB-8FD3-4D62-B32D-4D1325018C07}">
      <dgm:prSet/>
      <dgm:spPr>
        <a:gradFill rotWithShape="0">
          <a:gsLst>
            <a:gs pos="80000">
              <a:schemeClr val="accent4"/>
            </a:gs>
            <a:gs pos="0">
              <a:schemeClr val="accent4"/>
            </a:gs>
            <a:gs pos="100000">
              <a:schemeClr val="accent4">
                <a:lumMod val="75000"/>
              </a:schemeClr>
            </a:gs>
          </a:gsLst>
        </a:gra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endParaRPr lang="en-US"/>
        </a:p>
      </dgm:t>
    </dgm:pt>
    <dgm:pt modelId="{10FD6C52-6265-4F40-9154-1F8669CE7F6E}" type="pres">
      <dgm:prSet presAssocID="{11848F6F-D375-4C67-9CF9-F8DE3059E60C}" presName="cycle" presStyleCnt="0">
        <dgm:presLayoutVars>
          <dgm:dir/>
          <dgm:resizeHandles val="exact"/>
        </dgm:presLayoutVars>
      </dgm:prSet>
      <dgm:spPr/>
    </dgm:pt>
    <dgm:pt modelId="{B0DD6338-ABF1-40F0-B3FE-9C2A390B4257}" type="pres">
      <dgm:prSet presAssocID="{B1420AD0-7532-42FA-8845-D480CB3C495C}" presName="dummy" presStyleCnt="0"/>
      <dgm:spPr/>
    </dgm:pt>
    <dgm:pt modelId="{97A82AB5-767D-427E-AE3F-6B8F96A8C36B}" type="pres">
      <dgm:prSet presAssocID="{B1420AD0-7532-42FA-8845-D480CB3C495C}" presName="node" presStyleLbl="revTx" presStyleIdx="0" presStyleCnt="7" custScaleX="174668" custScaleY="84587" custRadScaleRad="102855" custRadScaleInc="624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3AE4C-8D5F-409E-8CCE-359C0450D5DD}" type="pres">
      <dgm:prSet presAssocID="{9AE94BAD-1271-409C-89E1-E9F5B034D4A4}" presName="sibTrans" presStyleLbl="node1" presStyleIdx="0" presStyleCnt="7"/>
      <dgm:spPr/>
      <dgm:t>
        <a:bodyPr/>
        <a:lstStyle/>
        <a:p>
          <a:endParaRPr lang="en-US"/>
        </a:p>
      </dgm:t>
    </dgm:pt>
    <dgm:pt modelId="{66AF91D7-1AA6-4BF5-9645-79FA2D76780C}" type="pres">
      <dgm:prSet presAssocID="{8DE61C51-569D-401E-A8B2-CA39086490ED}" presName="dummy" presStyleCnt="0"/>
      <dgm:spPr/>
    </dgm:pt>
    <dgm:pt modelId="{172F0EC0-79DE-4058-A189-C156AD4BAB99}" type="pres">
      <dgm:prSet presAssocID="{8DE61C51-569D-401E-A8B2-CA39086490ED}" presName="node" presStyleLbl="revTx" presStyleIdx="1" presStyleCnt="7" custScaleX="172192" custRadScaleRad="97780" custRadScaleInc="11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97219-00DE-4E3B-92D4-F456FC17E9CA}" type="pres">
      <dgm:prSet presAssocID="{B4EF997B-333F-46DF-90AD-7B6852DAD6D2}" presName="sibTrans" presStyleLbl="node1" presStyleIdx="1" presStyleCnt="7"/>
      <dgm:spPr/>
      <dgm:t>
        <a:bodyPr/>
        <a:lstStyle/>
        <a:p>
          <a:endParaRPr lang="en-US"/>
        </a:p>
      </dgm:t>
    </dgm:pt>
    <dgm:pt modelId="{800B61C3-25E9-4F7B-9F3A-C0EA4B0ED61E}" type="pres">
      <dgm:prSet presAssocID="{79D38AD6-9F8F-4405-90AC-D53290946D71}" presName="dummy" presStyleCnt="0"/>
      <dgm:spPr/>
    </dgm:pt>
    <dgm:pt modelId="{D00B5677-F64C-4538-8258-9CC74606BA13}" type="pres">
      <dgm:prSet presAssocID="{79D38AD6-9F8F-4405-90AC-D53290946D71}" presName="node" presStyleLbl="revTx" presStyleIdx="2" presStyleCnt="7" custScaleX="169086" custRadScaleRad="92469" custRadScaleInc="-51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BC257-4ACC-407F-B07E-74BAA0719AA5}" type="pres">
      <dgm:prSet presAssocID="{014B37EF-F1D0-4563-98A8-A4AB5AC708BF}" presName="sibTrans" presStyleLbl="node1" presStyleIdx="2" presStyleCnt="7"/>
      <dgm:spPr/>
      <dgm:t>
        <a:bodyPr/>
        <a:lstStyle/>
        <a:p>
          <a:endParaRPr lang="en-US"/>
        </a:p>
      </dgm:t>
    </dgm:pt>
    <dgm:pt modelId="{9BE288CF-B280-4F7A-964D-8FCA119B667A}" type="pres">
      <dgm:prSet presAssocID="{62507056-B1ED-4DE0-85BC-3F6A57B8EA32}" presName="dummy" presStyleCnt="0"/>
      <dgm:spPr/>
    </dgm:pt>
    <dgm:pt modelId="{7D6B9444-033F-40F5-AD43-B63E96F68FEC}" type="pres">
      <dgm:prSet presAssocID="{62507056-B1ED-4DE0-85BC-3F6A57B8EA32}" presName="node" presStyleLbl="revTx" presStyleIdx="3" presStyleCnt="7" custScaleX="166278" custRadScaleRad="87523" custRadScaleInc="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EAF2A6-1318-4337-A808-35A95FDB3BB3}" type="pres">
      <dgm:prSet presAssocID="{B5E7937B-76FF-4718-9060-CC4F649CD6C0}" presName="sibTrans" presStyleLbl="node1" presStyleIdx="3" presStyleCnt="7"/>
      <dgm:spPr/>
      <dgm:t>
        <a:bodyPr/>
        <a:lstStyle/>
        <a:p>
          <a:endParaRPr lang="en-US"/>
        </a:p>
      </dgm:t>
    </dgm:pt>
    <dgm:pt modelId="{5D7E0B8D-E84D-4107-A445-78B1C42CCF42}" type="pres">
      <dgm:prSet presAssocID="{DBB09AF7-C498-4DD9-81B4-83E3DBF0BB81}" presName="dummy" presStyleCnt="0"/>
      <dgm:spPr/>
    </dgm:pt>
    <dgm:pt modelId="{67BE835D-E107-4E6D-A115-8D5868727142}" type="pres">
      <dgm:prSet presAssocID="{DBB09AF7-C498-4DD9-81B4-83E3DBF0BB81}" presName="node" presStyleLbl="revTx" presStyleIdx="4" presStyleCnt="7" custScaleX="136412" custRadScaleRad="89627" custRadScaleInc="68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0B48F-0BE5-4E5E-AD6D-9DAEAC263D35}" type="pres">
      <dgm:prSet presAssocID="{FE420859-981D-4D28-8358-7E2B92034509}" presName="sibTrans" presStyleLbl="node1" presStyleIdx="4" presStyleCnt="7"/>
      <dgm:spPr/>
      <dgm:t>
        <a:bodyPr/>
        <a:lstStyle/>
        <a:p>
          <a:endParaRPr lang="en-US"/>
        </a:p>
      </dgm:t>
    </dgm:pt>
    <dgm:pt modelId="{5F2EE4C8-DD18-48B4-BF1D-5F122DDFF604}" type="pres">
      <dgm:prSet presAssocID="{461BAD3E-22DA-42B6-801E-1455C9E5F898}" presName="dummy" presStyleCnt="0"/>
      <dgm:spPr/>
    </dgm:pt>
    <dgm:pt modelId="{B0D848F9-DDCD-4E42-8910-5D2AE5970ED0}" type="pres">
      <dgm:prSet presAssocID="{461BAD3E-22DA-42B6-801E-1455C9E5F898}" presName="node" presStyleLbl="revTx" presStyleIdx="5" presStyleCnt="7" custScaleX="199925" custRadScaleRad="97773" custRadScaleInc="-4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7DE26-030B-4E7B-9013-24EF281A0880}" type="pres">
      <dgm:prSet presAssocID="{FA319C84-6BED-498C-9708-392E0431DA80}" presName="sibTrans" presStyleLbl="node1" presStyleIdx="5" presStyleCnt="7"/>
      <dgm:spPr/>
      <dgm:t>
        <a:bodyPr/>
        <a:lstStyle/>
        <a:p>
          <a:endParaRPr lang="en-US"/>
        </a:p>
      </dgm:t>
    </dgm:pt>
    <dgm:pt modelId="{0103B84E-5DDE-4ACB-BBDA-154F49671E45}" type="pres">
      <dgm:prSet presAssocID="{8C12D396-9805-42F3-8EBE-222C50A330FD}" presName="dummy" presStyleCnt="0"/>
      <dgm:spPr/>
    </dgm:pt>
    <dgm:pt modelId="{0364DD6E-BF99-47AC-A3DF-89844F190E62}" type="pres">
      <dgm:prSet presAssocID="{8C12D396-9805-42F3-8EBE-222C50A330FD}" presName="node" presStyleLbl="revTx" presStyleIdx="6" presStyleCnt="7" custScaleX="152733" custRadScaleRad="101847" custRadScaleInc="-43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DCB6F-DAB2-4020-B929-76352312E873}" type="pres">
      <dgm:prSet presAssocID="{526A982A-E69E-48E8-B861-191C2B592501}" presName="sibTrans" presStyleLbl="node1" presStyleIdx="6" presStyleCnt="7"/>
      <dgm:spPr/>
      <dgm:t>
        <a:bodyPr/>
        <a:lstStyle/>
        <a:p>
          <a:endParaRPr lang="en-US"/>
        </a:p>
      </dgm:t>
    </dgm:pt>
  </dgm:ptLst>
  <dgm:cxnLst>
    <dgm:cxn modelId="{816B333D-7D3A-4B2D-B5D3-32FE08493477}" type="presOf" srcId="{FA319C84-6BED-498C-9708-392E0431DA80}" destId="{DBF7DE26-030B-4E7B-9013-24EF281A0880}" srcOrd="0" destOrd="0" presId="urn:microsoft.com/office/officeart/2005/8/layout/cycle1"/>
    <dgm:cxn modelId="{CC05B72B-9103-4B43-B020-B97BF8BBF5DE}" type="presOf" srcId="{B4EF997B-333F-46DF-90AD-7B6852DAD6D2}" destId="{AF597219-00DE-4E3B-92D4-F456FC17E9CA}" srcOrd="0" destOrd="0" presId="urn:microsoft.com/office/officeart/2005/8/layout/cycle1"/>
    <dgm:cxn modelId="{B774AFBD-2681-464E-9BB4-9390C5586BAA}" type="presOf" srcId="{8DE61C51-569D-401E-A8B2-CA39086490ED}" destId="{172F0EC0-79DE-4058-A189-C156AD4BAB99}" srcOrd="0" destOrd="0" presId="urn:microsoft.com/office/officeart/2005/8/layout/cycle1"/>
    <dgm:cxn modelId="{285F7F42-771F-43AA-BB75-C094013E5EA4}" type="presOf" srcId="{9AE94BAD-1271-409C-89E1-E9F5B034D4A4}" destId="{F593AE4C-8D5F-409E-8CCE-359C0450D5DD}" srcOrd="0" destOrd="0" presId="urn:microsoft.com/office/officeart/2005/8/layout/cycle1"/>
    <dgm:cxn modelId="{F08A1E36-A52E-4EAE-9A54-2E96E5001ED1}" type="presOf" srcId="{8C12D396-9805-42F3-8EBE-222C50A330FD}" destId="{0364DD6E-BF99-47AC-A3DF-89844F190E62}" srcOrd="0" destOrd="0" presId="urn:microsoft.com/office/officeart/2005/8/layout/cycle1"/>
    <dgm:cxn modelId="{09C9B009-8D21-4598-855D-2804A4139112}" srcId="{11848F6F-D375-4C67-9CF9-F8DE3059E60C}" destId="{79D38AD6-9F8F-4405-90AC-D53290946D71}" srcOrd="2" destOrd="0" parTransId="{8D13B635-F484-49B9-888C-6A6210D71AC6}" sibTransId="{014B37EF-F1D0-4563-98A8-A4AB5AC708BF}"/>
    <dgm:cxn modelId="{A3EF76A1-997F-436F-B315-FC25F088EF17}" type="presOf" srcId="{B5E7937B-76FF-4718-9060-CC4F649CD6C0}" destId="{98EAF2A6-1318-4337-A808-35A95FDB3BB3}" srcOrd="0" destOrd="0" presId="urn:microsoft.com/office/officeart/2005/8/layout/cycle1"/>
    <dgm:cxn modelId="{C8832D8D-476E-4FA5-88E2-3B7E7C7B8AAA}" type="presOf" srcId="{79D38AD6-9F8F-4405-90AC-D53290946D71}" destId="{D00B5677-F64C-4538-8258-9CC74606BA13}" srcOrd="0" destOrd="0" presId="urn:microsoft.com/office/officeart/2005/8/layout/cycle1"/>
    <dgm:cxn modelId="{C3A78C3E-1FCC-4FC0-A5DC-C554582060C8}" type="presOf" srcId="{FE420859-981D-4D28-8358-7E2B92034509}" destId="{7300B48F-0BE5-4E5E-AD6D-9DAEAC263D35}" srcOrd="0" destOrd="0" presId="urn:microsoft.com/office/officeart/2005/8/layout/cycle1"/>
    <dgm:cxn modelId="{878460ED-93B5-4F88-8D35-DAE3AE8C2130}" type="presOf" srcId="{62507056-B1ED-4DE0-85BC-3F6A57B8EA32}" destId="{7D6B9444-033F-40F5-AD43-B63E96F68FEC}" srcOrd="0" destOrd="0" presId="urn:microsoft.com/office/officeart/2005/8/layout/cycle1"/>
    <dgm:cxn modelId="{637F9ADB-8FD3-4D62-B32D-4D1325018C07}" srcId="{11848F6F-D375-4C67-9CF9-F8DE3059E60C}" destId="{8DE61C51-569D-401E-A8B2-CA39086490ED}" srcOrd="1" destOrd="0" parTransId="{FBBCF01D-9535-4092-8840-EBA4888ED181}" sibTransId="{B4EF997B-333F-46DF-90AD-7B6852DAD6D2}"/>
    <dgm:cxn modelId="{1E93AC36-F95B-4A71-8932-0DA19E04A5FB}" type="presOf" srcId="{461BAD3E-22DA-42B6-801E-1455C9E5F898}" destId="{B0D848F9-DDCD-4E42-8910-5D2AE5970ED0}" srcOrd="0" destOrd="0" presId="urn:microsoft.com/office/officeart/2005/8/layout/cycle1"/>
    <dgm:cxn modelId="{76974066-3829-4BA5-B2CA-36BC14771094}" srcId="{11848F6F-D375-4C67-9CF9-F8DE3059E60C}" destId="{461BAD3E-22DA-42B6-801E-1455C9E5F898}" srcOrd="5" destOrd="0" parTransId="{37044FF2-600F-49BB-92D8-01997C34CBF9}" sibTransId="{FA319C84-6BED-498C-9708-392E0431DA80}"/>
    <dgm:cxn modelId="{C0258C8D-D1A9-4B9B-9186-DC0243B3E630}" type="presOf" srcId="{11848F6F-D375-4C67-9CF9-F8DE3059E60C}" destId="{10FD6C52-6265-4F40-9154-1F8669CE7F6E}" srcOrd="0" destOrd="0" presId="urn:microsoft.com/office/officeart/2005/8/layout/cycle1"/>
    <dgm:cxn modelId="{3A276AF1-62C7-4EAA-9670-DFAB308177E7}" srcId="{11848F6F-D375-4C67-9CF9-F8DE3059E60C}" destId="{62507056-B1ED-4DE0-85BC-3F6A57B8EA32}" srcOrd="3" destOrd="0" parTransId="{537F19B5-A51C-4D1A-99BB-302956002547}" sibTransId="{B5E7937B-76FF-4718-9060-CC4F649CD6C0}"/>
    <dgm:cxn modelId="{2A549CFB-D4C6-4BC5-BA62-7B529F3F402F}" srcId="{11848F6F-D375-4C67-9CF9-F8DE3059E60C}" destId="{DBB09AF7-C498-4DD9-81B4-83E3DBF0BB81}" srcOrd="4" destOrd="0" parTransId="{E527DA6C-CC81-4075-ABF0-8361635DAF9E}" sibTransId="{FE420859-981D-4D28-8358-7E2B92034509}"/>
    <dgm:cxn modelId="{7D835F33-05A1-45C5-9E19-4BE4A5AE53AE}" srcId="{11848F6F-D375-4C67-9CF9-F8DE3059E60C}" destId="{B1420AD0-7532-42FA-8845-D480CB3C495C}" srcOrd="0" destOrd="0" parTransId="{ED184903-85D2-4611-9AD2-7E58BEA71A95}" sibTransId="{9AE94BAD-1271-409C-89E1-E9F5B034D4A4}"/>
    <dgm:cxn modelId="{34B427C2-BEC8-46D8-8FD1-6505BBBACCDC}" type="presOf" srcId="{526A982A-E69E-48E8-B861-191C2B592501}" destId="{E06DCB6F-DAB2-4020-B929-76352312E873}" srcOrd="0" destOrd="0" presId="urn:microsoft.com/office/officeart/2005/8/layout/cycle1"/>
    <dgm:cxn modelId="{7E2EE8FA-7AF5-4078-AAB7-296F166E8C2C}" srcId="{11848F6F-D375-4C67-9CF9-F8DE3059E60C}" destId="{8C12D396-9805-42F3-8EBE-222C50A330FD}" srcOrd="6" destOrd="0" parTransId="{17013DDE-8EFE-4935-877D-1FFB81198586}" sibTransId="{526A982A-E69E-48E8-B861-191C2B592501}"/>
    <dgm:cxn modelId="{ED15649F-BE21-4F76-BC7E-0D2001E6B750}" type="presOf" srcId="{DBB09AF7-C498-4DD9-81B4-83E3DBF0BB81}" destId="{67BE835D-E107-4E6D-A115-8D5868727142}" srcOrd="0" destOrd="0" presId="urn:microsoft.com/office/officeart/2005/8/layout/cycle1"/>
    <dgm:cxn modelId="{4BCB7BA0-39CB-4E39-9206-9CDDBADF19B1}" type="presOf" srcId="{B1420AD0-7532-42FA-8845-D480CB3C495C}" destId="{97A82AB5-767D-427E-AE3F-6B8F96A8C36B}" srcOrd="0" destOrd="0" presId="urn:microsoft.com/office/officeart/2005/8/layout/cycle1"/>
    <dgm:cxn modelId="{8A188090-4003-433F-A5E8-D8F57493087F}" type="presOf" srcId="{014B37EF-F1D0-4563-98A8-A4AB5AC708BF}" destId="{E60BC257-4ACC-407F-B07E-74BAA0719AA5}" srcOrd="0" destOrd="0" presId="urn:microsoft.com/office/officeart/2005/8/layout/cycle1"/>
    <dgm:cxn modelId="{2AF19D94-9053-4076-B588-FCC1E9B3C0D9}" type="presParOf" srcId="{10FD6C52-6265-4F40-9154-1F8669CE7F6E}" destId="{B0DD6338-ABF1-40F0-B3FE-9C2A390B4257}" srcOrd="0" destOrd="0" presId="urn:microsoft.com/office/officeart/2005/8/layout/cycle1"/>
    <dgm:cxn modelId="{CFDED61F-D51B-4F7B-B82C-32C2E56637F7}" type="presParOf" srcId="{10FD6C52-6265-4F40-9154-1F8669CE7F6E}" destId="{97A82AB5-767D-427E-AE3F-6B8F96A8C36B}" srcOrd="1" destOrd="0" presId="urn:microsoft.com/office/officeart/2005/8/layout/cycle1"/>
    <dgm:cxn modelId="{2BAFCE6C-345D-492F-8C3B-6BE16CCB4CC5}" type="presParOf" srcId="{10FD6C52-6265-4F40-9154-1F8669CE7F6E}" destId="{F593AE4C-8D5F-409E-8CCE-359C0450D5DD}" srcOrd="2" destOrd="0" presId="urn:microsoft.com/office/officeart/2005/8/layout/cycle1"/>
    <dgm:cxn modelId="{114CCE2E-99FE-4E41-B9C9-E1AECCA1DD3C}" type="presParOf" srcId="{10FD6C52-6265-4F40-9154-1F8669CE7F6E}" destId="{66AF91D7-1AA6-4BF5-9645-79FA2D76780C}" srcOrd="3" destOrd="0" presId="urn:microsoft.com/office/officeart/2005/8/layout/cycle1"/>
    <dgm:cxn modelId="{BD81962C-FEDB-458A-9B59-123F0148CCCC}" type="presParOf" srcId="{10FD6C52-6265-4F40-9154-1F8669CE7F6E}" destId="{172F0EC0-79DE-4058-A189-C156AD4BAB99}" srcOrd="4" destOrd="0" presId="urn:microsoft.com/office/officeart/2005/8/layout/cycle1"/>
    <dgm:cxn modelId="{2806A771-02BC-422B-97AB-C47EF4EEF1D8}" type="presParOf" srcId="{10FD6C52-6265-4F40-9154-1F8669CE7F6E}" destId="{AF597219-00DE-4E3B-92D4-F456FC17E9CA}" srcOrd="5" destOrd="0" presId="urn:microsoft.com/office/officeart/2005/8/layout/cycle1"/>
    <dgm:cxn modelId="{F9D45AAB-5102-4C41-8EBC-D1BA1B4473B7}" type="presParOf" srcId="{10FD6C52-6265-4F40-9154-1F8669CE7F6E}" destId="{800B61C3-25E9-4F7B-9F3A-C0EA4B0ED61E}" srcOrd="6" destOrd="0" presId="urn:microsoft.com/office/officeart/2005/8/layout/cycle1"/>
    <dgm:cxn modelId="{7C2518B5-D780-47AC-BF6A-E6F7C756C531}" type="presParOf" srcId="{10FD6C52-6265-4F40-9154-1F8669CE7F6E}" destId="{D00B5677-F64C-4538-8258-9CC74606BA13}" srcOrd="7" destOrd="0" presId="urn:microsoft.com/office/officeart/2005/8/layout/cycle1"/>
    <dgm:cxn modelId="{B4A8ED62-CDC4-45E4-8D81-A2ACD1BF0477}" type="presParOf" srcId="{10FD6C52-6265-4F40-9154-1F8669CE7F6E}" destId="{E60BC257-4ACC-407F-B07E-74BAA0719AA5}" srcOrd="8" destOrd="0" presId="urn:microsoft.com/office/officeart/2005/8/layout/cycle1"/>
    <dgm:cxn modelId="{1499F50E-4863-47A3-9A00-1755BB2A5C4F}" type="presParOf" srcId="{10FD6C52-6265-4F40-9154-1F8669CE7F6E}" destId="{9BE288CF-B280-4F7A-964D-8FCA119B667A}" srcOrd="9" destOrd="0" presId="urn:microsoft.com/office/officeart/2005/8/layout/cycle1"/>
    <dgm:cxn modelId="{0DAC379B-00C1-4BA8-96CE-9A2B9F347CE4}" type="presParOf" srcId="{10FD6C52-6265-4F40-9154-1F8669CE7F6E}" destId="{7D6B9444-033F-40F5-AD43-B63E96F68FEC}" srcOrd="10" destOrd="0" presId="urn:microsoft.com/office/officeart/2005/8/layout/cycle1"/>
    <dgm:cxn modelId="{0A4BB591-6388-4ABD-B75D-DDA308BF62CB}" type="presParOf" srcId="{10FD6C52-6265-4F40-9154-1F8669CE7F6E}" destId="{98EAF2A6-1318-4337-A808-35A95FDB3BB3}" srcOrd="11" destOrd="0" presId="urn:microsoft.com/office/officeart/2005/8/layout/cycle1"/>
    <dgm:cxn modelId="{53111BCE-B1E7-4BFA-BF45-8F1DC34A246F}" type="presParOf" srcId="{10FD6C52-6265-4F40-9154-1F8669CE7F6E}" destId="{5D7E0B8D-E84D-4107-A445-78B1C42CCF42}" srcOrd="12" destOrd="0" presId="urn:microsoft.com/office/officeart/2005/8/layout/cycle1"/>
    <dgm:cxn modelId="{3B23CE80-414F-4599-BE12-A7DE90786405}" type="presParOf" srcId="{10FD6C52-6265-4F40-9154-1F8669CE7F6E}" destId="{67BE835D-E107-4E6D-A115-8D5868727142}" srcOrd="13" destOrd="0" presId="urn:microsoft.com/office/officeart/2005/8/layout/cycle1"/>
    <dgm:cxn modelId="{889F903D-6213-485B-9285-0351713ECE76}" type="presParOf" srcId="{10FD6C52-6265-4F40-9154-1F8669CE7F6E}" destId="{7300B48F-0BE5-4E5E-AD6D-9DAEAC263D35}" srcOrd="14" destOrd="0" presId="urn:microsoft.com/office/officeart/2005/8/layout/cycle1"/>
    <dgm:cxn modelId="{E1A3A998-0C79-4AF8-8F85-CFFAE1162D30}" type="presParOf" srcId="{10FD6C52-6265-4F40-9154-1F8669CE7F6E}" destId="{5F2EE4C8-DD18-48B4-BF1D-5F122DDFF604}" srcOrd="15" destOrd="0" presId="urn:microsoft.com/office/officeart/2005/8/layout/cycle1"/>
    <dgm:cxn modelId="{8C155017-8C7E-41ED-A522-04B63EBB58C3}" type="presParOf" srcId="{10FD6C52-6265-4F40-9154-1F8669CE7F6E}" destId="{B0D848F9-DDCD-4E42-8910-5D2AE5970ED0}" srcOrd="16" destOrd="0" presId="urn:microsoft.com/office/officeart/2005/8/layout/cycle1"/>
    <dgm:cxn modelId="{8252CE05-3DC1-4F3E-AB24-F35BB952891B}" type="presParOf" srcId="{10FD6C52-6265-4F40-9154-1F8669CE7F6E}" destId="{DBF7DE26-030B-4E7B-9013-24EF281A0880}" srcOrd="17" destOrd="0" presId="urn:microsoft.com/office/officeart/2005/8/layout/cycle1"/>
    <dgm:cxn modelId="{9F44BBF9-36C0-4F0C-A42B-7A444179C370}" type="presParOf" srcId="{10FD6C52-6265-4F40-9154-1F8669CE7F6E}" destId="{0103B84E-5DDE-4ACB-BBDA-154F49671E45}" srcOrd="18" destOrd="0" presId="urn:microsoft.com/office/officeart/2005/8/layout/cycle1"/>
    <dgm:cxn modelId="{699B1AA7-B292-48C3-8566-9027B768A51A}" type="presParOf" srcId="{10FD6C52-6265-4F40-9154-1F8669CE7F6E}" destId="{0364DD6E-BF99-47AC-A3DF-89844F190E62}" srcOrd="19" destOrd="0" presId="urn:microsoft.com/office/officeart/2005/8/layout/cycle1"/>
    <dgm:cxn modelId="{B8E566E1-2369-4A06-A1AC-96B936594F63}" type="presParOf" srcId="{10FD6C52-6265-4F40-9154-1F8669CE7F6E}" destId="{E06DCB6F-DAB2-4020-B929-76352312E873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3DD937-96BE-402A-8BDF-E35A373D20A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7BCD41-B395-4351-93E1-645562CD1656}">
      <dgm:prSet phldrT="[Text]" custT="1"/>
      <dgm:spPr/>
      <dgm:t>
        <a:bodyPr/>
        <a:lstStyle/>
        <a:p>
          <a:r>
            <a:rPr lang="en-US" sz="4400" dirty="0">
              <a:solidFill>
                <a:srgbClr val="002060"/>
              </a:solidFill>
            </a:rPr>
            <a:t>Prioritized CIP </a:t>
          </a:r>
        </a:p>
      </dgm:t>
    </dgm:pt>
    <dgm:pt modelId="{4D44EC1C-23D6-48F6-AD6E-64FBAB80CA1B}" type="parTrans" cxnId="{C848CC12-9224-4F95-8D34-4B2BEB0C3D1C}">
      <dgm:prSet/>
      <dgm:spPr/>
      <dgm:t>
        <a:bodyPr/>
        <a:lstStyle/>
        <a:p>
          <a:endParaRPr lang="en-US"/>
        </a:p>
      </dgm:t>
    </dgm:pt>
    <dgm:pt modelId="{D10A2370-B3C4-4799-9FCA-A2D6D55E6486}" type="sibTrans" cxnId="{C848CC12-9224-4F95-8D34-4B2BEB0C3D1C}">
      <dgm:prSet/>
      <dgm:spPr/>
      <dgm:t>
        <a:bodyPr/>
        <a:lstStyle/>
        <a:p>
          <a:endParaRPr lang="en-US"/>
        </a:p>
      </dgm:t>
    </dgm:pt>
    <dgm:pt modelId="{B758C449-68FA-4EAB-B88A-B78AE1323113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rgbClr val="002060"/>
              </a:solidFill>
            </a:rPr>
            <a:t>Capacity</a:t>
          </a:r>
        </a:p>
      </dgm:t>
    </dgm:pt>
    <dgm:pt modelId="{E779360F-72A7-4AC6-90B3-547141FAC025}" type="parTrans" cxnId="{2E84707C-3C22-437D-917F-650D9C9B7661}">
      <dgm:prSet/>
      <dgm:spPr/>
      <dgm:t>
        <a:bodyPr/>
        <a:lstStyle/>
        <a:p>
          <a:endParaRPr lang="en-US"/>
        </a:p>
      </dgm:t>
    </dgm:pt>
    <dgm:pt modelId="{CCC9D0EF-CDA2-4742-AF4B-43D2A14A35A9}" type="sibTrans" cxnId="{2E84707C-3C22-437D-917F-650D9C9B7661}">
      <dgm:prSet/>
      <dgm:spPr/>
      <dgm:t>
        <a:bodyPr/>
        <a:lstStyle/>
        <a:p>
          <a:endParaRPr lang="en-US"/>
        </a:p>
      </dgm:t>
    </dgm:pt>
    <dgm:pt modelId="{D8722FA7-7D73-4D26-9C79-8343A05AB49B}">
      <dgm:prSet phldrT="[Text]"/>
      <dgm:spPr>
        <a:solidFill>
          <a:srgbClr val="33CC33"/>
        </a:solidFill>
      </dgm:spPr>
      <dgm:t>
        <a:bodyPr/>
        <a:lstStyle/>
        <a:p>
          <a:r>
            <a:rPr lang="en-US" dirty="0">
              <a:solidFill>
                <a:srgbClr val="002060"/>
              </a:solidFill>
            </a:rPr>
            <a:t>Redundancy</a:t>
          </a:r>
        </a:p>
      </dgm:t>
    </dgm:pt>
    <dgm:pt modelId="{85B08E35-02CD-4281-963D-DFCCCF96F08F}" type="parTrans" cxnId="{D524EE6E-5B3A-45E6-BF2C-55F1BBB54951}">
      <dgm:prSet/>
      <dgm:spPr/>
      <dgm:t>
        <a:bodyPr/>
        <a:lstStyle/>
        <a:p>
          <a:endParaRPr lang="en-US"/>
        </a:p>
      </dgm:t>
    </dgm:pt>
    <dgm:pt modelId="{38D1F0DC-D470-4C9B-A0D8-B60F6330EA0A}" type="sibTrans" cxnId="{D524EE6E-5B3A-45E6-BF2C-55F1BBB54951}">
      <dgm:prSet/>
      <dgm:spPr/>
      <dgm:t>
        <a:bodyPr/>
        <a:lstStyle/>
        <a:p>
          <a:endParaRPr lang="en-US"/>
        </a:p>
      </dgm:t>
    </dgm:pt>
    <dgm:pt modelId="{8B4C6DD0-1425-4AFA-A038-F61DEAEAD525}">
      <dgm:prSet phldrT="[Text]"/>
      <dgm:spPr>
        <a:solidFill>
          <a:srgbClr val="FF33CC"/>
        </a:solidFill>
      </dgm:spPr>
      <dgm:t>
        <a:bodyPr/>
        <a:lstStyle/>
        <a:p>
          <a:r>
            <a:rPr lang="en-US" dirty="0">
              <a:solidFill>
                <a:srgbClr val="002060"/>
              </a:solidFill>
            </a:rPr>
            <a:t>Water Quality</a:t>
          </a:r>
        </a:p>
      </dgm:t>
    </dgm:pt>
    <dgm:pt modelId="{8B4066BD-8CD1-46F4-B710-72FAAA005AD6}" type="parTrans" cxnId="{FC4C0D30-EB17-4424-8512-DDFD0D716290}">
      <dgm:prSet/>
      <dgm:spPr/>
      <dgm:t>
        <a:bodyPr/>
        <a:lstStyle/>
        <a:p>
          <a:endParaRPr lang="en-US"/>
        </a:p>
      </dgm:t>
    </dgm:pt>
    <dgm:pt modelId="{7071B21E-FBCD-428C-8BFF-3041E34E6E88}" type="sibTrans" cxnId="{FC4C0D30-EB17-4424-8512-DDFD0D716290}">
      <dgm:prSet/>
      <dgm:spPr/>
      <dgm:t>
        <a:bodyPr/>
        <a:lstStyle/>
        <a:p>
          <a:endParaRPr lang="en-US"/>
        </a:p>
      </dgm:t>
    </dgm:pt>
    <dgm:pt modelId="{120A254A-2055-485A-861B-04A1448188B5}">
      <dgm:prSet phldrT="[Text]"/>
      <dgm:spPr>
        <a:solidFill>
          <a:schemeClr val="bg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rgbClr val="002060"/>
              </a:solidFill>
            </a:rPr>
            <a:t>Rehabilitation</a:t>
          </a:r>
        </a:p>
      </dgm:t>
    </dgm:pt>
    <dgm:pt modelId="{85BF331A-7A93-4265-BF60-987CA2714E68}" type="parTrans" cxnId="{76174C1F-207B-45E3-9801-5D5F1083B778}">
      <dgm:prSet/>
      <dgm:spPr/>
      <dgm:t>
        <a:bodyPr/>
        <a:lstStyle/>
        <a:p>
          <a:endParaRPr lang="en-US"/>
        </a:p>
      </dgm:t>
    </dgm:pt>
    <dgm:pt modelId="{5F94E9C0-D5A5-4A28-A431-C54DCA07968A}" type="sibTrans" cxnId="{76174C1F-207B-45E3-9801-5D5F1083B778}">
      <dgm:prSet/>
      <dgm:spPr/>
      <dgm:t>
        <a:bodyPr/>
        <a:lstStyle/>
        <a:p>
          <a:endParaRPr lang="en-US"/>
        </a:p>
      </dgm:t>
    </dgm:pt>
    <dgm:pt modelId="{8F605A36-279E-4CF9-AB01-F85DBFCFC88B}" type="pres">
      <dgm:prSet presAssocID="{E53DD937-96BE-402A-8BDF-E35A373D20A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A299A7-0B00-4B81-A8B0-B0CA1D065579}" type="pres">
      <dgm:prSet presAssocID="{E53DD937-96BE-402A-8BDF-E35A373D20A0}" presName="matrix" presStyleCnt="0"/>
      <dgm:spPr/>
    </dgm:pt>
    <dgm:pt modelId="{E496117C-20D6-491A-A003-441D8E72982A}" type="pres">
      <dgm:prSet presAssocID="{E53DD937-96BE-402A-8BDF-E35A373D20A0}" presName="tile1" presStyleLbl="node1" presStyleIdx="0" presStyleCnt="4"/>
      <dgm:spPr/>
      <dgm:t>
        <a:bodyPr/>
        <a:lstStyle/>
        <a:p>
          <a:endParaRPr lang="en-US"/>
        </a:p>
      </dgm:t>
    </dgm:pt>
    <dgm:pt modelId="{82BF5133-431A-4CEC-A5A6-0E3F14A6C15B}" type="pres">
      <dgm:prSet presAssocID="{E53DD937-96BE-402A-8BDF-E35A373D20A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3F538F-ABE8-4EC6-83FF-2DFE8653FA23}" type="pres">
      <dgm:prSet presAssocID="{E53DD937-96BE-402A-8BDF-E35A373D20A0}" presName="tile2" presStyleLbl="node1" presStyleIdx="1" presStyleCnt="4"/>
      <dgm:spPr/>
      <dgm:t>
        <a:bodyPr/>
        <a:lstStyle/>
        <a:p>
          <a:endParaRPr lang="en-US"/>
        </a:p>
      </dgm:t>
    </dgm:pt>
    <dgm:pt modelId="{677A4BE5-B45C-423B-8D53-DE579AD0A1F0}" type="pres">
      <dgm:prSet presAssocID="{E53DD937-96BE-402A-8BDF-E35A373D20A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B7D9E-0B7F-45DF-8753-79B0ACA105AA}" type="pres">
      <dgm:prSet presAssocID="{E53DD937-96BE-402A-8BDF-E35A373D20A0}" presName="tile3" presStyleLbl="node1" presStyleIdx="2" presStyleCnt="4"/>
      <dgm:spPr/>
      <dgm:t>
        <a:bodyPr/>
        <a:lstStyle/>
        <a:p>
          <a:endParaRPr lang="en-US"/>
        </a:p>
      </dgm:t>
    </dgm:pt>
    <dgm:pt modelId="{AB7D09C0-1B91-4D70-885B-47543E87BFE5}" type="pres">
      <dgm:prSet presAssocID="{E53DD937-96BE-402A-8BDF-E35A373D20A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58B46-21C7-4C12-B5A9-9228A10E6C41}" type="pres">
      <dgm:prSet presAssocID="{E53DD937-96BE-402A-8BDF-E35A373D20A0}" presName="tile4" presStyleLbl="node1" presStyleIdx="3" presStyleCnt="4"/>
      <dgm:spPr/>
      <dgm:t>
        <a:bodyPr/>
        <a:lstStyle/>
        <a:p>
          <a:endParaRPr lang="en-US"/>
        </a:p>
      </dgm:t>
    </dgm:pt>
    <dgm:pt modelId="{7E32AFB9-5813-4E7E-AC16-CF437DEBB34E}" type="pres">
      <dgm:prSet presAssocID="{E53DD937-96BE-402A-8BDF-E35A373D20A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A9E62-C70C-4164-B49F-680D65846114}" type="pres">
      <dgm:prSet presAssocID="{E53DD937-96BE-402A-8BDF-E35A373D20A0}" presName="centerTile" presStyleLbl="fgShp" presStyleIdx="0" presStyleCnt="1" custScaleX="212963" custScaleY="18836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51FC1AB-0172-476A-A313-E52E3ECA7F62}" type="presOf" srcId="{8B4C6DD0-1425-4AFA-A038-F61DEAEAD525}" destId="{AB7D09C0-1B91-4D70-885B-47543E87BFE5}" srcOrd="1" destOrd="0" presId="urn:microsoft.com/office/officeart/2005/8/layout/matrix1"/>
    <dgm:cxn modelId="{465F0DA5-9760-4714-B6CD-F2DC0636B3BA}" type="presOf" srcId="{8B4C6DD0-1425-4AFA-A038-F61DEAEAD525}" destId="{83CB7D9E-0B7F-45DF-8753-79B0ACA105AA}" srcOrd="0" destOrd="0" presId="urn:microsoft.com/office/officeart/2005/8/layout/matrix1"/>
    <dgm:cxn modelId="{CF811012-0D8A-4520-A70C-3F4042E417FF}" type="presOf" srcId="{E53DD937-96BE-402A-8BDF-E35A373D20A0}" destId="{8F605A36-279E-4CF9-AB01-F85DBFCFC88B}" srcOrd="0" destOrd="0" presId="urn:microsoft.com/office/officeart/2005/8/layout/matrix1"/>
    <dgm:cxn modelId="{D524EE6E-5B3A-45E6-BF2C-55F1BBB54951}" srcId="{967BCD41-B395-4351-93E1-645562CD1656}" destId="{D8722FA7-7D73-4D26-9C79-8343A05AB49B}" srcOrd="1" destOrd="0" parTransId="{85B08E35-02CD-4281-963D-DFCCCF96F08F}" sibTransId="{38D1F0DC-D470-4C9B-A0D8-B60F6330EA0A}"/>
    <dgm:cxn modelId="{D9EA0C11-D8A6-4B32-8363-A63A1C24BA93}" type="presOf" srcId="{D8722FA7-7D73-4D26-9C79-8343A05AB49B}" destId="{677A4BE5-B45C-423B-8D53-DE579AD0A1F0}" srcOrd="1" destOrd="0" presId="urn:microsoft.com/office/officeart/2005/8/layout/matrix1"/>
    <dgm:cxn modelId="{29406346-FC3A-4CC2-B53B-54ECAE9ED382}" type="presOf" srcId="{B758C449-68FA-4EAB-B88A-B78AE1323113}" destId="{E496117C-20D6-491A-A003-441D8E72982A}" srcOrd="0" destOrd="0" presId="urn:microsoft.com/office/officeart/2005/8/layout/matrix1"/>
    <dgm:cxn modelId="{76174C1F-207B-45E3-9801-5D5F1083B778}" srcId="{967BCD41-B395-4351-93E1-645562CD1656}" destId="{120A254A-2055-485A-861B-04A1448188B5}" srcOrd="3" destOrd="0" parTransId="{85BF331A-7A93-4265-BF60-987CA2714E68}" sibTransId="{5F94E9C0-D5A5-4A28-A431-C54DCA07968A}"/>
    <dgm:cxn modelId="{D64768BE-0CC9-401B-9E15-87271ECB120C}" type="presOf" srcId="{B758C449-68FA-4EAB-B88A-B78AE1323113}" destId="{82BF5133-431A-4CEC-A5A6-0E3F14A6C15B}" srcOrd="1" destOrd="0" presId="urn:microsoft.com/office/officeart/2005/8/layout/matrix1"/>
    <dgm:cxn modelId="{2E84707C-3C22-437D-917F-650D9C9B7661}" srcId="{967BCD41-B395-4351-93E1-645562CD1656}" destId="{B758C449-68FA-4EAB-B88A-B78AE1323113}" srcOrd="0" destOrd="0" parTransId="{E779360F-72A7-4AC6-90B3-547141FAC025}" sibTransId="{CCC9D0EF-CDA2-4742-AF4B-43D2A14A35A9}"/>
    <dgm:cxn modelId="{C848CC12-9224-4F95-8D34-4B2BEB0C3D1C}" srcId="{E53DD937-96BE-402A-8BDF-E35A373D20A0}" destId="{967BCD41-B395-4351-93E1-645562CD1656}" srcOrd="0" destOrd="0" parTransId="{4D44EC1C-23D6-48F6-AD6E-64FBAB80CA1B}" sibTransId="{D10A2370-B3C4-4799-9FCA-A2D6D55E6486}"/>
    <dgm:cxn modelId="{651D9064-E9FC-470F-927D-EE905316AF97}" type="presOf" srcId="{967BCD41-B395-4351-93E1-645562CD1656}" destId="{0B0A9E62-C70C-4164-B49F-680D65846114}" srcOrd="0" destOrd="0" presId="urn:microsoft.com/office/officeart/2005/8/layout/matrix1"/>
    <dgm:cxn modelId="{8EEEB50C-4C49-498B-807B-F5754B2EC153}" type="presOf" srcId="{120A254A-2055-485A-861B-04A1448188B5}" destId="{7E32AFB9-5813-4E7E-AC16-CF437DEBB34E}" srcOrd="1" destOrd="0" presId="urn:microsoft.com/office/officeart/2005/8/layout/matrix1"/>
    <dgm:cxn modelId="{3C192C9A-5C28-4BC4-B9E8-B0F80C021113}" type="presOf" srcId="{D8722FA7-7D73-4D26-9C79-8343A05AB49B}" destId="{CA3F538F-ABE8-4EC6-83FF-2DFE8653FA23}" srcOrd="0" destOrd="0" presId="urn:microsoft.com/office/officeart/2005/8/layout/matrix1"/>
    <dgm:cxn modelId="{FC4C0D30-EB17-4424-8512-DDFD0D716290}" srcId="{967BCD41-B395-4351-93E1-645562CD1656}" destId="{8B4C6DD0-1425-4AFA-A038-F61DEAEAD525}" srcOrd="2" destOrd="0" parTransId="{8B4066BD-8CD1-46F4-B710-72FAAA005AD6}" sibTransId="{7071B21E-FBCD-428C-8BFF-3041E34E6E88}"/>
    <dgm:cxn modelId="{F791522A-70F0-4E89-875C-52C17498B283}" type="presOf" srcId="{120A254A-2055-485A-861B-04A1448188B5}" destId="{07D58B46-21C7-4C12-B5A9-9228A10E6C41}" srcOrd="0" destOrd="0" presId="urn:microsoft.com/office/officeart/2005/8/layout/matrix1"/>
    <dgm:cxn modelId="{FDCE9E82-8F37-451F-8E02-8F0939353F3E}" type="presParOf" srcId="{8F605A36-279E-4CF9-AB01-F85DBFCFC88B}" destId="{48A299A7-0B00-4B81-A8B0-B0CA1D065579}" srcOrd="0" destOrd="0" presId="urn:microsoft.com/office/officeart/2005/8/layout/matrix1"/>
    <dgm:cxn modelId="{E2AB3588-4D7B-44DF-A0C2-78ED1570277B}" type="presParOf" srcId="{48A299A7-0B00-4B81-A8B0-B0CA1D065579}" destId="{E496117C-20D6-491A-A003-441D8E72982A}" srcOrd="0" destOrd="0" presId="urn:microsoft.com/office/officeart/2005/8/layout/matrix1"/>
    <dgm:cxn modelId="{9B8EF5B2-98F4-47CF-BFD1-2D1CAAE0B85F}" type="presParOf" srcId="{48A299A7-0B00-4B81-A8B0-B0CA1D065579}" destId="{82BF5133-431A-4CEC-A5A6-0E3F14A6C15B}" srcOrd="1" destOrd="0" presId="urn:microsoft.com/office/officeart/2005/8/layout/matrix1"/>
    <dgm:cxn modelId="{2AE2FBCB-5C15-4D45-BED7-0CB2D5A28D0D}" type="presParOf" srcId="{48A299A7-0B00-4B81-A8B0-B0CA1D065579}" destId="{CA3F538F-ABE8-4EC6-83FF-2DFE8653FA23}" srcOrd="2" destOrd="0" presId="urn:microsoft.com/office/officeart/2005/8/layout/matrix1"/>
    <dgm:cxn modelId="{4D4C7FC8-1D3E-42D0-B6E4-21B3B37D2B30}" type="presParOf" srcId="{48A299A7-0B00-4B81-A8B0-B0CA1D065579}" destId="{677A4BE5-B45C-423B-8D53-DE579AD0A1F0}" srcOrd="3" destOrd="0" presId="urn:microsoft.com/office/officeart/2005/8/layout/matrix1"/>
    <dgm:cxn modelId="{2F31C9AE-9612-46BE-A15D-2F766B4250DC}" type="presParOf" srcId="{48A299A7-0B00-4B81-A8B0-B0CA1D065579}" destId="{83CB7D9E-0B7F-45DF-8753-79B0ACA105AA}" srcOrd="4" destOrd="0" presId="urn:microsoft.com/office/officeart/2005/8/layout/matrix1"/>
    <dgm:cxn modelId="{28BAABE0-6CF2-4C1D-88DC-EDA4957C47C8}" type="presParOf" srcId="{48A299A7-0B00-4B81-A8B0-B0CA1D065579}" destId="{AB7D09C0-1B91-4D70-885B-47543E87BFE5}" srcOrd="5" destOrd="0" presId="urn:microsoft.com/office/officeart/2005/8/layout/matrix1"/>
    <dgm:cxn modelId="{4AA4E9F2-7B8C-4D37-8FBA-6C66DECD032C}" type="presParOf" srcId="{48A299A7-0B00-4B81-A8B0-B0CA1D065579}" destId="{07D58B46-21C7-4C12-B5A9-9228A10E6C41}" srcOrd="6" destOrd="0" presId="urn:microsoft.com/office/officeart/2005/8/layout/matrix1"/>
    <dgm:cxn modelId="{2A9CAF74-7E7D-4895-BFCE-7B2C51698783}" type="presParOf" srcId="{48A299A7-0B00-4B81-A8B0-B0CA1D065579}" destId="{7E32AFB9-5813-4E7E-AC16-CF437DEBB34E}" srcOrd="7" destOrd="0" presId="urn:microsoft.com/office/officeart/2005/8/layout/matrix1"/>
    <dgm:cxn modelId="{72FC820C-1615-456F-BB23-8B1D87EE2009}" type="presParOf" srcId="{8F605A36-279E-4CF9-AB01-F85DBFCFC88B}" destId="{0B0A9E62-C70C-4164-B49F-680D6584611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83B64-3B8B-40D4-B10B-E7B27171C26F}">
      <dsp:nvSpPr>
        <dsp:cNvPr id="0" name=""/>
        <dsp:cNvSpPr/>
      </dsp:nvSpPr>
      <dsp:spPr>
        <a:xfrm>
          <a:off x="84215" y="2709"/>
          <a:ext cx="1193249" cy="822148"/>
        </a:xfrm>
        <a:prstGeom prst="roundRect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5054B9-5A62-4BF7-90D8-B20476B5C735}">
      <dsp:nvSpPr>
        <dsp:cNvPr id="0" name=""/>
        <dsp:cNvSpPr/>
      </dsp:nvSpPr>
      <dsp:spPr>
        <a:xfrm>
          <a:off x="84215" y="824857"/>
          <a:ext cx="1193249" cy="442695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baseline="0" dirty="0">
            <a:solidFill>
              <a:schemeClr val="tx1"/>
            </a:solidFill>
          </a:endParaRPr>
        </a:p>
      </dsp:txBody>
      <dsp:txXfrm>
        <a:off x="84215" y="824857"/>
        <a:ext cx="1193249" cy="442695"/>
      </dsp:txXfrm>
    </dsp:sp>
    <dsp:sp modelId="{FBF181A6-1579-40E1-AAC9-F46911BEC35C}">
      <dsp:nvSpPr>
        <dsp:cNvPr id="0" name=""/>
        <dsp:cNvSpPr/>
      </dsp:nvSpPr>
      <dsp:spPr>
        <a:xfrm>
          <a:off x="1396839" y="2709"/>
          <a:ext cx="1193249" cy="822148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716313-955A-4ACF-B495-0753091ADAB4}">
      <dsp:nvSpPr>
        <dsp:cNvPr id="0" name=""/>
        <dsp:cNvSpPr/>
      </dsp:nvSpPr>
      <dsp:spPr>
        <a:xfrm>
          <a:off x="1396839" y="824857"/>
          <a:ext cx="1193249" cy="442695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</a:rPr>
            <a:t> </a:t>
          </a:r>
        </a:p>
      </dsp:txBody>
      <dsp:txXfrm>
        <a:off x="1396839" y="824857"/>
        <a:ext cx="1193249" cy="442695"/>
      </dsp:txXfrm>
    </dsp:sp>
    <dsp:sp modelId="{C3DB8EE3-641E-419C-B627-0994343A078D}">
      <dsp:nvSpPr>
        <dsp:cNvPr id="0" name=""/>
        <dsp:cNvSpPr/>
      </dsp:nvSpPr>
      <dsp:spPr>
        <a:xfrm>
          <a:off x="2709463" y="2709"/>
          <a:ext cx="1193249" cy="822148"/>
        </a:xfrm>
        <a:prstGeom prst="roundRect">
          <a:avLst/>
        </a:prstGeom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EA72B9-124D-4CD5-ABD2-E236E8801CB9}">
      <dsp:nvSpPr>
        <dsp:cNvPr id="0" name=""/>
        <dsp:cNvSpPr/>
      </dsp:nvSpPr>
      <dsp:spPr>
        <a:xfrm>
          <a:off x="2709463" y="824857"/>
          <a:ext cx="1193249" cy="442695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chemeClr val="tx1"/>
            </a:solidFill>
          </a:endParaRPr>
        </a:p>
      </dsp:txBody>
      <dsp:txXfrm>
        <a:off x="2709463" y="824857"/>
        <a:ext cx="1193249" cy="442695"/>
      </dsp:txXfrm>
    </dsp:sp>
    <dsp:sp modelId="{958D6EFB-49E9-4A1F-8F9D-121E7AD32BC7}">
      <dsp:nvSpPr>
        <dsp:cNvPr id="0" name=""/>
        <dsp:cNvSpPr/>
      </dsp:nvSpPr>
      <dsp:spPr>
        <a:xfrm>
          <a:off x="4022087" y="2709"/>
          <a:ext cx="1193249" cy="822148"/>
        </a:xfrm>
        <a:prstGeom prst="roundRect">
          <a:avLst/>
        </a:prstGeom>
        <a:blipFill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A311E-25A1-4D70-AF2C-BE7B5321036E}">
      <dsp:nvSpPr>
        <dsp:cNvPr id="0" name=""/>
        <dsp:cNvSpPr/>
      </dsp:nvSpPr>
      <dsp:spPr>
        <a:xfrm>
          <a:off x="4022087" y="824857"/>
          <a:ext cx="1193249" cy="442695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chemeClr val="tx1"/>
            </a:solidFill>
          </a:endParaRPr>
        </a:p>
      </dsp:txBody>
      <dsp:txXfrm>
        <a:off x="4022087" y="824857"/>
        <a:ext cx="1193249" cy="442695"/>
      </dsp:txXfrm>
    </dsp:sp>
    <dsp:sp modelId="{AB1448CC-A4AA-4797-9C05-F27E2FEF91BC}">
      <dsp:nvSpPr>
        <dsp:cNvPr id="0" name=""/>
        <dsp:cNvSpPr/>
      </dsp:nvSpPr>
      <dsp:spPr>
        <a:xfrm>
          <a:off x="5334711" y="2709"/>
          <a:ext cx="1193249" cy="822148"/>
        </a:xfrm>
        <a:prstGeom prst="round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D00886-9D9E-4B9A-AEEA-FAB3D77EE11B}">
      <dsp:nvSpPr>
        <dsp:cNvPr id="0" name=""/>
        <dsp:cNvSpPr/>
      </dsp:nvSpPr>
      <dsp:spPr>
        <a:xfrm>
          <a:off x="5334711" y="824857"/>
          <a:ext cx="1193249" cy="442695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chemeClr val="tx1"/>
            </a:solidFill>
          </a:endParaRPr>
        </a:p>
      </dsp:txBody>
      <dsp:txXfrm>
        <a:off x="5334711" y="824857"/>
        <a:ext cx="1193249" cy="442695"/>
      </dsp:txXfrm>
    </dsp:sp>
    <dsp:sp modelId="{399ABF29-E5D4-4120-930E-C86BFFF236DD}">
      <dsp:nvSpPr>
        <dsp:cNvPr id="0" name=""/>
        <dsp:cNvSpPr/>
      </dsp:nvSpPr>
      <dsp:spPr>
        <a:xfrm>
          <a:off x="6647335" y="2709"/>
          <a:ext cx="1193249" cy="822148"/>
        </a:xfrm>
        <a:prstGeom prst="roundRect">
          <a:avLst/>
        </a:prstGeom>
        <a:blipFill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4029E2-B8A0-4473-B5A5-AEB3B5605E0E}">
      <dsp:nvSpPr>
        <dsp:cNvPr id="0" name=""/>
        <dsp:cNvSpPr/>
      </dsp:nvSpPr>
      <dsp:spPr>
        <a:xfrm>
          <a:off x="6647335" y="824857"/>
          <a:ext cx="1193249" cy="442695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chemeClr val="tx1"/>
            </a:solidFill>
          </a:endParaRPr>
        </a:p>
      </dsp:txBody>
      <dsp:txXfrm>
        <a:off x="6647335" y="824857"/>
        <a:ext cx="1193249" cy="442695"/>
      </dsp:txXfrm>
    </dsp:sp>
    <dsp:sp modelId="{333EEAB1-239F-4FFA-A3A8-815E301FE069}">
      <dsp:nvSpPr>
        <dsp:cNvPr id="0" name=""/>
        <dsp:cNvSpPr/>
      </dsp:nvSpPr>
      <dsp:spPr>
        <a:xfrm>
          <a:off x="84215" y="1386878"/>
          <a:ext cx="1193249" cy="822148"/>
        </a:xfrm>
        <a:prstGeom prst="roundRect">
          <a:avLst/>
        </a:prstGeom>
        <a:blipFill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7E6C0F-4D50-4BF8-9513-DB828D1CCF0B}">
      <dsp:nvSpPr>
        <dsp:cNvPr id="0" name=""/>
        <dsp:cNvSpPr/>
      </dsp:nvSpPr>
      <dsp:spPr>
        <a:xfrm>
          <a:off x="84215" y="2209026"/>
          <a:ext cx="1193249" cy="442695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chemeClr val="tx1"/>
            </a:solidFill>
          </a:endParaRPr>
        </a:p>
      </dsp:txBody>
      <dsp:txXfrm>
        <a:off x="84215" y="2209026"/>
        <a:ext cx="1193249" cy="442695"/>
      </dsp:txXfrm>
    </dsp:sp>
    <dsp:sp modelId="{74B4BB97-67D6-4133-AB11-D496927A210A}">
      <dsp:nvSpPr>
        <dsp:cNvPr id="0" name=""/>
        <dsp:cNvSpPr/>
      </dsp:nvSpPr>
      <dsp:spPr>
        <a:xfrm>
          <a:off x="1396839" y="1386878"/>
          <a:ext cx="1193249" cy="822148"/>
        </a:xfrm>
        <a:prstGeom prst="roundRect">
          <a:avLst/>
        </a:prstGeom>
        <a:blipFill rotWithShape="0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0ECC7C-9DC7-425A-A7B4-2515B494C8F9}">
      <dsp:nvSpPr>
        <dsp:cNvPr id="0" name=""/>
        <dsp:cNvSpPr/>
      </dsp:nvSpPr>
      <dsp:spPr>
        <a:xfrm>
          <a:off x="1396839" y="2209026"/>
          <a:ext cx="1193249" cy="442695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chemeClr val="tx1"/>
            </a:solidFill>
          </a:endParaRPr>
        </a:p>
      </dsp:txBody>
      <dsp:txXfrm>
        <a:off x="1396839" y="2209026"/>
        <a:ext cx="1193249" cy="442695"/>
      </dsp:txXfrm>
    </dsp:sp>
    <dsp:sp modelId="{917B4221-9F92-46A8-863C-345B73CF7FE0}">
      <dsp:nvSpPr>
        <dsp:cNvPr id="0" name=""/>
        <dsp:cNvSpPr/>
      </dsp:nvSpPr>
      <dsp:spPr>
        <a:xfrm>
          <a:off x="2709463" y="1386878"/>
          <a:ext cx="1193249" cy="822148"/>
        </a:xfrm>
        <a:prstGeom prst="roundRect">
          <a:avLst/>
        </a:prstGeom>
        <a:blipFill rotWithShape="0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E74491-01B8-461F-AA0A-40329195EB1E}">
      <dsp:nvSpPr>
        <dsp:cNvPr id="0" name=""/>
        <dsp:cNvSpPr/>
      </dsp:nvSpPr>
      <dsp:spPr>
        <a:xfrm>
          <a:off x="2709463" y="2209026"/>
          <a:ext cx="1193249" cy="442695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chemeClr val="tx1"/>
            </a:solidFill>
          </a:endParaRPr>
        </a:p>
      </dsp:txBody>
      <dsp:txXfrm>
        <a:off x="2709463" y="2209026"/>
        <a:ext cx="1193249" cy="442695"/>
      </dsp:txXfrm>
    </dsp:sp>
    <dsp:sp modelId="{8115DA02-E45E-4D16-8BB3-EC6C139B00C3}">
      <dsp:nvSpPr>
        <dsp:cNvPr id="0" name=""/>
        <dsp:cNvSpPr/>
      </dsp:nvSpPr>
      <dsp:spPr>
        <a:xfrm>
          <a:off x="4022087" y="1386878"/>
          <a:ext cx="1193249" cy="822148"/>
        </a:xfrm>
        <a:prstGeom prst="roundRect">
          <a:avLst/>
        </a:prstGeom>
        <a:blipFill rotWithShape="0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1B9B3D-C480-4555-99CE-E2DB4FFF33B2}">
      <dsp:nvSpPr>
        <dsp:cNvPr id="0" name=""/>
        <dsp:cNvSpPr/>
      </dsp:nvSpPr>
      <dsp:spPr>
        <a:xfrm>
          <a:off x="4022087" y="2209026"/>
          <a:ext cx="1193249" cy="442695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chemeClr val="tx1"/>
            </a:solidFill>
          </a:endParaRPr>
        </a:p>
      </dsp:txBody>
      <dsp:txXfrm>
        <a:off x="4022087" y="2209026"/>
        <a:ext cx="1193249" cy="442695"/>
      </dsp:txXfrm>
    </dsp:sp>
    <dsp:sp modelId="{35F65203-3948-4833-BC36-85BECE35BE12}">
      <dsp:nvSpPr>
        <dsp:cNvPr id="0" name=""/>
        <dsp:cNvSpPr/>
      </dsp:nvSpPr>
      <dsp:spPr>
        <a:xfrm>
          <a:off x="5334711" y="1386878"/>
          <a:ext cx="1193249" cy="822148"/>
        </a:xfrm>
        <a:prstGeom prst="roundRect">
          <a:avLst/>
        </a:prstGeom>
        <a:blipFill rotWithShape="0"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08944F-1D2A-4441-86BF-AD091447FABD}">
      <dsp:nvSpPr>
        <dsp:cNvPr id="0" name=""/>
        <dsp:cNvSpPr/>
      </dsp:nvSpPr>
      <dsp:spPr>
        <a:xfrm>
          <a:off x="5334711" y="2209026"/>
          <a:ext cx="1193249" cy="442695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chemeClr val="tx1"/>
            </a:solidFill>
          </a:endParaRPr>
        </a:p>
      </dsp:txBody>
      <dsp:txXfrm>
        <a:off x="5334711" y="2209026"/>
        <a:ext cx="1193249" cy="442695"/>
      </dsp:txXfrm>
    </dsp:sp>
    <dsp:sp modelId="{BB618A9B-F5BC-437F-B713-691541A2D624}">
      <dsp:nvSpPr>
        <dsp:cNvPr id="0" name=""/>
        <dsp:cNvSpPr/>
      </dsp:nvSpPr>
      <dsp:spPr>
        <a:xfrm>
          <a:off x="6647335" y="1386878"/>
          <a:ext cx="1193249" cy="822148"/>
        </a:xfrm>
        <a:prstGeom prst="roundRect">
          <a:avLst/>
        </a:prstGeom>
        <a:blipFill rotWithShape="0"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3235B1-68A9-4CDF-9836-3BCECAE51B48}">
      <dsp:nvSpPr>
        <dsp:cNvPr id="0" name=""/>
        <dsp:cNvSpPr/>
      </dsp:nvSpPr>
      <dsp:spPr>
        <a:xfrm>
          <a:off x="6647335" y="2209026"/>
          <a:ext cx="1193249" cy="442695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chemeClr val="tx1"/>
            </a:solidFill>
          </a:endParaRPr>
        </a:p>
      </dsp:txBody>
      <dsp:txXfrm>
        <a:off x="6647335" y="2209026"/>
        <a:ext cx="1193249" cy="442695"/>
      </dsp:txXfrm>
    </dsp:sp>
    <dsp:sp modelId="{E5F2E888-D63E-411E-A29E-416274105FA6}">
      <dsp:nvSpPr>
        <dsp:cNvPr id="0" name=""/>
        <dsp:cNvSpPr/>
      </dsp:nvSpPr>
      <dsp:spPr>
        <a:xfrm>
          <a:off x="2053151" y="2771046"/>
          <a:ext cx="1193249" cy="822148"/>
        </a:xfrm>
        <a:prstGeom prst="roundRect">
          <a:avLst/>
        </a:prstGeom>
        <a:blipFill rotWithShape="0"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016714-DB7B-43F7-ABF3-4A1510D6CCCD}">
      <dsp:nvSpPr>
        <dsp:cNvPr id="0" name=""/>
        <dsp:cNvSpPr/>
      </dsp:nvSpPr>
      <dsp:spPr>
        <a:xfrm>
          <a:off x="2053151" y="3593195"/>
          <a:ext cx="1193249" cy="442695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chemeClr val="tx1"/>
            </a:solidFill>
          </a:endParaRPr>
        </a:p>
      </dsp:txBody>
      <dsp:txXfrm>
        <a:off x="2053151" y="3593195"/>
        <a:ext cx="1193249" cy="442695"/>
      </dsp:txXfrm>
    </dsp:sp>
    <dsp:sp modelId="{41777D5E-1EA8-4DDC-994D-FF449EA438B9}">
      <dsp:nvSpPr>
        <dsp:cNvPr id="0" name=""/>
        <dsp:cNvSpPr/>
      </dsp:nvSpPr>
      <dsp:spPr>
        <a:xfrm>
          <a:off x="3365775" y="2771046"/>
          <a:ext cx="1193249" cy="822148"/>
        </a:xfrm>
        <a:prstGeom prst="roundRect">
          <a:avLst/>
        </a:prstGeom>
        <a:blipFill rotWithShape="0"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082043-2F90-4732-8A28-60EA665D8168}">
      <dsp:nvSpPr>
        <dsp:cNvPr id="0" name=""/>
        <dsp:cNvSpPr/>
      </dsp:nvSpPr>
      <dsp:spPr>
        <a:xfrm>
          <a:off x="3365775" y="3593195"/>
          <a:ext cx="1193249" cy="442695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chemeClr val="tx1"/>
            </a:solidFill>
          </a:endParaRPr>
        </a:p>
      </dsp:txBody>
      <dsp:txXfrm>
        <a:off x="3365775" y="3593195"/>
        <a:ext cx="1193249" cy="442695"/>
      </dsp:txXfrm>
    </dsp:sp>
    <dsp:sp modelId="{07A4DCE1-385D-41B2-AC5D-2E571D8FEF90}">
      <dsp:nvSpPr>
        <dsp:cNvPr id="0" name=""/>
        <dsp:cNvSpPr/>
      </dsp:nvSpPr>
      <dsp:spPr>
        <a:xfrm>
          <a:off x="4678399" y="2771046"/>
          <a:ext cx="1193249" cy="822148"/>
        </a:xfrm>
        <a:prstGeom prst="roundRect">
          <a:avLst/>
        </a:prstGeom>
        <a:blipFill rotWithShape="0"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AEF032-7705-4C12-9FF9-1B055D2D9C61}">
      <dsp:nvSpPr>
        <dsp:cNvPr id="0" name=""/>
        <dsp:cNvSpPr/>
      </dsp:nvSpPr>
      <dsp:spPr>
        <a:xfrm>
          <a:off x="4678399" y="3593195"/>
          <a:ext cx="1193249" cy="442695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chemeClr val="tx1"/>
            </a:solidFill>
          </a:endParaRPr>
        </a:p>
      </dsp:txBody>
      <dsp:txXfrm>
        <a:off x="4678399" y="3593195"/>
        <a:ext cx="1193249" cy="4426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82AB5-767D-427E-AE3F-6B8F96A8C36B}">
      <dsp:nvSpPr>
        <dsp:cNvPr id="0" name=""/>
        <dsp:cNvSpPr/>
      </dsp:nvSpPr>
      <dsp:spPr>
        <a:xfrm>
          <a:off x="3503159" y="239537"/>
          <a:ext cx="1637327" cy="792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Asset Inventory &amp; Mapping (GeoDatabase)</a:t>
          </a:r>
        </a:p>
      </dsp:txBody>
      <dsp:txXfrm>
        <a:off x="3503159" y="239537"/>
        <a:ext cx="1637327" cy="792913"/>
      </dsp:txXfrm>
    </dsp:sp>
    <dsp:sp modelId="{F593AE4C-8D5F-409E-8CCE-359C0450D5DD}">
      <dsp:nvSpPr>
        <dsp:cNvPr id="0" name=""/>
        <dsp:cNvSpPr/>
      </dsp:nvSpPr>
      <dsp:spPr>
        <a:xfrm>
          <a:off x="356074" y="-323981"/>
          <a:ext cx="4853520" cy="4853520"/>
        </a:xfrm>
        <a:prstGeom prst="circularArrow">
          <a:avLst>
            <a:gd name="adj1" fmla="val 3766"/>
            <a:gd name="adj2" fmla="val 235004"/>
            <a:gd name="adj3" fmla="val 20583059"/>
            <a:gd name="adj4" fmla="val 19877936"/>
            <a:gd name="adj5" fmla="val 4394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172F0EC0-79DE-4058-A189-C156AD4BAB99}">
      <dsp:nvSpPr>
        <dsp:cNvPr id="0" name=""/>
        <dsp:cNvSpPr/>
      </dsp:nvSpPr>
      <dsp:spPr>
        <a:xfrm>
          <a:off x="4293578" y="1600198"/>
          <a:ext cx="1614117" cy="93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Asset Performance &amp; Tracking (CMMS)     </a:t>
          </a:r>
        </a:p>
      </dsp:txBody>
      <dsp:txXfrm>
        <a:off x="4293578" y="1600198"/>
        <a:ext cx="1614117" cy="937393"/>
      </dsp:txXfrm>
    </dsp:sp>
    <dsp:sp modelId="{AF597219-00DE-4E3B-92D4-F456FC17E9CA}">
      <dsp:nvSpPr>
        <dsp:cNvPr id="0" name=""/>
        <dsp:cNvSpPr/>
      </dsp:nvSpPr>
      <dsp:spPr>
        <a:xfrm>
          <a:off x="553996" y="-444880"/>
          <a:ext cx="4853520" cy="4853520"/>
        </a:xfrm>
        <a:prstGeom prst="circularArrow">
          <a:avLst>
            <a:gd name="adj1" fmla="val 3766"/>
            <a:gd name="adj2" fmla="val 235004"/>
            <a:gd name="adj3" fmla="val 1453594"/>
            <a:gd name="adj4" fmla="val 866307"/>
            <a:gd name="adj5" fmla="val 4394"/>
          </a:avLst>
        </a:prstGeom>
        <a:gradFill rotWithShape="0">
          <a:gsLst>
            <a:gs pos="80000">
              <a:schemeClr val="accent4"/>
            </a:gs>
            <a:gs pos="0">
              <a:schemeClr val="accent4"/>
            </a:gs>
            <a:gs pos="100000">
              <a:schemeClr val="accent4">
                <a:lumMod val="75000"/>
              </a:schemeClr>
            </a:gs>
          </a:gsLst>
          <a:lin ang="16200000" scaled="0"/>
        </a:gra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0B5677-F64C-4538-8258-9CC74606BA13}">
      <dsp:nvSpPr>
        <dsp:cNvPr id="0" name=""/>
        <dsp:cNvSpPr/>
      </dsp:nvSpPr>
      <dsp:spPr>
        <a:xfrm>
          <a:off x="3958076" y="3033126"/>
          <a:ext cx="1585001" cy="93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Level of Service Agreements</a:t>
          </a:r>
        </a:p>
      </dsp:txBody>
      <dsp:txXfrm>
        <a:off x="3958076" y="3033126"/>
        <a:ext cx="1585001" cy="937393"/>
      </dsp:txXfrm>
    </dsp:sp>
    <dsp:sp modelId="{E60BC257-4ACC-407F-B07E-74BAA0719AA5}">
      <dsp:nvSpPr>
        <dsp:cNvPr id="0" name=""/>
        <dsp:cNvSpPr/>
      </dsp:nvSpPr>
      <dsp:spPr>
        <a:xfrm>
          <a:off x="711235" y="-303940"/>
          <a:ext cx="4853520" cy="4853520"/>
        </a:xfrm>
        <a:prstGeom prst="circularArrow">
          <a:avLst>
            <a:gd name="adj1" fmla="val 3766"/>
            <a:gd name="adj2" fmla="val 235004"/>
            <a:gd name="adj3" fmla="val 4225679"/>
            <a:gd name="adj4" fmla="val 3359986"/>
            <a:gd name="adj5" fmla="val 4394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7D6B9444-033F-40F5-AD43-B63E96F68FEC}">
      <dsp:nvSpPr>
        <dsp:cNvPr id="0" name=""/>
        <dsp:cNvSpPr/>
      </dsp:nvSpPr>
      <dsp:spPr>
        <a:xfrm>
          <a:off x="2180738" y="3962402"/>
          <a:ext cx="1558679" cy="93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Condition &amp; Criticality Evaluation of Critical Assets</a:t>
          </a:r>
        </a:p>
      </dsp:txBody>
      <dsp:txXfrm>
        <a:off x="2180738" y="3962402"/>
        <a:ext cx="1558679" cy="937393"/>
      </dsp:txXfrm>
    </dsp:sp>
    <dsp:sp modelId="{98EAF2A6-1318-4337-A808-35A95FDB3BB3}">
      <dsp:nvSpPr>
        <dsp:cNvPr id="0" name=""/>
        <dsp:cNvSpPr/>
      </dsp:nvSpPr>
      <dsp:spPr>
        <a:xfrm>
          <a:off x="573137" y="-231070"/>
          <a:ext cx="4853520" cy="4853520"/>
        </a:xfrm>
        <a:prstGeom prst="circularArrow">
          <a:avLst>
            <a:gd name="adj1" fmla="val 3766"/>
            <a:gd name="adj2" fmla="val 235004"/>
            <a:gd name="adj3" fmla="val 7688827"/>
            <a:gd name="adj4" fmla="val 6693855"/>
            <a:gd name="adj5" fmla="val 4394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67BE835D-E107-4E6D-A115-8D5868727142}">
      <dsp:nvSpPr>
        <dsp:cNvPr id="0" name=""/>
        <dsp:cNvSpPr/>
      </dsp:nvSpPr>
      <dsp:spPr>
        <a:xfrm>
          <a:off x="538506" y="2912906"/>
          <a:ext cx="1278717" cy="93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Risk Based Assessment</a:t>
          </a:r>
        </a:p>
      </dsp:txBody>
      <dsp:txXfrm>
        <a:off x="538506" y="2912906"/>
        <a:ext cx="1278717" cy="937393"/>
      </dsp:txXfrm>
    </dsp:sp>
    <dsp:sp modelId="{7300B48F-0BE5-4E5E-AD6D-9DAEAC263D35}">
      <dsp:nvSpPr>
        <dsp:cNvPr id="0" name=""/>
        <dsp:cNvSpPr/>
      </dsp:nvSpPr>
      <dsp:spPr>
        <a:xfrm>
          <a:off x="412709" y="-787365"/>
          <a:ext cx="4853520" cy="4853520"/>
        </a:xfrm>
        <a:prstGeom prst="circularArrow">
          <a:avLst>
            <a:gd name="adj1" fmla="val 3766"/>
            <a:gd name="adj2" fmla="val 235004"/>
            <a:gd name="adj3" fmla="val 9210359"/>
            <a:gd name="adj4" fmla="val 8709103"/>
            <a:gd name="adj5" fmla="val 4394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B0D848F9-DDCD-4E42-8910-5D2AE5970ED0}">
      <dsp:nvSpPr>
        <dsp:cNvPr id="0" name=""/>
        <dsp:cNvSpPr/>
      </dsp:nvSpPr>
      <dsp:spPr>
        <a:xfrm>
          <a:off x="-107719" y="1557677"/>
          <a:ext cx="1874084" cy="93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Business Case Prioritized CIP</a:t>
          </a:r>
        </a:p>
      </dsp:txBody>
      <dsp:txXfrm>
        <a:off x="-107719" y="1557677"/>
        <a:ext cx="1874084" cy="937393"/>
      </dsp:txXfrm>
    </dsp:sp>
    <dsp:sp modelId="{DBF7DE26-030B-4E7B-9013-24EF281A0880}">
      <dsp:nvSpPr>
        <dsp:cNvPr id="0" name=""/>
        <dsp:cNvSpPr/>
      </dsp:nvSpPr>
      <dsp:spPr>
        <a:xfrm>
          <a:off x="706757" y="-271059"/>
          <a:ext cx="4853520" cy="4853520"/>
        </a:xfrm>
        <a:prstGeom prst="circularArrow">
          <a:avLst>
            <a:gd name="adj1" fmla="val 3766"/>
            <a:gd name="adj2" fmla="val 235004"/>
            <a:gd name="adj3" fmla="val 12351581"/>
            <a:gd name="adj4" fmla="val 11733874"/>
            <a:gd name="adj5" fmla="val 4394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0364DD6E-BF99-47AC-A3DF-89844F190E62}">
      <dsp:nvSpPr>
        <dsp:cNvPr id="0" name=""/>
        <dsp:cNvSpPr/>
      </dsp:nvSpPr>
      <dsp:spPr>
        <a:xfrm>
          <a:off x="1003190" y="111479"/>
          <a:ext cx="1431709" cy="93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Continuous Improvement Process</a:t>
          </a:r>
          <a:endParaRPr kumimoji="0" lang="en-US" sz="1400" b="1" i="0" u="none" strike="noStrike" kern="1200" cap="none" normalizeH="0" baseline="0" dirty="0">
            <a:ln/>
            <a:effectLst/>
            <a:latin typeface="Tahoma" pitchFamily="34" charset="0"/>
          </a:endParaRPr>
        </a:p>
      </dsp:txBody>
      <dsp:txXfrm>
        <a:off x="1003190" y="111479"/>
        <a:ext cx="1431709" cy="937393"/>
      </dsp:txXfrm>
    </dsp:sp>
    <dsp:sp modelId="{E06DCB6F-DAB2-4020-B929-76352312E873}">
      <dsp:nvSpPr>
        <dsp:cNvPr id="0" name=""/>
        <dsp:cNvSpPr/>
      </dsp:nvSpPr>
      <dsp:spPr>
        <a:xfrm>
          <a:off x="580836" y="-606"/>
          <a:ext cx="4853520" cy="4853520"/>
        </a:xfrm>
        <a:prstGeom prst="circularArrow">
          <a:avLst>
            <a:gd name="adj1" fmla="val 3766"/>
            <a:gd name="adj2" fmla="val 235004"/>
            <a:gd name="adj3" fmla="val 16735827"/>
            <a:gd name="adj4" fmla="val 15306615"/>
            <a:gd name="adj5" fmla="val 4394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82AB5-767D-427E-AE3F-6B8F96A8C36B}">
      <dsp:nvSpPr>
        <dsp:cNvPr id="0" name=""/>
        <dsp:cNvSpPr/>
      </dsp:nvSpPr>
      <dsp:spPr>
        <a:xfrm>
          <a:off x="3503159" y="239537"/>
          <a:ext cx="1637327" cy="792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rgbClr val="FF0000"/>
              </a:solidFill>
              <a:effectLst/>
              <a:latin typeface="Tahoma" pitchFamily="34" charset="0"/>
            </a:rPr>
            <a:t>Asset Inventory &amp; Mapping (GeoDatabase)</a:t>
          </a:r>
        </a:p>
      </dsp:txBody>
      <dsp:txXfrm>
        <a:off x="3503159" y="239537"/>
        <a:ext cx="1637327" cy="792913"/>
      </dsp:txXfrm>
    </dsp:sp>
    <dsp:sp modelId="{F593AE4C-8D5F-409E-8CCE-359C0450D5DD}">
      <dsp:nvSpPr>
        <dsp:cNvPr id="0" name=""/>
        <dsp:cNvSpPr/>
      </dsp:nvSpPr>
      <dsp:spPr>
        <a:xfrm>
          <a:off x="356074" y="-323981"/>
          <a:ext cx="4853520" cy="4853520"/>
        </a:xfrm>
        <a:prstGeom prst="circularArrow">
          <a:avLst>
            <a:gd name="adj1" fmla="val 3766"/>
            <a:gd name="adj2" fmla="val 235004"/>
            <a:gd name="adj3" fmla="val 20583059"/>
            <a:gd name="adj4" fmla="val 19877936"/>
            <a:gd name="adj5" fmla="val 4394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172F0EC0-79DE-4058-A189-C156AD4BAB99}">
      <dsp:nvSpPr>
        <dsp:cNvPr id="0" name=""/>
        <dsp:cNvSpPr/>
      </dsp:nvSpPr>
      <dsp:spPr>
        <a:xfrm>
          <a:off x="4293578" y="1600198"/>
          <a:ext cx="1614117" cy="93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Asset Performance &amp; Tracking (CMMS)     </a:t>
          </a:r>
        </a:p>
      </dsp:txBody>
      <dsp:txXfrm>
        <a:off x="4293578" y="1600198"/>
        <a:ext cx="1614117" cy="937393"/>
      </dsp:txXfrm>
    </dsp:sp>
    <dsp:sp modelId="{AF597219-00DE-4E3B-92D4-F456FC17E9CA}">
      <dsp:nvSpPr>
        <dsp:cNvPr id="0" name=""/>
        <dsp:cNvSpPr/>
      </dsp:nvSpPr>
      <dsp:spPr>
        <a:xfrm>
          <a:off x="553996" y="-444880"/>
          <a:ext cx="4853520" cy="4853520"/>
        </a:xfrm>
        <a:prstGeom prst="circularArrow">
          <a:avLst>
            <a:gd name="adj1" fmla="val 3766"/>
            <a:gd name="adj2" fmla="val 235004"/>
            <a:gd name="adj3" fmla="val 1453594"/>
            <a:gd name="adj4" fmla="val 866307"/>
            <a:gd name="adj5" fmla="val 4394"/>
          </a:avLst>
        </a:prstGeom>
        <a:gradFill rotWithShape="0">
          <a:gsLst>
            <a:gs pos="80000">
              <a:schemeClr val="accent4"/>
            </a:gs>
            <a:gs pos="0">
              <a:schemeClr val="accent4"/>
            </a:gs>
            <a:gs pos="100000">
              <a:schemeClr val="accent4">
                <a:lumMod val="75000"/>
              </a:schemeClr>
            </a:gs>
          </a:gsLst>
          <a:lin ang="16200000" scaled="0"/>
        </a:gra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0B5677-F64C-4538-8258-9CC74606BA13}">
      <dsp:nvSpPr>
        <dsp:cNvPr id="0" name=""/>
        <dsp:cNvSpPr/>
      </dsp:nvSpPr>
      <dsp:spPr>
        <a:xfrm>
          <a:off x="3958076" y="3033126"/>
          <a:ext cx="1585001" cy="93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Level of Service Agreements</a:t>
          </a:r>
        </a:p>
      </dsp:txBody>
      <dsp:txXfrm>
        <a:off x="3958076" y="3033126"/>
        <a:ext cx="1585001" cy="937393"/>
      </dsp:txXfrm>
    </dsp:sp>
    <dsp:sp modelId="{E60BC257-4ACC-407F-B07E-74BAA0719AA5}">
      <dsp:nvSpPr>
        <dsp:cNvPr id="0" name=""/>
        <dsp:cNvSpPr/>
      </dsp:nvSpPr>
      <dsp:spPr>
        <a:xfrm>
          <a:off x="711235" y="-303940"/>
          <a:ext cx="4853520" cy="4853520"/>
        </a:xfrm>
        <a:prstGeom prst="circularArrow">
          <a:avLst>
            <a:gd name="adj1" fmla="val 3766"/>
            <a:gd name="adj2" fmla="val 235004"/>
            <a:gd name="adj3" fmla="val 4225679"/>
            <a:gd name="adj4" fmla="val 3359986"/>
            <a:gd name="adj5" fmla="val 4394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7D6B9444-033F-40F5-AD43-B63E96F68FEC}">
      <dsp:nvSpPr>
        <dsp:cNvPr id="0" name=""/>
        <dsp:cNvSpPr/>
      </dsp:nvSpPr>
      <dsp:spPr>
        <a:xfrm>
          <a:off x="2180738" y="3962402"/>
          <a:ext cx="1558679" cy="93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Condition &amp; Criticality Evaluation of Critical Assets</a:t>
          </a:r>
        </a:p>
      </dsp:txBody>
      <dsp:txXfrm>
        <a:off x="2180738" y="3962402"/>
        <a:ext cx="1558679" cy="937393"/>
      </dsp:txXfrm>
    </dsp:sp>
    <dsp:sp modelId="{98EAF2A6-1318-4337-A808-35A95FDB3BB3}">
      <dsp:nvSpPr>
        <dsp:cNvPr id="0" name=""/>
        <dsp:cNvSpPr/>
      </dsp:nvSpPr>
      <dsp:spPr>
        <a:xfrm>
          <a:off x="573137" y="-231070"/>
          <a:ext cx="4853520" cy="4853520"/>
        </a:xfrm>
        <a:prstGeom prst="circularArrow">
          <a:avLst>
            <a:gd name="adj1" fmla="val 3766"/>
            <a:gd name="adj2" fmla="val 235004"/>
            <a:gd name="adj3" fmla="val 7688827"/>
            <a:gd name="adj4" fmla="val 6693855"/>
            <a:gd name="adj5" fmla="val 4394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67BE835D-E107-4E6D-A115-8D5868727142}">
      <dsp:nvSpPr>
        <dsp:cNvPr id="0" name=""/>
        <dsp:cNvSpPr/>
      </dsp:nvSpPr>
      <dsp:spPr>
        <a:xfrm>
          <a:off x="538506" y="2912906"/>
          <a:ext cx="1278717" cy="93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Risk Based Assessment</a:t>
          </a:r>
        </a:p>
      </dsp:txBody>
      <dsp:txXfrm>
        <a:off x="538506" y="2912906"/>
        <a:ext cx="1278717" cy="937393"/>
      </dsp:txXfrm>
    </dsp:sp>
    <dsp:sp modelId="{7300B48F-0BE5-4E5E-AD6D-9DAEAC263D35}">
      <dsp:nvSpPr>
        <dsp:cNvPr id="0" name=""/>
        <dsp:cNvSpPr/>
      </dsp:nvSpPr>
      <dsp:spPr>
        <a:xfrm>
          <a:off x="412709" y="-787365"/>
          <a:ext cx="4853520" cy="4853520"/>
        </a:xfrm>
        <a:prstGeom prst="circularArrow">
          <a:avLst>
            <a:gd name="adj1" fmla="val 3766"/>
            <a:gd name="adj2" fmla="val 235004"/>
            <a:gd name="adj3" fmla="val 9210359"/>
            <a:gd name="adj4" fmla="val 8709103"/>
            <a:gd name="adj5" fmla="val 4394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B0D848F9-DDCD-4E42-8910-5D2AE5970ED0}">
      <dsp:nvSpPr>
        <dsp:cNvPr id="0" name=""/>
        <dsp:cNvSpPr/>
      </dsp:nvSpPr>
      <dsp:spPr>
        <a:xfrm>
          <a:off x="-107719" y="1557677"/>
          <a:ext cx="1874084" cy="93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Business Case Prioritized CIP</a:t>
          </a:r>
        </a:p>
      </dsp:txBody>
      <dsp:txXfrm>
        <a:off x="-107719" y="1557677"/>
        <a:ext cx="1874084" cy="937393"/>
      </dsp:txXfrm>
    </dsp:sp>
    <dsp:sp modelId="{DBF7DE26-030B-4E7B-9013-24EF281A0880}">
      <dsp:nvSpPr>
        <dsp:cNvPr id="0" name=""/>
        <dsp:cNvSpPr/>
      </dsp:nvSpPr>
      <dsp:spPr>
        <a:xfrm>
          <a:off x="706757" y="-271059"/>
          <a:ext cx="4853520" cy="4853520"/>
        </a:xfrm>
        <a:prstGeom prst="circularArrow">
          <a:avLst>
            <a:gd name="adj1" fmla="val 3766"/>
            <a:gd name="adj2" fmla="val 235004"/>
            <a:gd name="adj3" fmla="val 12351581"/>
            <a:gd name="adj4" fmla="val 11733874"/>
            <a:gd name="adj5" fmla="val 4394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0364DD6E-BF99-47AC-A3DF-89844F190E62}">
      <dsp:nvSpPr>
        <dsp:cNvPr id="0" name=""/>
        <dsp:cNvSpPr/>
      </dsp:nvSpPr>
      <dsp:spPr>
        <a:xfrm>
          <a:off x="1003190" y="111479"/>
          <a:ext cx="1431709" cy="93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Continuous Improvement Process</a:t>
          </a:r>
          <a:endParaRPr kumimoji="0" lang="en-US" sz="1400" b="1" i="0" u="none" strike="noStrike" kern="1200" cap="none" normalizeH="0" baseline="0" dirty="0">
            <a:ln/>
            <a:effectLst/>
            <a:latin typeface="Tahoma" pitchFamily="34" charset="0"/>
          </a:endParaRPr>
        </a:p>
      </dsp:txBody>
      <dsp:txXfrm>
        <a:off x="1003190" y="111479"/>
        <a:ext cx="1431709" cy="937393"/>
      </dsp:txXfrm>
    </dsp:sp>
    <dsp:sp modelId="{E06DCB6F-DAB2-4020-B929-76352312E873}">
      <dsp:nvSpPr>
        <dsp:cNvPr id="0" name=""/>
        <dsp:cNvSpPr/>
      </dsp:nvSpPr>
      <dsp:spPr>
        <a:xfrm>
          <a:off x="580836" y="-606"/>
          <a:ext cx="4853520" cy="4853520"/>
        </a:xfrm>
        <a:prstGeom prst="circularArrow">
          <a:avLst>
            <a:gd name="adj1" fmla="val 3766"/>
            <a:gd name="adj2" fmla="val 235004"/>
            <a:gd name="adj3" fmla="val 16735827"/>
            <a:gd name="adj4" fmla="val 15306615"/>
            <a:gd name="adj5" fmla="val 4394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82AB5-767D-427E-AE3F-6B8F96A8C36B}">
      <dsp:nvSpPr>
        <dsp:cNvPr id="0" name=""/>
        <dsp:cNvSpPr/>
      </dsp:nvSpPr>
      <dsp:spPr>
        <a:xfrm>
          <a:off x="3503159" y="239537"/>
          <a:ext cx="1637327" cy="792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Asset Inventory &amp; Mapping (GeoDatabase)</a:t>
          </a:r>
        </a:p>
      </dsp:txBody>
      <dsp:txXfrm>
        <a:off x="3503159" y="239537"/>
        <a:ext cx="1637327" cy="792913"/>
      </dsp:txXfrm>
    </dsp:sp>
    <dsp:sp modelId="{F593AE4C-8D5F-409E-8CCE-359C0450D5DD}">
      <dsp:nvSpPr>
        <dsp:cNvPr id="0" name=""/>
        <dsp:cNvSpPr/>
      </dsp:nvSpPr>
      <dsp:spPr>
        <a:xfrm>
          <a:off x="356074" y="-323981"/>
          <a:ext cx="4853520" cy="4853520"/>
        </a:xfrm>
        <a:prstGeom prst="circularArrow">
          <a:avLst>
            <a:gd name="adj1" fmla="val 3766"/>
            <a:gd name="adj2" fmla="val 235004"/>
            <a:gd name="adj3" fmla="val 20583059"/>
            <a:gd name="adj4" fmla="val 19877936"/>
            <a:gd name="adj5" fmla="val 4394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172F0EC0-79DE-4058-A189-C156AD4BAB99}">
      <dsp:nvSpPr>
        <dsp:cNvPr id="0" name=""/>
        <dsp:cNvSpPr/>
      </dsp:nvSpPr>
      <dsp:spPr>
        <a:xfrm>
          <a:off x="4293578" y="1600198"/>
          <a:ext cx="1614117" cy="93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rgbClr val="FF0000"/>
              </a:solidFill>
              <a:effectLst/>
              <a:latin typeface="Tahoma" pitchFamily="34" charset="0"/>
            </a:rPr>
            <a:t>Asset Performance &amp; Tracking (CMMS) </a:t>
          </a: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    </a:t>
          </a:r>
        </a:p>
      </dsp:txBody>
      <dsp:txXfrm>
        <a:off x="4293578" y="1600198"/>
        <a:ext cx="1614117" cy="937393"/>
      </dsp:txXfrm>
    </dsp:sp>
    <dsp:sp modelId="{AF597219-00DE-4E3B-92D4-F456FC17E9CA}">
      <dsp:nvSpPr>
        <dsp:cNvPr id="0" name=""/>
        <dsp:cNvSpPr/>
      </dsp:nvSpPr>
      <dsp:spPr>
        <a:xfrm>
          <a:off x="553996" y="-444880"/>
          <a:ext cx="4853520" cy="4853520"/>
        </a:xfrm>
        <a:prstGeom prst="circularArrow">
          <a:avLst>
            <a:gd name="adj1" fmla="val 3766"/>
            <a:gd name="adj2" fmla="val 235004"/>
            <a:gd name="adj3" fmla="val 1453594"/>
            <a:gd name="adj4" fmla="val 866307"/>
            <a:gd name="adj5" fmla="val 4394"/>
          </a:avLst>
        </a:prstGeom>
        <a:gradFill rotWithShape="0">
          <a:gsLst>
            <a:gs pos="80000">
              <a:schemeClr val="accent4"/>
            </a:gs>
            <a:gs pos="0">
              <a:schemeClr val="accent4"/>
            </a:gs>
            <a:gs pos="100000">
              <a:schemeClr val="accent4">
                <a:lumMod val="75000"/>
              </a:schemeClr>
            </a:gs>
          </a:gsLst>
          <a:lin ang="16200000" scaled="0"/>
        </a:gra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0B5677-F64C-4538-8258-9CC74606BA13}">
      <dsp:nvSpPr>
        <dsp:cNvPr id="0" name=""/>
        <dsp:cNvSpPr/>
      </dsp:nvSpPr>
      <dsp:spPr>
        <a:xfrm>
          <a:off x="3958076" y="3033126"/>
          <a:ext cx="1585001" cy="93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Level of Service Agreements</a:t>
          </a:r>
        </a:p>
      </dsp:txBody>
      <dsp:txXfrm>
        <a:off x="3958076" y="3033126"/>
        <a:ext cx="1585001" cy="937393"/>
      </dsp:txXfrm>
    </dsp:sp>
    <dsp:sp modelId="{E60BC257-4ACC-407F-B07E-74BAA0719AA5}">
      <dsp:nvSpPr>
        <dsp:cNvPr id="0" name=""/>
        <dsp:cNvSpPr/>
      </dsp:nvSpPr>
      <dsp:spPr>
        <a:xfrm>
          <a:off x="711235" y="-303940"/>
          <a:ext cx="4853520" cy="4853520"/>
        </a:xfrm>
        <a:prstGeom prst="circularArrow">
          <a:avLst>
            <a:gd name="adj1" fmla="val 3766"/>
            <a:gd name="adj2" fmla="val 235004"/>
            <a:gd name="adj3" fmla="val 4225679"/>
            <a:gd name="adj4" fmla="val 3359986"/>
            <a:gd name="adj5" fmla="val 4394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7D6B9444-033F-40F5-AD43-B63E96F68FEC}">
      <dsp:nvSpPr>
        <dsp:cNvPr id="0" name=""/>
        <dsp:cNvSpPr/>
      </dsp:nvSpPr>
      <dsp:spPr>
        <a:xfrm>
          <a:off x="2180738" y="3962402"/>
          <a:ext cx="1558679" cy="93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Condition &amp; Criticality Evaluation of Critical Assets</a:t>
          </a:r>
        </a:p>
      </dsp:txBody>
      <dsp:txXfrm>
        <a:off x="2180738" y="3962402"/>
        <a:ext cx="1558679" cy="937393"/>
      </dsp:txXfrm>
    </dsp:sp>
    <dsp:sp modelId="{98EAF2A6-1318-4337-A808-35A95FDB3BB3}">
      <dsp:nvSpPr>
        <dsp:cNvPr id="0" name=""/>
        <dsp:cNvSpPr/>
      </dsp:nvSpPr>
      <dsp:spPr>
        <a:xfrm>
          <a:off x="573137" y="-231070"/>
          <a:ext cx="4853520" cy="4853520"/>
        </a:xfrm>
        <a:prstGeom prst="circularArrow">
          <a:avLst>
            <a:gd name="adj1" fmla="val 3766"/>
            <a:gd name="adj2" fmla="val 235004"/>
            <a:gd name="adj3" fmla="val 7688827"/>
            <a:gd name="adj4" fmla="val 6693855"/>
            <a:gd name="adj5" fmla="val 4394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67BE835D-E107-4E6D-A115-8D5868727142}">
      <dsp:nvSpPr>
        <dsp:cNvPr id="0" name=""/>
        <dsp:cNvSpPr/>
      </dsp:nvSpPr>
      <dsp:spPr>
        <a:xfrm>
          <a:off x="538506" y="2912906"/>
          <a:ext cx="1278717" cy="93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Risk Based Assessment</a:t>
          </a:r>
        </a:p>
      </dsp:txBody>
      <dsp:txXfrm>
        <a:off x="538506" y="2912906"/>
        <a:ext cx="1278717" cy="937393"/>
      </dsp:txXfrm>
    </dsp:sp>
    <dsp:sp modelId="{7300B48F-0BE5-4E5E-AD6D-9DAEAC263D35}">
      <dsp:nvSpPr>
        <dsp:cNvPr id="0" name=""/>
        <dsp:cNvSpPr/>
      </dsp:nvSpPr>
      <dsp:spPr>
        <a:xfrm>
          <a:off x="412709" y="-787365"/>
          <a:ext cx="4853520" cy="4853520"/>
        </a:xfrm>
        <a:prstGeom prst="circularArrow">
          <a:avLst>
            <a:gd name="adj1" fmla="val 3766"/>
            <a:gd name="adj2" fmla="val 235004"/>
            <a:gd name="adj3" fmla="val 9210359"/>
            <a:gd name="adj4" fmla="val 8709103"/>
            <a:gd name="adj5" fmla="val 4394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B0D848F9-DDCD-4E42-8910-5D2AE5970ED0}">
      <dsp:nvSpPr>
        <dsp:cNvPr id="0" name=""/>
        <dsp:cNvSpPr/>
      </dsp:nvSpPr>
      <dsp:spPr>
        <a:xfrm>
          <a:off x="-107719" y="1557677"/>
          <a:ext cx="1874084" cy="93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Business Case Prioritized CIP</a:t>
          </a:r>
        </a:p>
      </dsp:txBody>
      <dsp:txXfrm>
        <a:off x="-107719" y="1557677"/>
        <a:ext cx="1874084" cy="937393"/>
      </dsp:txXfrm>
    </dsp:sp>
    <dsp:sp modelId="{DBF7DE26-030B-4E7B-9013-24EF281A0880}">
      <dsp:nvSpPr>
        <dsp:cNvPr id="0" name=""/>
        <dsp:cNvSpPr/>
      </dsp:nvSpPr>
      <dsp:spPr>
        <a:xfrm>
          <a:off x="706757" y="-271059"/>
          <a:ext cx="4853520" cy="4853520"/>
        </a:xfrm>
        <a:prstGeom prst="circularArrow">
          <a:avLst>
            <a:gd name="adj1" fmla="val 3766"/>
            <a:gd name="adj2" fmla="val 235004"/>
            <a:gd name="adj3" fmla="val 12351581"/>
            <a:gd name="adj4" fmla="val 11733874"/>
            <a:gd name="adj5" fmla="val 4394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0364DD6E-BF99-47AC-A3DF-89844F190E62}">
      <dsp:nvSpPr>
        <dsp:cNvPr id="0" name=""/>
        <dsp:cNvSpPr/>
      </dsp:nvSpPr>
      <dsp:spPr>
        <a:xfrm>
          <a:off x="1003190" y="111479"/>
          <a:ext cx="1431709" cy="93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Continuous Improvement Process</a:t>
          </a:r>
          <a:endParaRPr kumimoji="0" lang="en-US" sz="1400" b="1" i="0" u="none" strike="noStrike" kern="1200" cap="none" normalizeH="0" baseline="0" dirty="0">
            <a:ln/>
            <a:effectLst/>
            <a:latin typeface="Tahoma" pitchFamily="34" charset="0"/>
          </a:endParaRPr>
        </a:p>
      </dsp:txBody>
      <dsp:txXfrm>
        <a:off x="1003190" y="111479"/>
        <a:ext cx="1431709" cy="937393"/>
      </dsp:txXfrm>
    </dsp:sp>
    <dsp:sp modelId="{E06DCB6F-DAB2-4020-B929-76352312E873}">
      <dsp:nvSpPr>
        <dsp:cNvPr id="0" name=""/>
        <dsp:cNvSpPr/>
      </dsp:nvSpPr>
      <dsp:spPr>
        <a:xfrm>
          <a:off x="580836" y="-606"/>
          <a:ext cx="4853520" cy="4853520"/>
        </a:xfrm>
        <a:prstGeom prst="circularArrow">
          <a:avLst>
            <a:gd name="adj1" fmla="val 3766"/>
            <a:gd name="adj2" fmla="val 235004"/>
            <a:gd name="adj3" fmla="val 16735827"/>
            <a:gd name="adj4" fmla="val 15306615"/>
            <a:gd name="adj5" fmla="val 4394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82AB5-767D-427E-AE3F-6B8F96A8C36B}">
      <dsp:nvSpPr>
        <dsp:cNvPr id="0" name=""/>
        <dsp:cNvSpPr/>
      </dsp:nvSpPr>
      <dsp:spPr>
        <a:xfrm>
          <a:off x="3503159" y="239537"/>
          <a:ext cx="1637327" cy="792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Asset Inventory &amp; Mapping (GeoDatabase)</a:t>
          </a:r>
        </a:p>
      </dsp:txBody>
      <dsp:txXfrm>
        <a:off x="3503159" y="239537"/>
        <a:ext cx="1637327" cy="792913"/>
      </dsp:txXfrm>
    </dsp:sp>
    <dsp:sp modelId="{F593AE4C-8D5F-409E-8CCE-359C0450D5DD}">
      <dsp:nvSpPr>
        <dsp:cNvPr id="0" name=""/>
        <dsp:cNvSpPr/>
      </dsp:nvSpPr>
      <dsp:spPr>
        <a:xfrm>
          <a:off x="356074" y="-323981"/>
          <a:ext cx="4853520" cy="4853520"/>
        </a:xfrm>
        <a:prstGeom prst="circularArrow">
          <a:avLst>
            <a:gd name="adj1" fmla="val 3766"/>
            <a:gd name="adj2" fmla="val 235004"/>
            <a:gd name="adj3" fmla="val 20583059"/>
            <a:gd name="adj4" fmla="val 19877936"/>
            <a:gd name="adj5" fmla="val 4394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172F0EC0-79DE-4058-A189-C156AD4BAB99}">
      <dsp:nvSpPr>
        <dsp:cNvPr id="0" name=""/>
        <dsp:cNvSpPr/>
      </dsp:nvSpPr>
      <dsp:spPr>
        <a:xfrm>
          <a:off x="4293578" y="1600198"/>
          <a:ext cx="1614117" cy="93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Asset Performance &amp; Tracking (CMMS)     </a:t>
          </a:r>
        </a:p>
      </dsp:txBody>
      <dsp:txXfrm>
        <a:off x="4293578" y="1600198"/>
        <a:ext cx="1614117" cy="937393"/>
      </dsp:txXfrm>
    </dsp:sp>
    <dsp:sp modelId="{AF597219-00DE-4E3B-92D4-F456FC17E9CA}">
      <dsp:nvSpPr>
        <dsp:cNvPr id="0" name=""/>
        <dsp:cNvSpPr/>
      </dsp:nvSpPr>
      <dsp:spPr>
        <a:xfrm>
          <a:off x="553996" y="-444880"/>
          <a:ext cx="4853520" cy="4853520"/>
        </a:xfrm>
        <a:prstGeom prst="circularArrow">
          <a:avLst>
            <a:gd name="adj1" fmla="val 3766"/>
            <a:gd name="adj2" fmla="val 235004"/>
            <a:gd name="adj3" fmla="val 1453594"/>
            <a:gd name="adj4" fmla="val 866307"/>
            <a:gd name="adj5" fmla="val 4394"/>
          </a:avLst>
        </a:prstGeom>
        <a:gradFill rotWithShape="0">
          <a:gsLst>
            <a:gs pos="80000">
              <a:schemeClr val="accent4"/>
            </a:gs>
            <a:gs pos="0">
              <a:schemeClr val="accent4"/>
            </a:gs>
            <a:gs pos="100000">
              <a:schemeClr val="accent4">
                <a:lumMod val="75000"/>
              </a:schemeClr>
            </a:gs>
          </a:gsLst>
          <a:lin ang="16200000" scaled="0"/>
        </a:gra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0B5677-F64C-4538-8258-9CC74606BA13}">
      <dsp:nvSpPr>
        <dsp:cNvPr id="0" name=""/>
        <dsp:cNvSpPr/>
      </dsp:nvSpPr>
      <dsp:spPr>
        <a:xfrm>
          <a:off x="3958076" y="3033126"/>
          <a:ext cx="1585001" cy="93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rgbClr val="FF0000"/>
              </a:solidFill>
              <a:effectLst/>
              <a:latin typeface="Tahoma" pitchFamily="34" charset="0"/>
            </a:rPr>
            <a:t>Level of Service Agreements</a:t>
          </a:r>
        </a:p>
      </dsp:txBody>
      <dsp:txXfrm>
        <a:off x="3958076" y="3033126"/>
        <a:ext cx="1585001" cy="937393"/>
      </dsp:txXfrm>
    </dsp:sp>
    <dsp:sp modelId="{E60BC257-4ACC-407F-B07E-74BAA0719AA5}">
      <dsp:nvSpPr>
        <dsp:cNvPr id="0" name=""/>
        <dsp:cNvSpPr/>
      </dsp:nvSpPr>
      <dsp:spPr>
        <a:xfrm>
          <a:off x="711235" y="-303940"/>
          <a:ext cx="4853520" cy="4853520"/>
        </a:xfrm>
        <a:prstGeom prst="circularArrow">
          <a:avLst>
            <a:gd name="adj1" fmla="val 3766"/>
            <a:gd name="adj2" fmla="val 235004"/>
            <a:gd name="adj3" fmla="val 4225679"/>
            <a:gd name="adj4" fmla="val 3359986"/>
            <a:gd name="adj5" fmla="val 4394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7D6B9444-033F-40F5-AD43-B63E96F68FEC}">
      <dsp:nvSpPr>
        <dsp:cNvPr id="0" name=""/>
        <dsp:cNvSpPr/>
      </dsp:nvSpPr>
      <dsp:spPr>
        <a:xfrm>
          <a:off x="2180738" y="3962402"/>
          <a:ext cx="1558679" cy="93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Condition &amp; Criticality Evaluation of Critical Assets</a:t>
          </a:r>
        </a:p>
      </dsp:txBody>
      <dsp:txXfrm>
        <a:off x="2180738" y="3962402"/>
        <a:ext cx="1558679" cy="937393"/>
      </dsp:txXfrm>
    </dsp:sp>
    <dsp:sp modelId="{98EAF2A6-1318-4337-A808-35A95FDB3BB3}">
      <dsp:nvSpPr>
        <dsp:cNvPr id="0" name=""/>
        <dsp:cNvSpPr/>
      </dsp:nvSpPr>
      <dsp:spPr>
        <a:xfrm>
          <a:off x="573137" y="-231070"/>
          <a:ext cx="4853520" cy="4853520"/>
        </a:xfrm>
        <a:prstGeom prst="circularArrow">
          <a:avLst>
            <a:gd name="adj1" fmla="val 3766"/>
            <a:gd name="adj2" fmla="val 235004"/>
            <a:gd name="adj3" fmla="val 7688827"/>
            <a:gd name="adj4" fmla="val 6693855"/>
            <a:gd name="adj5" fmla="val 4394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67BE835D-E107-4E6D-A115-8D5868727142}">
      <dsp:nvSpPr>
        <dsp:cNvPr id="0" name=""/>
        <dsp:cNvSpPr/>
      </dsp:nvSpPr>
      <dsp:spPr>
        <a:xfrm>
          <a:off x="538506" y="2912906"/>
          <a:ext cx="1278717" cy="93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Risk Based Assessment</a:t>
          </a:r>
        </a:p>
      </dsp:txBody>
      <dsp:txXfrm>
        <a:off x="538506" y="2912906"/>
        <a:ext cx="1278717" cy="937393"/>
      </dsp:txXfrm>
    </dsp:sp>
    <dsp:sp modelId="{7300B48F-0BE5-4E5E-AD6D-9DAEAC263D35}">
      <dsp:nvSpPr>
        <dsp:cNvPr id="0" name=""/>
        <dsp:cNvSpPr/>
      </dsp:nvSpPr>
      <dsp:spPr>
        <a:xfrm>
          <a:off x="412709" y="-787365"/>
          <a:ext cx="4853520" cy="4853520"/>
        </a:xfrm>
        <a:prstGeom prst="circularArrow">
          <a:avLst>
            <a:gd name="adj1" fmla="val 3766"/>
            <a:gd name="adj2" fmla="val 235004"/>
            <a:gd name="adj3" fmla="val 9210359"/>
            <a:gd name="adj4" fmla="val 8709103"/>
            <a:gd name="adj5" fmla="val 4394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B0D848F9-DDCD-4E42-8910-5D2AE5970ED0}">
      <dsp:nvSpPr>
        <dsp:cNvPr id="0" name=""/>
        <dsp:cNvSpPr/>
      </dsp:nvSpPr>
      <dsp:spPr>
        <a:xfrm>
          <a:off x="-107719" y="1557677"/>
          <a:ext cx="1874084" cy="93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Business Case Prioritized CIP</a:t>
          </a:r>
        </a:p>
      </dsp:txBody>
      <dsp:txXfrm>
        <a:off x="-107719" y="1557677"/>
        <a:ext cx="1874084" cy="937393"/>
      </dsp:txXfrm>
    </dsp:sp>
    <dsp:sp modelId="{DBF7DE26-030B-4E7B-9013-24EF281A0880}">
      <dsp:nvSpPr>
        <dsp:cNvPr id="0" name=""/>
        <dsp:cNvSpPr/>
      </dsp:nvSpPr>
      <dsp:spPr>
        <a:xfrm>
          <a:off x="706757" y="-271059"/>
          <a:ext cx="4853520" cy="4853520"/>
        </a:xfrm>
        <a:prstGeom prst="circularArrow">
          <a:avLst>
            <a:gd name="adj1" fmla="val 3766"/>
            <a:gd name="adj2" fmla="val 235004"/>
            <a:gd name="adj3" fmla="val 12351581"/>
            <a:gd name="adj4" fmla="val 11733874"/>
            <a:gd name="adj5" fmla="val 4394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0364DD6E-BF99-47AC-A3DF-89844F190E62}">
      <dsp:nvSpPr>
        <dsp:cNvPr id="0" name=""/>
        <dsp:cNvSpPr/>
      </dsp:nvSpPr>
      <dsp:spPr>
        <a:xfrm>
          <a:off x="1003190" y="111479"/>
          <a:ext cx="1431709" cy="93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Continuous Improvement Process</a:t>
          </a:r>
          <a:endParaRPr kumimoji="0" lang="en-US" sz="1400" b="1" i="0" u="none" strike="noStrike" kern="1200" cap="none" normalizeH="0" baseline="0" dirty="0">
            <a:ln/>
            <a:effectLst/>
            <a:latin typeface="Tahoma" pitchFamily="34" charset="0"/>
          </a:endParaRPr>
        </a:p>
      </dsp:txBody>
      <dsp:txXfrm>
        <a:off x="1003190" y="111479"/>
        <a:ext cx="1431709" cy="937393"/>
      </dsp:txXfrm>
    </dsp:sp>
    <dsp:sp modelId="{E06DCB6F-DAB2-4020-B929-76352312E873}">
      <dsp:nvSpPr>
        <dsp:cNvPr id="0" name=""/>
        <dsp:cNvSpPr/>
      </dsp:nvSpPr>
      <dsp:spPr>
        <a:xfrm>
          <a:off x="580836" y="-606"/>
          <a:ext cx="4853520" cy="4853520"/>
        </a:xfrm>
        <a:prstGeom prst="circularArrow">
          <a:avLst>
            <a:gd name="adj1" fmla="val 3766"/>
            <a:gd name="adj2" fmla="val 235004"/>
            <a:gd name="adj3" fmla="val 16735827"/>
            <a:gd name="adj4" fmla="val 15306615"/>
            <a:gd name="adj5" fmla="val 4394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82AB5-767D-427E-AE3F-6B8F96A8C36B}">
      <dsp:nvSpPr>
        <dsp:cNvPr id="0" name=""/>
        <dsp:cNvSpPr/>
      </dsp:nvSpPr>
      <dsp:spPr>
        <a:xfrm>
          <a:off x="3503159" y="239537"/>
          <a:ext cx="1637327" cy="792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Asset Inventory &amp; Mapping (GeoDatabase)</a:t>
          </a:r>
        </a:p>
      </dsp:txBody>
      <dsp:txXfrm>
        <a:off x="3503159" y="239537"/>
        <a:ext cx="1637327" cy="792913"/>
      </dsp:txXfrm>
    </dsp:sp>
    <dsp:sp modelId="{F593AE4C-8D5F-409E-8CCE-359C0450D5DD}">
      <dsp:nvSpPr>
        <dsp:cNvPr id="0" name=""/>
        <dsp:cNvSpPr/>
      </dsp:nvSpPr>
      <dsp:spPr>
        <a:xfrm>
          <a:off x="356074" y="-323981"/>
          <a:ext cx="4853520" cy="4853520"/>
        </a:xfrm>
        <a:prstGeom prst="circularArrow">
          <a:avLst>
            <a:gd name="adj1" fmla="val 3766"/>
            <a:gd name="adj2" fmla="val 235004"/>
            <a:gd name="adj3" fmla="val 20583059"/>
            <a:gd name="adj4" fmla="val 19877936"/>
            <a:gd name="adj5" fmla="val 4394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172F0EC0-79DE-4058-A189-C156AD4BAB99}">
      <dsp:nvSpPr>
        <dsp:cNvPr id="0" name=""/>
        <dsp:cNvSpPr/>
      </dsp:nvSpPr>
      <dsp:spPr>
        <a:xfrm>
          <a:off x="4293578" y="1600198"/>
          <a:ext cx="1614117" cy="93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Asset Performance &amp; Tracking (CMMS)     </a:t>
          </a:r>
        </a:p>
      </dsp:txBody>
      <dsp:txXfrm>
        <a:off x="4293578" y="1600198"/>
        <a:ext cx="1614117" cy="937393"/>
      </dsp:txXfrm>
    </dsp:sp>
    <dsp:sp modelId="{AF597219-00DE-4E3B-92D4-F456FC17E9CA}">
      <dsp:nvSpPr>
        <dsp:cNvPr id="0" name=""/>
        <dsp:cNvSpPr/>
      </dsp:nvSpPr>
      <dsp:spPr>
        <a:xfrm>
          <a:off x="553996" y="-444880"/>
          <a:ext cx="4853520" cy="4853520"/>
        </a:xfrm>
        <a:prstGeom prst="circularArrow">
          <a:avLst>
            <a:gd name="adj1" fmla="val 3766"/>
            <a:gd name="adj2" fmla="val 235004"/>
            <a:gd name="adj3" fmla="val 1453594"/>
            <a:gd name="adj4" fmla="val 866307"/>
            <a:gd name="adj5" fmla="val 4394"/>
          </a:avLst>
        </a:prstGeom>
        <a:gradFill rotWithShape="0">
          <a:gsLst>
            <a:gs pos="80000">
              <a:schemeClr val="accent4"/>
            </a:gs>
            <a:gs pos="0">
              <a:schemeClr val="accent4"/>
            </a:gs>
            <a:gs pos="100000">
              <a:schemeClr val="accent4">
                <a:lumMod val="75000"/>
              </a:schemeClr>
            </a:gs>
          </a:gsLst>
          <a:lin ang="16200000" scaled="0"/>
        </a:gra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0B5677-F64C-4538-8258-9CC74606BA13}">
      <dsp:nvSpPr>
        <dsp:cNvPr id="0" name=""/>
        <dsp:cNvSpPr/>
      </dsp:nvSpPr>
      <dsp:spPr>
        <a:xfrm>
          <a:off x="3958076" y="3033126"/>
          <a:ext cx="1585001" cy="93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Level of Service Agreements</a:t>
          </a:r>
        </a:p>
      </dsp:txBody>
      <dsp:txXfrm>
        <a:off x="3958076" y="3033126"/>
        <a:ext cx="1585001" cy="937393"/>
      </dsp:txXfrm>
    </dsp:sp>
    <dsp:sp modelId="{E60BC257-4ACC-407F-B07E-74BAA0719AA5}">
      <dsp:nvSpPr>
        <dsp:cNvPr id="0" name=""/>
        <dsp:cNvSpPr/>
      </dsp:nvSpPr>
      <dsp:spPr>
        <a:xfrm>
          <a:off x="711235" y="-303940"/>
          <a:ext cx="4853520" cy="4853520"/>
        </a:xfrm>
        <a:prstGeom prst="circularArrow">
          <a:avLst>
            <a:gd name="adj1" fmla="val 3766"/>
            <a:gd name="adj2" fmla="val 235004"/>
            <a:gd name="adj3" fmla="val 4225679"/>
            <a:gd name="adj4" fmla="val 3359986"/>
            <a:gd name="adj5" fmla="val 4394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7D6B9444-033F-40F5-AD43-B63E96F68FEC}">
      <dsp:nvSpPr>
        <dsp:cNvPr id="0" name=""/>
        <dsp:cNvSpPr/>
      </dsp:nvSpPr>
      <dsp:spPr>
        <a:xfrm>
          <a:off x="2180738" y="3962402"/>
          <a:ext cx="1558679" cy="93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rgbClr val="FF0000"/>
              </a:solidFill>
              <a:effectLst/>
              <a:latin typeface="Tahoma" pitchFamily="34" charset="0"/>
            </a:rPr>
            <a:t>Condition &amp; Criticality Evaluation of Critical Assets</a:t>
          </a:r>
        </a:p>
      </dsp:txBody>
      <dsp:txXfrm>
        <a:off x="2180738" y="3962402"/>
        <a:ext cx="1558679" cy="937393"/>
      </dsp:txXfrm>
    </dsp:sp>
    <dsp:sp modelId="{98EAF2A6-1318-4337-A808-35A95FDB3BB3}">
      <dsp:nvSpPr>
        <dsp:cNvPr id="0" name=""/>
        <dsp:cNvSpPr/>
      </dsp:nvSpPr>
      <dsp:spPr>
        <a:xfrm>
          <a:off x="573137" y="-231070"/>
          <a:ext cx="4853520" cy="4853520"/>
        </a:xfrm>
        <a:prstGeom prst="circularArrow">
          <a:avLst>
            <a:gd name="adj1" fmla="val 3766"/>
            <a:gd name="adj2" fmla="val 235004"/>
            <a:gd name="adj3" fmla="val 7688827"/>
            <a:gd name="adj4" fmla="val 6693855"/>
            <a:gd name="adj5" fmla="val 4394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67BE835D-E107-4E6D-A115-8D5868727142}">
      <dsp:nvSpPr>
        <dsp:cNvPr id="0" name=""/>
        <dsp:cNvSpPr/>
      </dsp:nvSpPr>
      <dsp:spPr>
        <a:xfrm>
          <a:off x="538506" y="2912906"/>
          <a:ext cx="1278717" cy="93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Risk Based Assessment</a:t>
          </a:r>
        </a:p>
      </dsp:txBody>
      <dsp:txXfrm>
        <a:off x="538506" y="2912906"/>
        <a:ext cx="1278717" cy="937393"/>
      </dsp:txXfrm>
    </dsp:sp>
    <dsp:sp modelId="{7300B48F-0BE5-4E5E-AD6D-9DAEAC263D35}">
      <dsp:nvSpPr>
        <dsp:cNvPr id="0" name=""/>
        <dsp:cNvSpPr/>
      </dsp:nvSpPr>
      <dsp:spPr>
        <a:xfrm>
          <a:off x="412709" y="-787365"/>
          <a:ext cx="4853520" cy="4853520"/>
        </a:xfrm>
        <a:prstGeom prst="circularArrow">
          <a:avLst>
            <a:gd name="adj1" fmla="val 3766"/>
            <a:gd name="adj2" fmla="val 235004"/>
            <a:gd name="adj3" fmla="val 9210359"/>
            <a:gd name="adj4" fmla="val 8709103"/>
            <a:gd name="adj5" fmla="val 4394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B0D848F9-DDCD-4E42-8910-5D2AE5970ED0}">
      <dsp:nvSpPr>
        <dsp:cNvPr id="0" name=""/>
        <dsp:cNvSpPr/>
      </dsp:nvSpPr>
      <dsp:spPr>
        <a:xfrm>
          <a:off x="-107719" y="1557677"/>
          <a:ext cx="1874084" cy="93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Business Case Prioritized CIP</a:t>
          </a:r>
        </a:p>
      </dsp:txBody>
      <dsp:txXfrm>
        <a:off x="-107719" y="1557677"/>
        <a:ext cx="1874084" cy="937393"/>
      </dsp:txXfrm>
    </dsp:sp>
    <dsp:sp modelId="{DBF7DE26-030B-4E7B-9013-24EF281A0880}">
      <dsp:nvSpPr>
        <dsp:cNvPr id="0" name=""/>
        <dsp:cNvSpPr/>
      </dsp:nvSpPr>
      <dsp:spPr>
        <a:xfrm>
          <a:off x="706757" y="-271059"/>
          <a:ext cx="4853520" cy="4853520"/>
        </a:xfrm>
        <a:prstGeom prst="circularArrow">
          <a:avLst>
            <a:gd name="adj1" fmla="val 3766"/>
            <a:gd name="adj2" fmla="val 235004"/>
            <a:gd name="adj3" fmla="val 12351581"/>
            <a:gd name="adj4" fmla="val 11733874"/>
            <a:gd name="adj5" fmla="val 4394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0364DD6E-BF99-47AC-A3DF-89844F190E62}">
      <dsp:nvSpPr>
        <dsp:cNvPr id="0" name=""/>
        <dsp:cNvSpPr/>
      </dsp:nvSpPr>
      <dsp:spPr>
        <a:xfrm>
          <a:off x="1003190" y="111479"/>
          <a:ext cx="1431709" cy="93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Continuous Improvement Process</a:t>
          </a:r>
          <a:endParaRPr kumimoji="0" lang="en-US" sz="1400" b="1" i="0" u="none" strike="noStrike" kern="1200" cap="none" normalizeH="0" baseline="0" dirty="0">
            <a:ln/>
            <a:effectLst/>
            <a:latin typeface="Tahoma" pitchFamily="34" charset="0"/>
          </a:endParaRPr>
        </a:p>
      </dsp:txBody>
      <dsp:txXfrm>
        <a:off x="1003190" y="111479"/>
        <a:ext cx="1431709" cy="937393"/>
      </dsp:txXfrm>
    </dsp:sp>
    <dsp:sp modelId="{E06DCB6F-DAB2-4020-B929-76352312E873}">
      <dsp:nvSpPr>
        <dsp:cNvPr id="0" name=""/>
        <dsp:cNvSpPr/>
      </dsp:nvSpPr>
      <dsp:spPr>
        <a:xfrm>
          <a:off x="580836" y="-606"/>
          <a:ext cx="4853520" cy="4853520"/>
        </a:xfrm>
        <a:prstGeom prst="circularArrow">
          <a:avLst>
            <a:gd name="adj1" fmla="val 3766"/>
            <a:gd name="adj2" fmla="val 235004"/>
            <a:gd name="adj3" fmla="val 16735827"/>
            <a:gd name="adj4" fmla="val 15306615"/>
            <a:gd name="adj5" fmla="val 4394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82AB5-767D-427E-AE3F-6B8F96A8C36B}">
      <dsp:nvSpPr>
        <dsp:cNvPr id="0" name=""/>
        <dsp:cNvSpPr/>
      </dsp:nvSpPr>
      <dsp:spPr>
        <a:xfrm>
          <a:off x="3503159" y="239537"/>
          <a:ext cx="1637327" cy="792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Asset Inventory &amp; Mapping (GeoDatabase)</a:t>
          </a:r>
        </a:p>
      </dsp:txBody>
      <dsp:txXfrm>
        <a:off x="3503159" y="239537"/>
        <a:ext cx="1637327" cy="792913"/>
      </dsp:txXfrm>
    </dsp:sp>
    <dsp:sp modelId="{F593AE4C-8D5F-409E-8CCE-359C0450D5DD}">
      <dsp:nvSpPr>
        <dsp:cNvPr id="0" name=""/>
        <dsp:cNvSpPr/>
      </dsp:nvSpPr>
      <dsp:spPr>
        <a:xfrm>
          <a:off x="356074" y="-323981"/>
          <a:ext cx="4853520" cy="4853520"/>
        </a:xfrm>
        <a:prstGeom prst="circularArrow">
          <a:avLst>
            <a:gd name="adj1" fmla="val 3766"/>
            <a:gd name="adj2" fmla="val 235004"/>
            <a:gd name="adj3" fmla="val 20583059"/>
            <a:gd name="adj4" fmla="val 19877936"/>
            <a:gd name="adj5" fmla="val 4394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172F0EC0-79DE-4058-A189-C156AD4BAB99}">
      <dsp:nvSpPr>
        <dsp:cNvPr id="0" name=""/>
        <dsp:cNvSpPr/>
      </dsp:nvSpPr>
      <dsp:spPr>
        <a:xfrm>
          <a:off x="4293578" y="1600198"/>
          <a:ext cx="1614117" cy="93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Asset Performance &amp; Tracking (CMMS)     </a:t>
          </a:r>
        </a:p>
      </dsp:txBody>
      <dsp:txXfrm>
        <a:off x="4293578" y="1600198"/>
        <a:ext cx="1614117" cy="937393"/>
      </dsp:txXfrm>
    </dsp:sp>
    <dsp:sp modelId="{AF597219-00DE-4E3B-92D4-F456FC17E9CA}">
      <dsp:nvSpPr>
        <dsp:cNvPr id="0" name=""/>
        <dsp:cNvSpPr/>
      </dsp:nvSpPr>
      <dsp:spPr>
        <a:xfrm>
          <a:off x="553996" y="-444880"/>
          <a:ext cx="4853520" cy="4853520"/>
        </a:xfrm>
        <a:prstGeom prst="circularArrow">
          <a:avLst>
            <a:gd name="adj1" fmla="val 3766"/>
            <a:gd name="adj2" fmla="val 235004"/>
            <a:gd name="adj3" fmla="val 1453594"/>
            <a:gd name="adj4" fmla="val 866307"/>
            <a:gd name="adj5" fmla="val 4394"/>
          </a:avLst>
        </a:prstGeom>
        <a:gradFill rotWithShape="0">
          <a:gsLst>
            <a:gs pos="80000">
              <a:schemeClr val="accent4"/>
            </a:gs>
            <a:gs pos="0">
              <a:schemeClr val="accent4"/>
            </a:gs>
            <a:gs pos="100000">
              <a:schemeClr val="accent4">
                <a:lumMod val="75000"/>
              </a:schemeClr>
            </a:gs>
          </a:gsLst>
          <a:lin ang="16200000" scaled="0"/>
        </a:gra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0B5677-F64C-4538-8258-9CC74606BA13}">
      <dsp:nvSpPr>
        <dsp:cNvPr id="0" name=""/>
        <dsp:cNvSpPr/>
      </dsp:nvSpPr>
      <dsp:spPr>
        <a:xfrm>
          <a:off x="3958076" y="3033126"/>
          <a:ext cx="1585001" cy="93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Level of Service Agreements</a:t>
          </a:r>
        </a:p>
      </dsp:txBody>
      <dsp:txXfrm>
        <a:off x="3958076" y="3033126"/>
        <a:ext cx="1585001" cy="937393"/>
      </dsp:txXfrm>
    </dsp:sp>
    <dsp:sp modelId="{E60BC257-4ACC-407F-B07E-74BAA0719AA5}">
      <dsp:nvSpPr>
        <dsp:cNvPr id="0" name=""/>
        <dsp:cNvSpPr/>
      </dsp:nvSpPr>
      <dsp:spPr>
        <a:xfrm>
          <a:off x="711235" y="-303940"/>
          <a:ext cx="4853520" cy="4853520"/>
        </a:xfrm>
        <a:prstGeom prst="circularArrow">
          <a:avLst>
            <a:gd name="adj1" fmla="val 3766"/>
            <a:gd name="adj2" fmla="val 235004"/>
            <a:gd name="adj3" fmla="val 4225679"/>
            <a:gd name="adj4" fmla="val 3359986"/>
            <a:gd name="adj5" fmla="val 4394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7D6B9444-033F-40F5-AD43-B63E96F68FEC}">
      <dsp:nvSpPr>
        <dsp:cNvPr id="0" name=""/>
        <dsp:cNvSpPr/>
      </dsp:nvSpPr>
      <dsp:spPr>
        <a:xfrm>
          <a:off x="2180738" y="3962402"/>
          <a:ext cx="1558679" cy="93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Condition &amp; Criticality Evaluation of Critical Assets</a:t>
          </a:r>
        </a:p>
      </dsp:txBody>
      <dsp:txXfrm>
        <a:off x="2180738" y="3962402"/>
        <a:ext cx="1558679" cy="937393"/>
      </dsp:txXfrm>
    </dsp:sp>
    <dsp:sp modelId="{98EAF2A6-1318-4337-A808-35A95FDB3BB3}">
      <dsp:nvSpPr>
        <dsp:cNvPr id="0" name=""/>
        <dsp:cNvSpPr/>
      </dsp:nvSpPr>
      <dsp:spPr>
        <a:xfrm>
          <a:off x="573137" y="-231070"/>
          <a:ext cx="4853520" cy="4853520"/>
        </a:xfrm>
        <a:prstGeom prst="circularArrow">
          <a:avLst>
            <a:gd name="adj1" fmla="val 3766"/>
            <a:gd name="adj2" fmla="val 235004"/>
            <a:gd name="adj3" fmla="val 7688827"/>
            <a:gd name="adj4" fmla="val 6693855"/>
            <a:gd name="adj5" fmla="val 4394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67BE835D-E107-4E6D-A115-8D5868727142}">
      <dsp:nvSpPr>
        <dsp:cNvPr id="0" name=""/>
        <dsp:cNvSpPr/>
      </dsp:nvSpPr>
      <dsp:spPr>
        <a:xfrm>
          <a:off x="538506" y="2912906"/>
          <a:ext cx="1278717" cy="93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rgbClr val="FF0000"/>
              </a:solidFill>
              <a:effectLst/>
              <a:latin typeface="Tahoma" pitchFamily="34" charset="0"/>
            </a:rPr>
            <a:t>Risk Based Assessment</a:t>
          </a:r>
        </a:p>
      </dsp:txBody>
      <dsp:txXfrm>
        <a:off x="538506" y="2912906"/>
        <a:ext cx="1278717" cy="937393"/>
      </dsp:txXfrm>
    </dsp:sp>
    <dsp:sp modelId="{7300B48F-0BE5-4E5E-AD6D-9DAEAC263D35}">
      <dsp:nvSpPr>
        <dsp:cNvPr id="0" name=""/>
        <dsp:cNvSpPr/>
      </dsp:nvSpPr>
      <dsp:spPr>
        <a:xfrm>
          <a:off x="412709" y="-787365"/>
          <a:ext cx="4853520" cy="4853520"/>
        </a:xfrm>
        <a:prstGeom prst="circularArrow">
          <a:avLst>
            <a:gd name="adj1" fmla="val 3766"/>
            <a:gd name="adj2" fmla="val 235004"/>
            <a:gd name="adj3" fmla="val 9210359"/>
            <a:gd name="adj4" fmla="val 8709103"/>
            <a:gd name="adj5" fmla="val 4394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B0D848F9-DDCD-4E42-8910-5D2AE5970ED0}">
      <dsp:nvSpPr>
        <dsp:cNvPr id="0" name=""/>
        <dsp:cNvSpPr/>
      </dsp:nvSpPr>
      <dsp:spPr>
        <a:xfrm>
          <a:off x="-107719" y="1557677"/>
          <a:ext cx="1874084" cy="93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Business Case Prioritized CIP</a:t>
          </a:r>
        </a:p>
      </dsp:txBody>
      <dsp:txXfrm>
        <a:off x="-107719" y="1557677"/>
        <a:ext cx="1874084" cy="937393"/>
      </dsp:txXfrm>
    </dsp:sp>
    <dsp:sp modelId="{DBF7DE26-030B-4E7B-9013-24EF281A0880}">
      <dsp:nvSpPr>
        <dsp:cNvPr id="0" name=""/>
        <dsp:cNvSpPr/>
      </dsp:nvSpPr>
      <dsp:spPr>
        <a:xfrm>
          <a:off x="706757" y="-271059"/>
          <a:ext cx="4853520" cy="4853520"/>
        </a:xfrm>
        <a:prstGeom prst="circularArrow">
          <a:avLst>
            <a:gd name="adj1" fmla="val 3766"/>
            <a:gd name="adj2" fmla="val 235004"/>
            <a:gd name="adj3" fmla="val 12351581"/>
            <a:gd name="adj4" fmla="val 11733874"/>
            <a:gd name="adj5" fmla="val 4394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0364DD6E-BF99-47AC-A3DF-89844F190E62}">
      <dsp:nvSpPr>
        <dsp:cNvPr id="0" name=""/>
        <dsp:cNvSpPr/>
      </dsp:nvSpPr>
      <dsp:spPr>
        <a:xfrm>
          <a:off x="1003190" y="111479"/>
          <a:ext cx="1431709" cy="93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Continuous Improvement Process</a:t>
          </a:r>
          <a:endParaRPr kumimoji="0" lang="en-US" sz="1400" b="1" i="0" u="none" strike="noStrike" kern="1200" cap="none" normalizeH="0" baseline="0" dirty="0">
            <a:ln/>
            <a:effectLst/>
            <a:latin typeface="Tahoma" pitchFamily="34" charset="0"/>
          </a:endParaRPr>
        </a:p>
      </dsp:txBody>
      <dsp:txXfrm>
        <a:off x="1003190" y="111479"/>
        <a:ext cx="1431709" cy="937393"/>
      </dsp:txXfrm>
    </dsp:sp>
    <dsp:sp modelId="{E06DCB6F-DAB2-4020-B929-76352312E873}">
      <dsp:nvSpPr>
        <dsp:cNvPr id="0" name=""/>
        <dsp:cNvSpPr/>
      </dsp:nvSpPr>
      <dsp:spPr>
        <a:xfrm>
          <a:off x="580836" y="-606"/>
          <a:ext cx="4853520" cy="4853520"/>
        </a:xfrm>
        <a:prstGeom prst="circularArrow">
          <a:avLst>
            <a:gd name="adj1" fmla="val 3766"/>
            <a:gd name="adj2" fmla="val 235004"/>
            <a:gd name="adj3" fmla="val 16735827"/>
            <a:gd name="adj4" fmla="val 15306615"/>
            <a:gd name="adj5" fmla="val 4394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82AB5-767D-427E-AE3F-6B8F96A8C36B}">
      <dsp:nvSpPr>
        <dsp:cNvPr id="0" name=""/>
        <dsp:cNvSpPr/>
      </dsp:nvSpPr>
      <dsp:spPr>
        <a:xfrm>
          <a:off x="3503159" y="239537"/>
          <a:ext cx="1637327" cy="792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Asset Inventory &amp; Mapping (GeoDatabase)</a:t>
          </a:r>
        </a:p>
      </dsp:txBody>
      <dsp:txXfrm>
        <a:off x="3503159" y="239537"/>
        <a:ext cx="1637327" cy="792913"/>
      </dsp:txXfrm>
    </dsp:sp>
    <dsp:sp modelId="{F593AE4C-8D5F-409E-8CCE-359C0450D5DD}">
      <dsp:nvSpPr>
        <dsp:cNvPr id="0" name=""/>
        <dsp:cNvSpPr/>
      </dsp:nvSpPr>
      <dsp:spPr>
        <a:xfrm>
          <a:off x="356074" y="-323981"/>
          <a:ext cx="4853520" cy="4853520"/>
        </a:xfrm>
        <a:prstGeom prst="circularArrow">
          <a:avLst>
            <a:gd name="adj1" fmla="val 3766"/>
            <a:gd name="adj2" fmla="val 235004"/>
            <a:gd name="adj3" fmla="val 20583059"/>
            <a:gd name="adj4" fmla="val 19877936"/>
            <a:gd name="adj5" fmla="val 4394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172F0EC0-79DE-4058-A189-C156AD4BAB99}">
      <dsp:nvSpPr>
        <dsp:cNvPr id="0" name=""/>
        <dsp:cNvSpPr/>
      </dsp:nvSpPr>
      <dsp:spPr>
        <a:xfrm>
          <a:off x="4293578" y="1600198"/>
          <a:ext cx="1614117" cy="93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Asset Performance &amp; Tracking (CMMS)     </a:t>
          </a:r>
        </a:p>
      </dsp:txBody>
      <dsp:txXfrm>
        <a:off x="4293578" y="1600198"/>
        <a:ext cx="1614117" cy="937393"/>
      </dsp:txXfrm>
    </dsp:sp>
    <dsp:sp modelId="{AF597219-00DE-4E3B-92D4-F456FC17E9CA}">
      <dsp:nvSpPr>
        <dsp:cNvPr id="0" name=""/>
        <dsp:cNvSpPr/>
      </dsp:nvSpPr>
      <dsp:spPr>
        <a:xfrm>
          <a:off x="553996" y="-444880"/>
          <a:ext cx="4853520" cy="4853520"/>
        </a:xfrm>
        <a:prstGeom prst="circularArrow">
          <a:avLst>
            <a:gd name="adj1" fmla="val 3766"/>
            <a:gd name="adj2" fmla="val 235004"/>
            <a:gd name="adj3" fmla="val 1453594"/>
            <a:gd name="adj4" fmla="val 866307"/>
            <a:gd name="adj5" fmla="val 4394"/>
          </a:avLst>
        </a:prstGeom>
        <a:gradFill rotWithShape="0">
          <a:gsLst>
            <a:gs pos="80000">
              <a:schemeClr val="accent4"/>
            </a:gs>
            <a:gs pos="0">
              <a:schemeClr val="accent4"/>
            </a:gs>
            <a:gs pos="100000">
              <a:schemeClr val="accent4">
                <a:lumMod val="75000"/>
              </a:schemeClr>
            </a:gs>
          </a:gsLst>
          <a:lin ang="16200000" scaled="0"/>
        </a:gra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0B5677-F64C-4538-8258-9CC74606BA13}">
      <dsp:nvSpPr>
        <dsp:cNvPr id="0" name=""/>
        <dsp:cNvSpPr/>
      </dsp:nvSpPr>
      <dsp:spPr>
        <a:xfrm>
          <a:off x="3958076" y="3033126"/>
          <a:ext cx="1585001" cy="93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Level of Service Agreements</a:t>
          </a:r>
        </a:p>
      </dsp:txBody>
      <dsp:txXfrm>
        <a:off x="3958076" y="3033126"/>
        <a:ext cx="1585001" cy="937393"/>
      </dsp:txXfrm>
    </dsp:sp>
    <dsp:sp modelId="{E60BC257-4ACC-407F-B07E-74BAA0719AA5}">
      <dsp:nvSpPr>
        <dsp:cNvPr id="0" name=""/>
        <dsp:cNvSpPr/>
      </dsp:nvSpPr>
      <dsp:spPr>
        <a:xfrm>
          <a:off x="711235" y="-303940"/>
          <a:ext cx="4853520" cy="4853520"/>
        </a:xfrm>
        <a:prstGeom prst="circularArrow">
          <a:avLst>
            <a:gd name="adj1" fmla="val 3766"/>
            <a:gd name="adj2" fmla="val 235004"/>
            <a:gd name="adj3" fmla="val 4225679"/>
            <a:gd name="adj4" fmla="val 3359986"/>
            <a:gd name="adj5" fmla="val 4394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7D6B9444-033F-40F5-AD43-B63E96F68FEC}">
      <dsp:nvSpPr>
        <dsp:cNvPr id="0" name=""/>
        <dsp:cNvSpPr/>
      </dsp:nvSpPr>
      <dsp:spPr>
        <a:xfrm>
          <a:off x="2180738" y="3962402"/>
          <a:ext cx="1558679" cy="93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Condition &amp; Criticality Evaluation of Critical Assets</a:t>
          </a:r>
        </a:p>
      </dsp:txBody>
      <dsp:txXfrm>
        <a:off x="2180738" y="3962402"/>
        <a:ext cx="1558679" cy="937393"/>
      </dsp:txXfrm>
    </dsp:sp>
    <dsp:sp modelId="{98EAF2A6-1318-4337-A808-35A95FDB3BB3}">
      <dsp:nvSpPr>
        <dsp:cNvPr id="0" name=""/>
        <dsp:cNvSpPr/>
      </dsp:nvSpPr>
      <dsp:spPr>
        <a:xfrm>
          <a:off x="573137" y="-231070"/>
          <a:ext cx="4853520" cy="4853520"/>
        </a:xfrm>
        <a:prstGeom prst="circularArrow">
          <a:avLst>
            <a:gd name="adj1" fmla="val 3766"/>
            <a:gd name="adj2" fmla="val 235004"/>
            <a:gd name="adj3" fmla="val 7688827"/>
            <a:gd name="adj4" fmla="val 6693855"/>
            <a:gd name="adj5" fmla="val 4394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67BE835D-E107-4E6D-A115-8D5868727142}">
      <dsp:nvSpPr>
        <dsp:cNvPr id="0" name=""/>
        <dsp:cNvSpPr/>
      </dsp:nvSpPr>
      <dsp:spPr>
        <a:xfrm>
          <a:off x="538506" y="2912906"/>
          <a:ext cx="1278717" cy="93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Risk Based Assessment</a:t>
          </a:r>
        </a:p>
      </dsp:txBody>
      <dsp:txXfrm>
        <a:off x="538506" y="2912906"/>
        <a:ext cx="1278717" cy="937393"/>
      </dsp:txXfrm>
    </dsp:sp>
    <dsp:sp modelId="{7300B48F-0BE5-4E5E-AD6D-9DAEAC263D35}">
      <dsp:nvSpPr>
        <dsp:cNvPr id="0" name=""/>
        <dsp:cNvSpPr/>
      </dsp:nvSpPr>
      <dsp:spPr>
        <a:xfrm>
          <a:off x="412709" y="-787365"/>
          <a:ext cx="4853520" cy="4853520"/>
        </a:xfrm>
        <a:prstGeom prst="circularArrow">
          <a:avLst>
            <a:gd name="adj1" fmla="val 3766"/>
            <a:gd name="adj2" fmla="val 235004"/>
            <a:gd name="adj3" fmla="val 9210359"/>
            <a:gd name="adj4" fmla="val 8709103"/>
            <a:gd name="adj5" fmla="val 4394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B0D848F9-DDCD-4E42-8910-5D2AE5970ED0}">
      <dsp:nvSpPr>
        <dsp:cNvPr id="0" name=""/>
        <dsp:cNvSpPr/>
      </dsp:nvSpPr>
      <dsp:spPr>
        <a:xfrm>
          <a:off x="-107719" y="1557677"/>
          <a:ext cx="1874084" cy="93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rgbClr val="FF0000"/>
              </a:solidFill>
              <a:effectLst/>
              <a:latin typeface="Tahoma" pitchFamily="34" charset="0"/>
            </a:rPr>
            <a:t>Business Case Prioritized CIP</a:t>
          </a:r>
        </a:p>
      </dsp:txBody>
      <dsp:txXfrm>
        <a:off x="-107719" y="1557677"/>
        <a:ext cx="1874084" cy="937393"/>
      </dsp:txXfrm>
    </dsp:sp>
    <dsp:sp modelId="{DBF7DE26-030B-4E7B-9013-24EF281A0880}">
      <dsp:nvSpPr>
        <dsp:cNvPr id="0" name=""/>
        <dsp:cNvSpPr/>
      </dsp:nvSpPr>
      <dsp:spPr>
        <a:xfrm>
          <a:off x="706757" y="-271059"/>
          <a:ext cx="4853520" cy="4853520"/>
        </a:xfrm>
        <a:prstGeom prst="circularArrow">
          <a:avLst>
            <a:gd name="adj1" fmla="val 3766"/>
            <a:gd name="adj2" fmla="val 235004"/>
            <a:gd name="adj3" fmla="val 12351581"/>
            <a:gd name="adj4" fmla="val 11733874"/>
            <a:gd name="adj5" fmla="val 4394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0364DD6E-BF99-47AC-A3DF-89844F190E62}">
      <dsp:nvSpPr>
        <dsp:cNvPr id="0" name=""/>
        <dsp:cNvSpPr/>
      </dsp:nvSpPr>
      <dsp:spPr>
        <a:xfrm>
          <a:off x="1003190" y="111479"/>
          <a:ext cx="1431709" cy="93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Tahoma" pitchFamily="34" charset="0"/>
            </a:rPr>
            <a:t>Continuous Improvement Process</a:t>
          </a:r>
          <a:endParaRPr kumimoji="0" lang="en-US" sz="1400" b="1" i="0" u="none" strike="noStrike" kern="1200" cap="none" normalizeH="0" baseline="0" dirty="0">
            <a:ln/>
            <a:effectLst/>
            <a:latin typeface="Tahoma" pitchFamily="34" charset="0"/>
          </a:endParaRPr>
        </a:p>
      </dsp:txBody>
      <dsp:txXfrm>
        <a:off x="1003190" y="111479"/>
        <a:ext cx="1431709" cy="937393"/>
      </dsp:txXfrm>
    </dsp:sp>
    <dsp:sp modelId="{E06DCB6F-DAB2-4020-B929-76352312E873}">
      <dsp:nvSpPr>
        <dsp:cNvPr id="0" name=""/>
        <dsp:cNvSpPr/>
      </dsp:nvSpPr>
      <dsp:spPr>
        <a:xfrm>
          <a:off x="580836" y="-606"/>
          <a:ext cx="4853520" cy="4853520"/>
        </a:xfrm>
        <a:prstGeom prst="circularArrow">
          <a:avLst>
            <a:gd name="adj1" fmla="val 3766"/>
            <a:gd name="adj2" fmla="val 235004"/>
            <a:gd name="adj3" fmla="val 16735827"/>
            <a:gd name="adj4" fmla="val 15306615"/>
            <a:gd name="adj5" fmla="val 4394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6117C-20D6-491A-A003-441D8E72982A}">
      <dsp:nvSpPr>
        <dsp:cNvPr id="0" name=""/>
        <dsp:cNvSpPr/>
      </dsp:nvSpPr>
      <dsp:spPr>
        <a:xfrm rot="16200000">
          <a:off x="358288" y="-358288"/>
          <a:ext cx="1950422" cy="2667000"/>
        </a:xfrm>
        <a:prstGeom prst="round1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>
              <a:solidFill>
                <a:srgbClr val="002060"/>
              </a:solidFill>
            </a:rPr>
            <a:t>Capacity</a:t>
          </a:r>
        </a:p>
      </dsp:txBody>
      <dsp:txXfrm rot="5400000">
        <a:off x="-1" y="1"/>
        <a:ext cx="2667000" cy="1462816"/>
      </dsp:txXfrm>
    </dsp:sp>
    <dsp:sp modelId="{CA3F538F-ABE8-4EC6-83FF-2DFE8653FA23}">
      <dsp:nvSpPr>
        <dsp:cNvPr id="0" name=""/>
        <dsp:cNvSpPr/>
      </dsp:nvSpPr>
      <dsp:spPr>
        <a:xfrm>
          <a:off x="2667000" y="0"/>
          <a:ext cx="2667000" cy="1950422"/>
        </a:xfrm>
        <a:prstGeom prst="round1Rect">
          <a:avLst/>
        </a:prstGeom>
        <a:solidFill>
          <a:srgbClr val="33CC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>
              <a:solidFill>
                <a:srgbClr val="002060"/>
              </a:solidFill>
            </a:rPr>
            <a:t>Redundancy</a:t>
          </a:r>
        </a:p>
      </dsp:txBody>
      <dsp:txXfrm>
        <a:off x="2667000" y="0"/>
        <a:ext cx="2667000" cy="1462816"/>
      </dsp:txXfrm>
    </dsp:sp>
    <dsp:sp modelId="{83CB7D9E-0B7F-45DF-8753-79B0ACA105AA}">
      <dsp:nvSpPr>
        <dsp:cNvPr id="0" name=""/>
        <dsp:cNvSpPr/>
      </dsp:nvSpPr>
      <dsp:spPr>
        <a:xfrm rot="10800000">
          <a:off x="0" y="1950422"/>
          <a:ext cx="2667000" cy="1950422"/>
        </a:xfrm>
        <a:prstGeom prst="round1Rect">
          <a:avLst/>
        </a:prstGeom>
        <a:solidFill>
          <a:srgbClr val="FF33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>
              <a:solidFill>
                <a:srgbClr val="002060"/>
              </a:solidFill>
            </a:rPr>
            <a:t>Water Quality</a:t>
          </a:r>
        </a:p>
      </dsp:txBody>
      <dsp:txXfrm rot="10800000">
        <a:off x="0" y="2438027"/>
        <a:ext cx="2667000" cy="1462816"/>
      </dsp:txXfrm>
    </dsp:sp>
    <dsp:sp modelId="{07D58B46-21C7-4C12-B5A9-9228A10E6C41}">
      <dsp:nvSpPr>
        <dsp:cNvPr id="0" name=""/>
        <dsp:cNvSpPr/>
      </dsp:nvSpPr>
      <dsp:spPr>
        <a:xfrm rot="5400000">
          <a:off x="3025289" y="1592133"/>
          <a:ext cx="1950422" cy="2667000"/>
        </a:xfrm>
        <a:prstGeom prst="round1Rect">
          <a:avLst/>
        </a:prstGeom>
        <a:solidFill>
          <a:schemeClr val="bg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>
              <a:solidFill>
                <a:srgbClr val="002060"/>
              </a:solidFill>
            </a:rPr>
            <a:t>Rehabilitation</a:t>
          </a:r>
        </a:p>
      </dsp:txBody>
      <dsp:txXfrm rot="-5400000">
        <a:off x="2666999" y="2438027"/>
        <a:ext cx="2667000" cy="1462816"/>
      </dsp:txXfrm>
    </dsp:sp>
    <dsp:sp modelId="{0B0A9E62-C70C-4164-B49F-680D65846114}">
      <dsp:nvSpPr>
        <dsp:cNvPr id="0" name=""/>
        <dsp:cNvSpPr/>
      </dsp:nvSpPr>
      <dsp:spPr>
        <a:xfrm>
          <a:off x="963083" y="1031943"/>
          <a:ext cx="3407833" cy="183695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>
              <a:solidFill>
                <a:srgbClr val="002060"/>
              </a:solidFill>
            </a:rPr>
            <a:t>Prioritized CIP </a:t>
          </a:r>
        </a:p>
      </dsp:txBody>
      <dsp:txXfrm>
        <a:off x="1052756" y="1121616"/>
        <a:ext cx="3228487" cy="1657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C86DE8E3-2C19-4C8B-AF7A-68589E39D4A2}" type="datetimeFigureOut">
              <a:rPr lang="en-US" smtClean="0"/>
              <a:t>10/31/16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9321C5BF-8623-4F23-9F23-197D92FF47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11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6640" tIns="48321" rIns="96640" bIns="4832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6" y="1"/>
            <a:ext cx="3170238" cy="479425"/>
          </a:xfrm>
          <a:prstGeom prst="rect">
            <a:avLst/>
          </a:prstGeom>
        </p:spPr>
        <p:txBody>
          <a:bodyPr vert="horz" lIns="96640" tIns="48321" rIns="96640" bIns="4832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DC2875-8FE5-4DAD-913B-B05DE65FFAC4}" type="datetimeFigureOut">
              <a:rPr lang="en-US"/>
              <a:pPr>
                <a:defRPr/>
              </a:pPr>
              <a:t>10/31/16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0" tIns="48321" rIns="96640" bIns="4832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6" cy="4319587"/>
          </a:xfrm>
          <a:prstGeom prst="rect">
            <a:avLst/>
          </a:prstGeom>
        </p:spPr>
        <p:txBody>
          <a:bodyPr vert="horz" lIns="96640" tIns="48321" rIns="96640" bIns="4832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6640" tIns="48321" rIns="96640" bIns="4832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6" y="9120189"/>
            <a:ext cx="3170238" cy="479425"/>
          </a:xfrm>
          <a:prstGeom prst="rect">
            <a:avLst/>
          </a:prstGeom>
        </p:spPr>
        <p:txBody>
          <a:bodyPr vert="horz" lIns="96640" tIns="48321" rIns="96640" bIns="4832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7CF885-4AC8-45B7-AAB9-B40EB8667D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29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Important</a:t>
            </a:r>
            <a:r>
              <a:rPr lang="en-US" baseline="0" dirty="0"/>
              <a:t> first step.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F3CF518-EF02-45F0-A171-638B2AAC01A6}" type="datetime1">
              <a:rPr lang="en-US" smtClean="0"/>
              <a:pPr/>
              <a:t>10/31/16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902967-08A3-4A67-85E8-82B260C67B9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88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7105056-2E1E-4F62-B14D-C3C761450CCF}" type="datetime1">
              <a:rPr lang="en-US" smtClean="0"/>
              <a:pPr/>
              <a:t>10/31/16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902967-08A3-4A67-85E8-82B260C67B9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9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7105056-2E1E-4F62-B14D-C3C761450CCF}" type="datetime1">
              <a:rPr lang="en-US" smtClean="0"/>
              <a:pPr/>
              <a:t>10/31/16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902967-08A3-4A67-85E8-82B260C67B9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9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7CF885-4AC8-45B7-AAB9-B40EB8667DF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42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7105056-2E1E-4F62-B14D-C3C761450CCF}" type="datetime1">
              <a:rPr lang="en-US" smtClean="0"/>
              <a:pPr/>
              <a:t>10/31/16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902967-08A3-4A67-85E8-82B260C67B9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9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12/15/2009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Comprehensive Wastewater Infrastructure Plan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SAWS</a:t>
            </a:r>
          </a:p>
        </p:txBody>
      </p:sp>
    </p:spTree>
    <p:extLst>
      <p:ext uri="{BB962C8B-B14F-4D97-AF65-F5344CB8AC3E}">
        <p14:creationId xmlns:p14="http://schemas.microsoft.com/office/powerpoint/2010/main" val="2048520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you got from form</a:t>
            </a:r>
            <a:r>
              <a:rPr lang="en-US" baseline="0" dirty="0"/>
              <a:t> to this matrix?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3/8/2012</a:t>
            </a:r>
          </a:p>
        </p:txBody>
      </p:sp>
    </p:spTree>
    <p:extLst>
      <p:ext uri="{BB962C8B-B14F-4D97-AF65-F5344CB8AC3E}">
        <p14:creationId xmlns:p14="http://schemas.microsoft.com/office/powerpoint/2010/main" val="1020735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7105056-2E1E-4F62-B14D-C3C761450CCF}" type="datetime1">
              <a:rPr lang="en-US" smtClean="0"/>
              <a:pPr/>
              <a:t>10/31/16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902967-08A3-4A67-85E8-82B260C67B9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9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7CF885-4AC8-45B7-AAB9-B40EB8667DF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798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7CF885-4AC8-45B7-AAB9-B40EB8667DF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969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3/8/2012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902967-08A3-4A67-85E8-82B260C67B9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59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3/8/2012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902967-08A3-4A67-85E8-82B260C67B9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59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7105056-2E1E-4F62-B14D-C3C761450CCF}" type="datetime1">
              <a:rPr lang="en-US" smtClean="0"/>
              <a:pPr/>
              <a:t>10/31/16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902967-08A3-4A67-85E8-82B260C67B9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9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7105056-2E1E-4F62-B14D-C3C761450CCF}" type="datetime1">
              <a:rPr lang="en-US" smtClean="0"/>
              <a:pPr/>
              <a:t>10/31/16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902967-08A3-4A67-85E8-82B260C67B9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9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7105056-2E1E-4F62-B14D-C3C761450CCF}" type="datetime1">
              <a:rPr lang="en-US" smtClean="0"/>
              <a:pPr/>
              <a:t>10/31/16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902967-08A3-4A67-85E8-82B260C67B9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9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02/27/2010</a:t>
            </a:r>
          </a:p>
        </p:txBody>
      </p:sp>
    </p:spTree>
    <p:extLst>
      <p:ext uri="{BB962C8B-B14F-4D97-AF65-F5344CB8AC3E}">
        <p14:creationId xmlns:p14="http://schemas.microsoft.com/office/powerpoint/2010/main" val="172294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over slide - normal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00800" y="0"/>
            <a:ext cx="2743200" cy="27432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6504" y="2819400"/>
            <a:ext cx="4654296" cy="1066800"/>
          </a:xfrm>
        </p:spPr>
        <p:txBody>
          <a:bodyPr/>
          <a:lstStyle>
            <a:lvl1pPr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1650" y="4953000"/>
            <a:ext cx="4648200" cy="762000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52600" y="3962400"/>
            <a:ext cx="4648200" cy="914400"/>
          </a:xfrm>
        </p:spPr>
        <p:txBody>
          <a:bodyPr/>
          <a:lstStyle>
            <a:lvl1pPr>
              <a:buNone/>
              <a:defRPr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4D7C9-753C-423A-8B21-74E9E1FCD710}" type="datetime2">
              <a:rPr lang="en-US" smtClean="0"/>
              <a:pPr>
                <a:defRPr/>
              </a:pPr>
              <a:t>Monday, October 31, 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6BB20-C8AD-4567-9F04-763456ED88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3" descr="M:\Logos\NEW_FNI_LOGO_white.em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1" y="2152650"/>
            <a:ext cx="3210485" cy="61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76937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over slide - inside alt - teaching version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00800" y="0"/>
            <a:ext cx="2743200" cy="2286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0"/>
            <a:ext cx="8836152" cy="9144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A8F8-91AF-4A64-BEC0-C64270E583D0}" type="datetime2">
              <a:rPr lang="en-US" smtClean="0"/>
              <a:pPr>
                <a:defRPr/>
              </a:pPr>
              <a:t>Monday, October 31, 2016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F76EE-01FE-4D85-AA1B-CB36D2C0C4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52519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0"/>
            <a:ext cx="6245225" cy="914400"/>
          </a:xfrm>
        </p:spPr>
        <p:txBody>
          <a:bodyPr anchor="ctr"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43400" cy="5638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43400" cy="5638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29600" y="6477000"/>
            <a:ext cx="7620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2DDEF-4A95-4F84-9620-30686B8A82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45862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29600" y="6477000"/>
            <a:ext cx="7620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89B0C-AB5D-4DCE-8792-513217C746C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9926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lumn with Headers (Comparis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4344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828800"/>
            <a:ext cx="4344988" cy="4876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3465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346575" cy="4876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29600" y="6477000"/>
            <a:ext cx="7620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F2695-95CF-4095-A08C-CE0CE76012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88444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- Primar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over slide - normal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00800" y="0"/>
            <a:ext cx="2743200" cy="27432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3078482"/>
            <a:ext cx="4267200" cy="457199"/>
          </a:xfrm>
        </p:spPr>
        <p:txBody>
          <a:bodyPr anchor="t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3429001"/>
            <a:ext cx="4267200" cy="380999"/>
          </a:xfrm>
        </p:spPr>
        <p:txBody>
          <a:bodyPr>
            <a:noAutofit/>
          </a:bodyPr>
          <a:lstStyle>
            <a:lvl1pPr marL="0" indent="0" algn="l">
              <a:buNone/>
              <a:defRPr b="1" cap="small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724400" y="4572000"/>
            <a:ext cx="4267200" cy="381000"/>
          </a:xfrm>
        </p:spPr>
        <p:txBody>
          <a:bodyPr>
            <a:normAutofit/>
          </a:bodyPr>
          <a:lstStyle>
            <a:lvl1pPr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10608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12/15/2009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2F06D-B2E6-4388-BCDE-BBF5F52971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264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2F06D-B2E6-4388-BCDE-BBF5F52971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147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12/15/2009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2F06D-B2E6-4388-BCDE-BBF5F52971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271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12/15/2009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1B129-9F0A-406A-A9F0-D65C6CC0D7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533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12/15/2009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2F06D-B2E6-4388-BCDE-BBF5F52971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7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over slide - normal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00800" y="0"/>
            <a:ext cx="2743200" cy="2743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3081528"/>
            <a:ext cx="4654296" cy="914400"/>
          </a:xfrm>
        </p:spPr>
        <p:txBody>
          <a:bodyPr anchor="t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343400" y="3959352"/>
            <a:ext cx="4645152" cy="914400"/>
          </a:xfrm>
        </p:spPr>
        <p:txBody>
          <a:bodyPr/>
          <a:lstStyle>
            <a:lvl1pPr>
              <a:buNone/>
              <a:defRPr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343400" y="5105400"/>
            <a:ext cx="4645152" cy="457200"/>
          </a:xfrm>
        </p:spPr>
        <p:txBody>
          <a:bodyPr>
            <a:normAutofit/>
          </a:bodyPr>
          <a:lstStyle>
            <a:lvl1pPr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83C26-7ADD-48EE-B24B-4CB9F9926C05}" type="datetime2">
              <a:rPr lang="en-US" smtClean="0"/>
              <a:pPr>
                <a:defRPr/>
              </a:pPr>
              <a:t>Monday, October 31, 2016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57B8A-1B4C-4A2A-A6C5-339F073A462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3" descr="M:\Logos\NEW_FNI_LOGO_white.em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1" y="2152650"/>
            <a:ext cx="3210485" cy="61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06646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36B2C-7E5D-4B46-B25D-7C53E42661D1}" type="datetime2">
              <a:rPr lang="en-US" smtClean="0"/>
              <a:pPr>
                <a:defRPr/>
              </a:pPr>
              <a:t>Monday, October 31,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4102D-0812-4947-B083-8C87B02369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89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over slide - inside alt - teaching ver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00800" y="0"/>
            <a:ext cx="2743200" cy="2286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0"/>
            <a:ext cx="8836152" cy="8382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" y="990600"/>
            <a:ext cx="8842248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48C07-E39A-4AE4-991B-F563CB3CCFE7}" type="datetime2">
              <a:rPr lang="en-US" smtClean="0"/>
              <a:pPr>
                <a:defRPr/>
              </a:pPr>
              <a:t>Monday, October 31, 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06BAB-305D-4AEA-8078-53B3D61434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18722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43400" cy="5410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43400" cy="5410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EC6B9-388D-40E3-99F1-401BB17E6988}" type="datetime2">
              <a:rPr lang="en-US" smtClean="0"/>
              <a:pPr>
                <a:defRPr/>
              </a:pPr>
              <a:t>Monday, October 31, 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387D5-012E-412C-8B12-0BE38D6255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25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over slide - inside alt - teaching ver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00800" y="0"/>
            <a:ext cx="2743200" cy="2286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0"/>
            <a:ext cx="8836152" cy="9144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43400" cy="5410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43400" cy="5410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8E716-F2D5-4659-ADED-AD6CAFD8FA6E}" type="datetime2">
              <a:rPr lang="en-US" smtClean="0"/>
              <a:pPr>
                <a:defRPr/>
              </a:pPr>
              <a:t>Monday, October 31, 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80718-57DD-469F-8806-F7E00167FA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90186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4344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752600"/>
            <a:ext cx="434498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3465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52600"/>
            <a:ext cx="4346575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1636B-2C08-442C-9194-C1BE8A2BB097}" type="datetime2">
              <a:rPr lang="en-US" smtClean="0"/>
              <a:pPr>
                <a:defRPr/>
              </a:pPr>
              <a:t>Monday, October 31, 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CB949-E38B-4892-8930-E12BE0BFD1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9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over slide - inside alt - teaching ver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400800" y="0"/>
            <a:ext cx="2743200" cy="2286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0"/>
            <a:ext cx="8836152" cy="9144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4344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752600"/>
            <a:ext cx="434498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3465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52600"/>
            <a:ext cx="4346575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7254E-5DAD-4C77-9454-BAD15C4F9094}" type="datetime2">
              <a:rPr lang="en-US" smtClean="0"/>
              <a:pPr>
                <a:defRPr/>
              </a:pPr>
              <a:t>Monday, October 31, 2016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10FBF-5046-4CD1-93EC-896CF42729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3478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D72D4-3CCA-4343-A0A4-E56BF9F1858E}" type="datetime2">
              <a:rPr lang="en-US" smtClean="0"/>
              <a:pPr>
                <a:defRPr/>
              </a:pPr>
              <a:t>Monday, October 31, 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6E77C-E81B-4898-9880-3FDA170038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28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png"/><Relationship Id="rId22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ver slide - inside alt.tif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400800" y="0"/>
            <a:ext cx="2743200" cy="9144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155575" y="0"/>
            <a:ext cx="62452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3" name="Text Placeholder 2"/>
          <p:cNvSpPr>
            <a:spLocks noGrp="1" noChangeAspect="1"/>
          </p:cNvSpPr>
          <p:nvPr>
            <p:ph type="body" idx="1"/>
          </p:nvPr>
        </p:nvSpPr>
        <p:spPr bwMode="auto">
          <a:xfrm>
            <a:off x="155575" y="1069975"/>
            <a:ext cx="8842375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D5F514-51F9-4273-ABF1-F954A8068D73}" type="datetime2">
              <a:rPr lang="en-US" smtClean="0"/>
              <a:pPr>
                <a:defRPr/>
              </a:pPr>
              <a:t>Monday, October 31,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1C1248-2624-4580-BA3E-357CFD78F6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3" descr="M:\Logos\NEW_FNI_LOGO_white.emf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715" y="171450"/>
            <a:ext cx="2377440" cy="453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  <p:sldLayoutId id="2147484134" r:id="rId12"/>
    <p:sldLayoutId id="2147484135" r:id="rId13"/>
    <p:sldLayoutId id="2147484136" r:id="rId14"/>
    <p:sldLayoutId id="2147484137" r:id="rId15"/>
    <p:sldLayoutId id="2147484138" r:id="rId16"/>
    <p:sldLayoutId id="2147484139" r:id="rId17"/>
    <p:sldLayoutId id="2147484140" r:id="rId18"/>
    <p:sldLayoutId id="2147484141" r:id="rId1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31.jpeg"/><Relationship Id="rId5" Type="http://schemas.openxmlformats.org/officeDocument/2006/relationships/chart" Target="../charts/chart2.xml"/><Relationship Id="rId6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png"/><Relationship Id="rId3" Type="http://schemas.openxmlformats.org/officeDocument/2006/relationships/hyperlink" Target="mailto:Thomas.Haster@freese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84" y="3276600"/>
            <a:ext cx="9144000" cy="15240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Development of a Sustainable </a:t>
            </a:r>
            <a:br>
              <a:rPr lang="en-US" sz="4400" dirty="0"/>
            </a:br>
            <a:r>
              <a:rPr lang="en-US" sz="4400" dirty="0"/>
              <a:t>Asset Management and CIP Program</a:t>
            </a:r>
            <a:endParaRPr lang="en-US" sz="4400" dirty="0">
              <a:solidFill>
                <a:srgbClr val="2C5D98"/>
              </a:solidFill>
            </a:endParaRPr>
          </a:p>
        </p:txBody>
      </p:sp>
      <p:sp>
        <p:nvSpPr>
          <p:cNvPr id="5" name="Rectangle 2"/>
          <p:cNvSpPr>
            <a:spLocks noGrp="1"/>
          </p:cNvSpPr>
          <p:nvPr>
            <p:ph type="subTitle" idx="1"/>
          </p:nvPr>
        </p:nvSpPr>
        <p:spPr>
          <a:xfrm>
            <a:off x="6172200" y="6248400"/>
            <a:ext cx="2743200" cy="376509"/>
          </a:xfrm>
        </p:spPr>
        <p:txBody>
          <a:bodyPr>
            <a:noAutofit/>
          </a:bodyPr>
          <a:lstStyle/>
          <a:p>
            <a:pPr algn="r" eaLnBrk="1" hangingPunct="1">
              <a:buFont typeface="Wingdings 2" pitchFamily="18" charset="2"/>
              <a:buNone/>
            </a:pPr>
            <a:r>
              <a:rPr lang="en-US" sz="2000" dirty="0"/>
              <a:t>October 31, 2016</a:t>
            </a:r>
          </a:p>
        </p:txBody>
      </p:sp>
    </p:spTree>
    <p:extLst>
      <p:ext uri="{BB962C8B-B14F-4D97-AF65-F5344CB8AC3E}">
        <p14:creationId xmlns:p14="http://schemas.microsoft.com/office/powerpoint/2010/main" val="1737815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70913421"/>
              </p:ext>
            </p:extLst>
          </p:nvPr>
        </p:nvGraphicFramePr>
        <p:xfrm>
          <a:off x="3124200" y="1450032"/>
          <a:ext cx="5791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75" name="Text Box 28"/>
          <p:cNvSpPr txBox="1">
            <a:spLocks noChangeArrowheads="1"/>
          </p:cNvSpPr>
          <p:nvPr/>
        </p:nvSpPr>
        <p:spPr bwMode="auto">
          <a:xfrm>
            <a:off x="4815840" y="2971800"/>
            <a:ext cx="2667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Asset Management Framework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228600" y="2122944"/>
            <a:ext cx="2819400" cy="304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400" i="1" dirty="0"/>
              <a:t>“A set of processes to minimize infrastructure life cycle costs at an </a:t>
            </a:r>
            <a:r>
              <a:rPr lang="en-US" sz="2400" i="1" u="sng" dirty="0"/>
              <a:t>acceptable risk</a:t>
            </a:r>
            <a:r>
              <a:rPr lang="en-US" sz="2400" i="1" dirty="0"/>
              <a:t>,    while delivering a desired </a:t>
            </a:r>
            <a:r>
              <a:rPr lang="en-US" sz="2400" i="1" u="sng" dirty="0"/>
              <a:t>level of service</a:t>
            </a:r>
            <a:r>
              <a:rPr lang="en-US" sz="2400" i="1" dirty="0"/>
              <a:t>”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0" y="0"/>
            <a:ext cx="5257800" cy="990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accent5"/>
                </a:solidFill>
                <a:latin typeface="Arial" pitchFamily="34" charset="0"/>
                <a:ea typeface="+mj-ea"/>
                <a:cs typeface="Arial" pitchFamily="34" charset="0"/>
              </a:rPr>
              <a:t>Asset Management Framework and Process</a:t>
            </a:r>
            <a:endParaRPr kumimoji="0" lang="en-US" sz="3200" i="1" u="sng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1219200"/>
            <a:ext cx="4148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2400" dirty="0"/>
              <a:t>What is 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Asset Management</a:t>
            </a:r>
            <a:r>
              <a:rPr lang="en-US" sz="2400" dirty="0"/>
              <a:t>?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1B129-9F0A-406A-A9F0-D65C6CC0D7C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130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8"/>
          <p:cNvSpPr txBox="1">
            <a:spLocks noChangeArrowheads="1"/>
          </p:cNvSpPr>
          <p:nvPr/>
        </p:nvSpPr>
        <p:spPr bwMode="auto">
          <a:xfrm>
            <a:off x="3505200" y="2898338"/>
            <a:ext cx="2590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Asset Management Framework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228600" y="2122944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dirty="0">
                <a:solidFill>
                  <a:schemeClr val="hlink"/>
                </a:solidFill>
              </a:rPr>
              <a:t> </a:t>
            </a:r>
            <a:endParaRPr lang="en-US" sz="2400" i="1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0" y="0"/>
            <a:ext cx="5257800" cy="990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accent5"/>
                </a:solidFill>
                <a:latin typeface="Arial" pitchFamily="34" charset="0"/>
                <a:ea typeface="+mj-ea"/>
                <a:cs typeface="Arial" pitchFamily="34" charset="0"/>
              </a:rPr>
              <a:t>Implementing the Asset Management Framework</a:t>
            </a:r>
            <a:endParaRPr kumimoji="0" lang="en-US" sz="3200" i="1" u="sng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1B129-9F0A-406A-A9F0-D65C6CC0D7C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5111035"/>
            <a:ext cx="2247900" cy="1676400"/>
            <a:chOff x="7289884" y="914400"/>
            <a:chExt cx="1685875" cy="12192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2" name="Rounded Rectangle 11"/>
            <p:cNvSpPr/>
            <p:nvPr/>
          </p:nvSpPr>
          <p:spPr>
            <a:xfrm>
              <a:off x="7289884" y="914400"/>
              <a:ext cx="1685875" cy="1219200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7347032" y="973916"/>
              <a:ext cx="1566843" cy="11001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accent5"/>
                  </a:solidFill>
                </a:rPr>
                <a:t>What Assets Do I Have and What Do I Know About Them?</a:t>
              </a:r>
              <a:endParaRPr lang="en-US" sz="1400" b="1" kern="1200" cap="all" baseline="0" dirty="0">
                <a:solidFill>
                  <a:schemeClr val="accent5"/>
                </a:solidFill>
              </a:endParaRPr>
            </a:p>
          </p:txBody>
        </p:sp>
      </p:grp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280375241"/>
              </p:ext>
            </p:extLst>
          </p:nvPr>
        </p:nvGraphicFramePr>
        <p:xfrm>
          <a:off x="1905000" y="1295400"/>
          <a:ext cx="5791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0366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624" y="29029"/>
            <a:ext cx="6361176" cy="914400"/>
          </a:xfrm>
        </p:spPr>
        <p:txBody>
          <a:bodyPr/>
          <a:lstStyle/>
          <a:p>
            <a:r>
              <a:rPr lang="en-US" sz="2800" b="0" dirty="0">
                <a:latin typeface="Arial" pitchFamily="34" charset="0"/>
                <a:cs typeface="Arial" pitchFamily="34" charset="0"/>
              </a:rPr>
              <a:t>Asset Inventory </a:t>
            </a:r>
            <a:r>
              <a:rPr lang="en-US" sz="2800" b="0" i="1" dirty="0">
                <a:latin typeface="Arial" pitchFamily="34" charset="0"/>
                <a:cs typeface="Arial" pitchFamily="34" charset="0"/>
              </a:rPr>
              <a:t>               (Geodatabase Development)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3177"/>
          <a:stretch>
            <a:fillRect/>
          </a:stretch>
        </p:blipFill>
        <p:spPr bwMode="auto">
          <a:xfrm>
            <a:off x="101644" y="1111910"/>
            <a:ext cx="6070556" cy="5613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828800" y="35491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HSPS 2-3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5600" y="353300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HSPS 2-2</a:t>
            </a:r>
          </a:p>
        </p:txBody>
      </p:sp>
      <p:sp>
        <p:nvSpPr>
          <p:cNvPr id="11" name="Left Arrow 10"/>
          <p:cNvSpPr/>
          <p:nvPr/>
        </p:nvSpPr>
        <p:spPr>
          <a:xfrm rot="598373">
            <a:off x="3892102" y="3700588"/>
            <a:ext cx="719678" cy="130956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85026" y="3766066"/>
            <a:ext cx="1434774" cy="272534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324600" y="1327029"/>
            <a:ext cx="2743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Asset X,Y,Z Reference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Pump Capacity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Pump Nameplate Data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Age &amp; Materials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Asset Hierarchy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Connectivity to Other Assets </a:t>
            </a:r>
          </a:p>
          <a:p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6447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8"/>
          <p:cNvSpPr txBox="1">
            <a:spLocks noChangeArrowheads="1"/>
          </p:cNvSpPr>
          <p:nvPr/>
        </p:nvSpPr>
        <p:spPr bwMode="auto">
          <a:xfrm>
            <a:off x="3505200" y="2898338"/>
            <a:ext cx="2590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Asset Management Framework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228600" y="2122944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dirty="0">
                <a:solidFill>
                  <a:schemeClr val="hlink"/>
                </a:solidFill>
              </a:rPr>
              <a:t> </a:t>
            </a:r>
            <a:endParaRPr lang="en-US" sz="2400" i="1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0" y="0"/>
            <a:ext cx="5257800" cy="990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accent5"/>
                </a:solidFill>
                <a:latin typeface="Arial" pitchFamily="34" charset="0"/>
                <a:ea typeface="+mj-ea"/>
                <a:cs typeface="Arial" pitchFamily="34" charset="0"/>
              </a:rPr>
              <a:t>Implementing the Asset Management Framework</a:t>
            </a:r>
            <a:endParaRPr kumimoji="0" lang="en-US" sz="3200" i="1" u="sng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1B129-9F0A-406A-A9F0-D65C6CC0D7C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5111035"/>
            <a:ext cx="2247900" cy="1676400"/>
            <a:chOff x="7289884" y="914400"/>
            <a:chExt cx="1685875" cy="12192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2" name="Rounded Rectangle 11"/>
            <p:cNvSpPr/>
            <p:nvPr/>
          </p:nvSpPr>
          <p:spPr>
            <a:xfrm>
              <a:off x="7289884" y="914400"/>
              <a:ext cx="1685875" cy="1219200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7347032" y="973916"/>
              <a:ext cx="1566843" cy="11001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accent5"/>
                  </a:solidFill>
                </a:rPr>
                <a:t>How Are My Assets Managed? </a:t>
              </a:r>
              <a:endParaRPr lang="en-US" sz="1400" b="1" kern="1200" cap="all" baseline="0" dirty="0">
                <a:solidFill>
                  <a:schemeClr val="accent5"/>
                </a:solidFill>
              </a:endParaRPr>
            </a:p>
          </p:txBody>
        </p:sp>
      </p:grp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138566900"/>
              </p:ext>
            </p:extLst>
          </p:nvPr>
        </p:nvGraphicFramePr>
        <p:xfrm>
          <a:off x="1790700" y="1536701"/>
          <a:ext cx="5791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8163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 Performance and Track   (Applying the Best Tools)</a:t>
            </a:r>
          </a:p>
        </p:txBody>
      </p:sp>
      <p:sp>
        <p:nvSpPr>
          <p:cNvPr id="13" name="Rectangl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DF4B-6ED3-4C9C-838E-D7BEB43F491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1" y="990600"/>
            <a:ext cx="3809999" cy="211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/>
              <a:t>GIS (Static Data)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/>
              <a:t>Develop Unique ID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/>
              <a:t>Hyperlink to As-Builts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/>
              <a:t>GPS Assets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/>
              <a:t>Data Hierarchy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799" y="990721"/>
            <a:ext cx="494779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/>
              <a:t>CMMS (Dynamic Data)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/>
              <a:t>Work Orders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/>
              <a:t>O&amp;M Manuals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/>
              <a:t>Preventative Maintenance (PM)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/>
              <a:t>Shop Drawings</a:t>
            </a:r>
          </a:p>
          <a:p>
            <a:pPr>
              <a:spcBef>
                <a:spcPct val="20000"/>
              </a:spcBef>
            </a:pPr>
            <a:endParaRPr lang="en-US" sz="2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9800" y="4271815"/>
            <a:ext cx="2286000" cy="1967531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t="26786" r="7262" b="15253"/>
          <a:stretch/>
        </p:blipFill>
        <p:spPr bwMode="auto">
          <a:xfrm>
            <a:off x="-20053" y="3234551"/>
            <a:ext cx="4536487" cy="368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971800" y="3392724"/>
            <a:ext cx="2766785" cy="1000274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tx1"/>
                </a:solidFill>
              </a:rPr>
              <a:t>Review of Historical Data 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sz="1700" dirty="0">
                <a:solidFill>
                  <a:schemeClr val="tx1"/>
                </a:solidFill>
              </a:rPr>
              <a:t>63% Corrective Maintenance</a:t>
            </a:r>
          </a:p>
          <a:p>
            <a:r>
              <a:rPr lang="en-US" sz="1700" dirty="0">
                <a:solidFill>
                  <a:schemeClr val="tx1"/>
                </a:solidFill>
              </a:rPr>
              <a:t>30% Preventive Maintenance</a:t>
            </a:r>
          </a:p>
        </p:txBody>
      </p:sp>
    </p:spTree>
    <p:extLst>
      <p:ext uri="{BB962C8B-B14F-4D97-AF65-F5344CB8AC3E}">
        <p14:creationId xmlns:p14="http://schemas.microsoft.com/office/powerpoint/2010/main" val="3391982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6324600" cy="914400"/>
          </a:xfrm>
        </p:spPr>
        <p:txBody>
          <a:bodyPr/>
          <a:lstStyle/>
          <a:p>
            <a:r>
              <a:rPr lang="en-US" b="0" dirty="0"/>
              <a:t>Update Preventative Maintenance (PM) Programs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65256"/>
              </p:ext>
            </p:extLst>
          </p:nvPr>
        </p:nvGraphicFramePr>
        <p:xfrm>
          <a:off x="228600" y="3214063"/>
          <a:ext cx="8793834" cy="3643938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4023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78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78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78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78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16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Section 1- Preventative</a:t>
                      </a:r>
                      <a:r>
                        <a:rPr lang="en-US" sz="1500" b="1" u="none" strike="noStrike" baseline="0" dirty="0">
                          <a:solidFill>
                            <a:schemeClr val="accent5"/>
                          </a:solidFill>
                          <a:effectLst/>
                        </a:rPr>
                        <a:t>  Maintenance (PM)  Program Comparisons</a:t>
                      </a:r>
                      <a:endParaRPr lang="en-US" sz="1500" b="1" i="0" u="none" strike="noStrike" dirty="0">
                        <a:solidFill>
                          <a:schemeClr val="accent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solidFill>
                            <a:schemeClr val="accent5"/>
                          </a:solidFill>
                          <a:effectLst/>
                        </a:rPr>
                        <a:t>Utility A</a:t>
                      </a:r>
                      <a:endParaRPr lang="en-US" sz="1500" b="1" i="0" u="none" strike="noStrike">
                        <a:solidFill>
                          <a:schemeClr val="accent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solidFill>
                            <a:schemeClr val="accent5"/>
                          </a:solidFill>
                          <a:effectLst/>
                        </a:rPr>
                        <a:t>Utility B</a:t>
                      </a:r>
                      <a:endParaRPr lang="en-US" sz="1500" b="1" i="0" u="none" strike="noStrike">
                        <a:solidFill>
                          <a:schemeClr val="accent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Utility C</a:t>
                      </a:r>
                      <a:endParaRPr lang="en-US" sz="1500" b="1" i="0" u="none" strike="noStrike" dirty="0">
                        <a:solidFill>
                          <a:schemeClr val="accent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Utility D</a:t>
                      </a:r>
                      <a:endParaRPr lang="en-US" sz="1500" b="1" i="0" u="none" strike="noStrike" dirty="0">
                        <a:solidFill>
                          <a:schemeClr val="accent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0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    Maintain or track the status of maintenance issues?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5717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10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    Plan, prioritize and schedule PM assignments? 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5717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10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3.    Plan, prioritize and schedule CM assignments? 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5717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10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4.    Record completed maintenance activities?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5717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10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5.    Track overall maintenance costs?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5717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10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6.    Track individual equipment or asset maintenance history/costs?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5717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10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7.    Monitor trends/problems for specific types/manufacturers of</a:t>
                      </a:r>
                      <a:r>
                        <a:rPr lang="en-US" sz="15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equipment?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5717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10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8.    Predict future maintenance needs/ costs for individual assets?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5717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10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    Maintain a list of equipment assets?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5717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10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10. Categorize equipment assets as “critical” or “non-critical”?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5717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10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11. Schedule “reminders” for personnel licensing, training?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5717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10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12. Generate reports mgmt or municipal officials?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5717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5D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8977" y="1114961"/>
            <a:ext cx="61232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800" dirty="0"/>
          </a:p>
          <a:p>
            <a:pPr lvl="0"/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52400" y="951399"/>
            <a:ext cx="8915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800" dirty="0"/>
              <a:t>Review Current PM Activities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/>
              <a:t>Pump &amp; Motor Operational Checks and Maintenance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/>
              <a:t>Electrical Equipment Preventive Maintenance</a:t>
            </a:r>
            <a:endParaRPr lang="en-US" sz="28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800" dirty="0"/>
              <a:t>Benchmark PM Programs with Other Utilities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800" dirty="0"/>
              <a:t>Develop PM Program Enhancements</a:t>
            </a:r>
          </a:p>
        </p:txBody>
      </p:sp>
      <p:pic>
        <p:nvPicPr>
          <p:cNvPr id="6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153498"/>
            <a:ext cx="1371600" cy="170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60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8"/>
          <p:cNvSpPr txBox="1">
            <a:spLocks noChangeArrowheads="1"/>
          </p:cNvSpPr>
          <p:nvPr/>
        </p:nvSpPr>
        <p:spPr bwMode="auto">
          <a:xfrm>
            <a:off x="3505200" y="2898338"/>
            <a:ext cx="2590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Asset Management Framework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228600" y="2122944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dirty="0">
                <a:solidFill>
                  <a:schemeClr val="hlink"/>
                </a:solidFill>
              </a:rPr>
              <a:t> </a:t>
            </a:r>
            <a:endParaRPr lang="en-US" sz="2400" i="1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0" y="0"/>
            <a:ext cx="6400800" cy="990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accent5"/>
                </a:solidFill>
                <a:latin typeface="Arial" pitchFamily="34" charset="0"/>
                <a:ea typeface="+mj-ea"/>
                <a:cs typeface="Arial" pitchFamily="34" charset="0"/>
              </a:rPr>
              <a:t>Implementing the Asset Management Framework</a:t>
            </a:r>
            <a:endParaRPr kumimoji="0" lang="en-US" sz="3200" i="1" u="sng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1B129-9F0A-406A-A9F0-D65C6CC0D7C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" y="5111035"/>
            <a:ext cx="2452066" cy="1676400"/>
            <a:chOff x="7289884" y="914400"/>
            <a:chExt cx="1685875" cy="12192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2" name="Rounded Rectangle 11"/>
            <p:cNvSpPr/>
            <p:nvPr/>
          </p:nvSpPr>
          <p:spPr>
            <a:xfrm>
              <a:off x="7289884" y="914400"/>
              <a:ext cx="1685875" cy="1219200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7347032" y="973916"/>
              <a:ext cx="1566843" cy="11001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/>
              <a:endParaRPr lang="en-US" sz="1400" b="1" kern="1200" cap="all" baseline="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03790" y="5349070"/>
            <a:ext cx="21582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What is My Desired Performance on High Priority Issues 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307429119"/>
              </p:ext>
            </p:extLst>
          </p:nvPr>
        </p:nvGraphicFramePr>
        <p:xfrm>
          <a:off x="1790700" y="1371600"/>
          <a:ext cx="5791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5998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24600" cy="914400"/>
          </a:xfrm>
        </p:spPr>
        <p:txBody>
          <a:bodyPr>
            <a:noAutofit/>
          </a:bodyPr>
          <a:lstStyle/>
          <a:p>
            <a:r>
              <a:rPr lang="en-US" b="0" dirty="0">
                <a:latin typeface="Arial" pitchFamily="34" charset="0"/>
                <a:cs typeface="Arial" pitchFamily="34" charset="0"/>
              </a:rPr>
              <a:t>Level of Service (LOS) Agreements</a:t>
            </a:r>
            <a:endParaRPr lang="en-US" sz="3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DF4B-6ED3-4C9C-838E-D7BEB43F491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56812" y="1949769"/>
            <a:ext cx="4884420" cy="5417820"/>
          </a:xfrm>
        </p:spPr>
        <p:txBody>
          <a:bodyPr>
            <a:normAutofit/>
          </a:bodyPr>
          <a:lstStyle/>
          <a:p>
            <a:r>
              <a:rPr lang="en-US" sz="2800" u="sng" dirty="0"/>
              <a:t>Environmental: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Meet Regulatory Requirements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Managing Sewer Spills </a:t>
            </a:r>
            <a:endParaRPr lang="en-US" sz="2000" dirty="0"/>
          </a:p>
          <a:p>
            <a:pPr lvl="1">
              <a:lnSpc>
                <a:spcPct val="95000"/>
              </a:lnSpc>
            </a:pPr>
            <a:r>
              <a:rPr lang="en-US" dirty="0"/>
              <a:t>Regional Source Water Protection</a:t>
            </a:r>
          </a:p>
          <a:p>
            <a:pPr marL="914400" lvl="2" indent="0">
              <a:lnSpc>
                <a:spcPct val="95000"/>
              </a:lnSpc>
              <a:buNone/>
            </a:pPr>
            <a:endParaRPr lang="en-US" sz="2000" dirty="0"/>
          </a:p>
          <a:p>
            <a:r>
              <a:rPr lang="en-US" sz="2800" u="sng" dirty="0"/>
              <a:t>Social:</a:t>
            </a:r>
          </a:p>
          <a:p>
            <a:pPr lvl="1"/>
            <a:r>
              <a:rPr lang="en-US" dirty="0"/>
              <a:t>Track Customer Growth &amp; Satisfaction</a:t>
            </a:r>
          </a:p>
          <a:p>
            <a:pPr lvl="1"/>
            <a:r>
              <a:rPr lang="en-US" dirty="0"/>
              <a:t>Restore Sewer Service within 8 hours </a:t>
            </a:r>
          </a:p>
          <a:p>
            <a:pPr lvl="1"/>
            <a:r>
              <a:rPr lang="en-US" dirty="0"/>
              <a:t>Training Hours Per Employee</a:t>
            </a:r>
          </a:p>
          <a:p>
            <a:pPr marL="914400" lvl="2" indent="0">
              <a:buNone/>
            </a:pPr>
            <a:endParaRPr lang="en-US" sz="20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-76200" y="1172054"/>
            <a:ext cx="6477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Ex.) Triple Bottom Line LOS Categories</a:t>
            </a:r>
            <a:r>
              <a:rPr lang="en-US" sz="3000" b="1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5029200" y="2438400"/>
            <a:ext cx="403860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u="sng" dirty="0"/>
              <a:t>Economic:</a:t>
            </a:r>
            <a:endParaRPr lang="en-US" dirty="0"/>
          </a:p>
          <a:p>
            <a:pPr lvl="1">
              <a:lnSpc>
                <a:spcPct val="95000"/>
              </a:lnSpc>
            </a:pPr>
            <a:r>
              <a:rPr lang="en-US" dirty="0"/>
              <a:t>New Borrowing  will not exceed Annual CIP requirements</a:t>
            </a:r>
          </a:p>
          <a:p>
            <a:pPr lvl="1">
              <a:lnSpc>
                <a:spcPct val="95000"/>
              </a:lnSpc>
            </a:pPr>
            <a:endParaRPr lang="en-US" sz="500" dirty="0"/>
          </a:p>
          <a:p>
            <a:pPr lvl="1">
              <a:lnSpc>
                <a:spcPct val="95000"/>
              </a:lnSpc>
            </a:pPr>
            <a:r>
              <a:rPr lang="en-US" dirty="0"/>
              <a:t>User Fees should be sufficient to cover all O&amp;M costs </a:t>
            </a:r>
          </a:p>
          <a:p>
            <a:pPr lvl="1">
              <a:lnSpc>
                <a:spcPct val="95000"/>
              </a:lnSpc>
            </a:pPr>
            <a:endParaRPr lang="en-US" sz="500" dirty="0"/>
          </a:p>
          <a:p>
            <a:pPr lvl="1">
              <a:lnSpc>
                <a:spcPct val="95000"/>
              </a:lnSpc>
            </a:pPr>
            <a:r>
              <a:rPr lang="en-US" dirty="0"/>
              <a:t>Annual Increase in collection, treatment cost shall increase no more than 10%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80" y="-44769"/>
            <a:ext cx="2788920" cy="233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00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6" y="0"/>
            <a:ext cx="6364514" cy="914400"/>
          </a:xfrm>
        </p:spPr>
        <p:txBody>
          <a:bodyPr>
            <a:noAutofit/>
          </a:bodyPr>
          <a:lstStyle/>
          <a:p>
            <a:r>
              <a:rPr lang="en-US" b="0" dirty="0">
                <a:latin typeface="Arial" pitchFamily="34" charset="0"/>
                <a:cs typeface="Arial" pitchFamily="34" charset="0"/>
              </a:rPr>
              <a:t>Level of Service Agreements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DF4B-6ED3-4C9C-838E-D7BEB43F4911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424542"/>
              </p:ext>
            </p:extLst>
          </p:nvPr>
        </p:nvGraphicFramePr>
        <p:xfrm>
          <a:off x="152400" y="1371600"/>
          <a:ext cx="8839201" cy="4780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8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47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35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60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57561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EXAMPLE: </a:t>
                      </a:r>
                      <a:r>
                        <a:rPr lang="en-US" sz="2400" dirty="0">
                          <a:solidFill>
                            <a:srgbClr val="000099"/>
                          </a:solidFill>
                        </a:rPr>
                        <a:t>WATER</a:t>
                      </a:r>
                      <a:r>
                        <a:rPr lang="en-US" sz="2400" baseline="0" dirty="0">
                          <a:solidFill>
                            <a:srgbClr val="000099"/>
                          </a:solidFill>
                        </a:rPr>
                        <a:t> SYSTEM LEVEL OF SERVICE AGREEMENTS</a:t>
                      </a:r>
                      <a:endParaRPr lang="en-US" sz="2400" dirty="0">
                        <a:solidFill>
                          <a:srgbClr val="000099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0586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 </a:t>
                      </a:r>
                      <a:r>
                        <a:rPr lang="en-US" sz="2000" b="1" dirty="0"/>
                        <a:t>Category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Key Metric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Current Level of Service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Target Level of Service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62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System Capacity and Redundancy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Available supply during a major system outage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85% of Average Day</a:t>
                      </a:r>
                      <a:r>
                        <a:rPr lang="en-US" sz="1800" baseline="0" dirty="0"/>
                        <a:t> Demand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100% of</a:t>
                      </a:r>
                      <a:r>
                        <a:rPr lang="en-US" sz="1800" baseline="0" dirty="0"/>
                        <a:t> Average Day Demand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62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Customer 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Service will be restored within</a:t>
                      </a:r>
                      <a:r>
                        <a:rPr lang="en-US" sz="1800" baseline="0" dirty="0"/>
                        <a:t> 6 hours of a shut down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95% of the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90% of the time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62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Economic Sustainability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System failures</a:t>
                      </a:r>
                      <a:r>
                        <a:rPr lang="en-US" sz="1800" baseline="0" dirty="0"/>
                        <a:t> will be reduced annually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7% reduction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5% / year</a:t>
                      </a:r>
                      <a:r>
                        <a:rPr lang="en-US" sz="1800" baseline="0" dirty="0"/>
                        <a:t> reduction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62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Environmental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Meet all state and</a:t>
                      </a:r>
                      <a:r>
                        <a:rPr lang="en-US" sz="1800" baseline="0" dirty="0"/>
                        <a:t> federal regulatory standards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88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Staff Development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Training</a:t>
                      </a:r>
                      <a:r>
                        <a:rPr lang="en-US" sz="1800" baseline="0" dirty="0"/>
                        <a:t> hours per employee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53 hours / 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45 hours / year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473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6" y="0"/>
            <a:ext cx="6364514" cy="914400"/>
          </a:xfrm>
        </p:spPr>
        <p:txBody>
          <a:bodyPr>
            <a:noAutofit/>
          </a:bodyPr>
          <a:lstStyle/>
          <a:p>
            <a:r>
              <a:rPr lang="en-US" b="0" dirty="0">
                <a:latin typeface="Arial" pitchFamily="34" charset="0"/>
                <a:cs typeface="Arial" pitchFamily="34" charset="0"/>
              </a:rPr>
              <a:t>Level of Service Agreements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DF4B-6ED3-4C9C-838E-D7BEB43F4911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178308"/>
              </p:ext>
            </p:extLst>
          </p:nvPr>
        </p:nvGraphicFramePr>
        <p:xfrm>
          <a:off x="152400" y="1371600"/>
          <a:ext cx="8839201" cy="5011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8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47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35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60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57561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EXAMPLE: </a:t>
                      </a:r>
                      <a:r>
                        <a:rPr lang="en-US" sz="2400" dirty="0">
                          <a:solidFill>
                            <a:srgbClr val="008000"/>
                          </a:solidFill>
                        </a:rPr>
                        <a:t>WASTEWATER</a:t>
                      </a:r>
                      <a:r>
                        <a:rPr lang="en-US" sz="2400" baseline="0" dirty="0">
                          <a:solidFill>
                            <a:srgbClr val="008000"/>
                          </a:solidFill>
                        </a:rPr>
                        <a:t> SYSTEM LEVEL OF SERVICE AGREEMENTS</a:t>
                      </a:r>
                      <a:endParaRPr lang="en-US" sz="2400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058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 Category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Key Metric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Current Level of Service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Target Level of Service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62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Economic sustainability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Percent of treated effluent reclaimed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62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Environmental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Sanitary sewer</a:t>
                      </a:r>
                      <a:r>
                        <a:rPr lang="en-US" sz="1800" baseline="0" dirty="0"/>
                        <a:t> overflows per 100 miles of lines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&lt; 2.0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62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Customer 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New connection permits</a:t>
                      </a:r>
                      <a:r>
                        <a:rPr lang="en-US" sz="1800" baseline="0" dirty="0"/>
                        <a:t> processed within 3 days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62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Economic sustainability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Annual increase in collection, treatment,</a:t>
                      </a:r>
                      <a:r>
                        <a:rPr lang="en-US" sz="1800" baseline="0" dirty="0"/>
                        <a:t> and disposal costs per MGD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&lt; 10%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88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System capacity and redundancy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Rainfall induced inflow and infiltration peaking factor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&lt; 3.0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204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34679" y="1066800"/>
            <a:ext cx="8933121" cy="4602480"/>
          </a:xfrm>
        </p:spPr>
        <p:txBody>
          <a:bodyPr/>
          <a:lstStyle/>
          <a:p>
            <a:pPr marL="274320" indent="-274320" eaLnBrk="1" hangingPunct="1">
              <a:spcBef>
                <a:spcPts val="600"/>
              </a:spcBef>
            </a:pPr>
            <a:r>
              <a:rPr lang="en-US" sz="2800" b="1" dirty="0">
                <a:solidFill>
                  <a:sysClr val="windowText" lastClr="000000"/>
                </a:solidFill>
              </a:rPr>
              <a:t>Need to Better Understand and Manage Critical Assets</a:t>
            </a:r>
          </a:p>
          <a:p>
            <a:pPr marL="674370" lvl="1" indent="-274320">
              <a:spcBef>
                <a:spcPts val="600"/>
              </a:spcBef>
            </a:pPr>
            <a:r>
              <a:rPr lang="en-US" sz="2400" dirty="0">
                <a:solidFill>
                  <a:srgbClr val="C00000"/>
                </a:solidFill>
              </a:rPr>
              <a:t>Inventory and quantify current state of each significant asset</a:t>
            </a:r>
          </a:p>
          <a:p>
            <a:pPr marL="674370" lvl="1" indent="-274320">
              <a:spcBef>
                <a:spcPts val="600"/>
              </a:spcBef>
            </a:pPr>
            <a:r>
              <a:rPr lang="en-US" sz="2400" dirty="0">
                <a:solidFill>
                  <a:srgbClr val="C00000"/>
                </a:solidFill>
              </a:rPr>
              <a:t>Leverage existing data sources GIS/CMMS/Models</a:t>
            </a:r>
          </a:p>
          <a:p>
            <a:pPr marL="400050" lvl="1" indent="0">
              <a:spcBef>
                <a:spcPts val="600"/>
              </a:spcBef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400050" lvl="1" indent="0">
              <a:spcBef>
                <a:spcPts val="600"/>
              </a:spcBef>
              <a:buNone/>
            </a:pPr>
            <a:endParaRPr lang="en-US" sz="2800" b="1" dirty="0">
              <a:solidFill>
                <a:sysClr val="windowText" lastClr="000000"/>
              </a:solidFill>
            </a:endParaRPr>
          </a:p>
          <a:p>
            <a:pPr marL="274320" indent="-274320" eaLnBrk="1" hangingPunct="1">
              <a:spcBef>
                <a:spcPts val="600"/>
              </a:spcBef>
            </a:pPr>
            <a:r>
              <a:rPr lang="en-US" sz="2800" b="1" dirty="0">
                <a:solidFill>
                  <a:sysClr val="windowText" lastClr="000000"/>
                </a:solidFill>
              </a:rPr>
              <a:t>Aging Infrastructure Moving Agencies to Maximize Value of System Renewal Dollars</a:t>
            </a:r>
          </a:p>
          <a:p>
            <a:pPr marL="674370" lvl="1" indent="-274320">
              <a:spcBef>
                <a:spcPts val="600"/>
              </a:spcBef>
            </a:pPr>
            <a:r>
              <a:rPr lang="en-US" sz="2400" dirty="0">
                <a:solidFill>
                  <a:srgbClr val="C00000"/>
                </a:solidFill>
              </a:rPr>
              <a:t>Budget limitations has deferred new capacity/reliability projects, in general “do more with less”</a:t>
            </a:r>
          </a:p>
          <a:p>
            <a:pPr marL="674370" lvl="1" indent="-274320">
              <a:spcBef>
                <a:spcPts val="600"/>
              </a:spcBef>
            </a:pPr>
            <a:r>
              <a:rPr lang="en-US" sz="2400" dirty="0">
                <a:solidFill>
                  <a:srgbClr val="C00000"/>
                </a:solidFill>
              </a:rPr>
              <a:t>Replacing specific component areas instead of entire assets</a:t>
            </a:r>
          </a:p>
          <a:p>
            <a:pPr marL="674370" lvl="1" indent="-274320">
              <a:spcBef>
                <a:spcPts val="600"/>
              </a:spcBef>
            </a:pPr>
            <a:endParaRPr lang="en-US" sz="2400" dirty="0">
              <a:solidFill>
                <a:srgbClr val="C00000"/>
              </a:solidFill>
            </a:endParaRPr>
          </a:p>
          <a:p>
            <a:pPr marL="674370" lvl="1" indent="-274320">
              <a:spcBef>
                <a:spcPts val="600"/>
              </a:spcBef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52400" y="0"/>
            <a:ext cx="6248400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</a:rPr>
              <a:t>Why Initiate an </a:t>
            </a:r>
          </a:p>
          <a:p>
            <a:pPr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</a:rPr>
              <a:t>Asset Management Program?</a:t>
            </a:r>
            <a:endParaRPr lang="en-US" sz="3200" i="1" u="sng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2F06D-B2E6-4388-BCDE-BBF5F5297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90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8"/>
          <p:cNvSpPr txBox="1">
            <a:spLocks noChangeArrowheads="1"/>
          </p:cNvSpPr>
          <p:nvPr/>
        </p:nvSpPr>
        <p:spPr bwMode="auto">
          <a:xfrm>
            <a:off x="3505200" y="2898338"/>
            <a:ext cx="2590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Asset Management Framework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228600" y="2122944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dirty="0">
                <a:solidFill>
                  <a:schemeClr val="hlink"/>
                </a:solidFill>
              </a:rPr>
              <a:t> </a:t>
            </a:r>
            <a:endParaRPr lang="en-US" sz="2400" i="1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0" y="0"/>
            <a:ext cx="6400800" cy="990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accent5"/>
                </a:solidFill>
                <a:latin typeface="Arial" pitchFamily="34" charset="0"/>
                <a:ea typeface="+mj-ea"/>
                <a:cs typeface="Arial" pitchFamily="34" charset="0"/>
              </a:rPr>
              <a:t>Implementing the Asset Management Framework</a:t>
            </a:r>
            <a:endParaRPr kumimoji="0" lang="en-US" sz="3200" i="1" u="sng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1B129-9F0A-406A-A9F0-D65C6CC0D7C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5111035"/>
            <a:ext cx="2247900" cy="1676400"/>
            <a:chOff x="7289884" y="914400"/>
            <a:chExt cx="1685875" cy="12192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2" name="Rounded Rectangle 11"/>
            <p:cNvSpPr/>
            <p:nvPr/>
          </p:nvSpPr>
          <p:spPr>
            <a:xfrm>
              <a:off x="7289884" y="914400"/>
              <a:ext cx="1685875" cy="1219200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7347032" y="973916"/>
              <a:ext cx="1566843" cy="11001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accent5"/>
                  </a:solidFill>
                </a:rPr>
                <a:t>What Shape Are My Assets In ?</a:t>
              </a:r>
              <a:endParaRPr lang="en-US" sz="1400" b="1" kern="1200" cap="all" baseline="0" dirty="0">
                <a:solidFill>
                  <a:schemeClr val="accent5"/>
                </a:solidFill>
              </a:endParaRPr>
            </a:p>
          </p:txBody>
        </p:sp>
      </p:grp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700478199"/>
              </p:ext>
            </p:extLst>
          </p:nvPr>
        </p:nvGraphicFramePr>
        <p:xfrm>
          <a:off x="1752600" y="1371600"/>
          <a:ext cx="5791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4022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990600" y="1817644"/>
            <a:ext cx="6858000" cy="4821280"/>
            <a:chOff x="990600" y="1817644"/>
            <a:chExt cx="6858000" cy="4821280"/>
          </a:xfrm>
        </p:grpSpPr>
        <p:pic>
          <p:nvPicPr>
            <p:cNvPr id="13" name="Picture 12" descr="Pages from Appendix B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801" t="42492" r="3018" b="1817"/>
            <a:stretch/>
          </p:blipFill>
          <p:spPr>
            <a:xfrm>
              <a:off x="990600" y="1838324"/>
              <a:ext cx="6858000" cy="4800600"/>
            </a:xfrm>
            <a:prstGeom prst="rect">
              <a:avLst/>
            </a:prstGeom>
            <a:ln>
              <a:solidFill>
                <a:srgbClr val="FF0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Rectangle 13"/>
            <p:cNvSpPr/>
            <p:nvPr/>
          </p:nvSpPr>
          <p:spPr>
            <a:xfrm>
              <a:off x="990601" y="1838324"/>
              <a:ext cx="1219199" cy="4800599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17180" y="1817644"/>
              <a:ext cx="1216820" cy="4792706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2400" y="940240"/>
            <a:ext cx="4419600" cy="5917760"/>
            <a:chOff x="152400" y="940240"/>
            <a:chExt cx="4419600" cy="5917760"/>
          </a:xfrm>
        </p:grpSpPr>
        <p:pic>
          <p:nvPicPr>
            <p:cNvPr id="7" name="Picture 6" descr="Pages from Appendix B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2400" y="940240"/>
              <a:ext cx="4419600" cy="591776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524000" y="3429000"/>
              <a:ext cx="685800" cy="3352800"/>
            </a:xfrm>
            <a:prstGeom prst="rect">
              <a:avLst/>
            </a:prstGeom>
            <a:noFill/>
            <a:ln w="889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8600" y="3429000"/>
              <a:ext cx="838200" cy="3352800"/>
            </a:xfrm>
            <a:prstGeom prst="rect">
              <a:avLst/>
            </a:prstGeom>
            <a:noFill/>
            <a:ln w="889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57950" cy="971550"/>
          </a:xfrm>
        </p:spPr>
        <p:txBody>
          <a:bodyPr>
            <a:noAutofit/>
          </a:bodyPr>
          <a:lstStyle/>
          <a:p>
            <a:r>
              <a:rPr lang="en-US" b="0" dirty="0">
                <a:latin typeface="Arial" pitchFamily="34" charset="0"/>
                <a:cs typeface="Arial" pitchFamily="34" charset="0"/>
              </a:rPr>
              <a:t>Condition Assessments                         (Vertical Assets)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4525963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Clr>
                <a:srgbClr val="FF9900"/>
              </a:buClr>
            </a:pP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81000" y="1295400"/>
            <a:ext cx="3657600" cy="5562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indent="-342900">
              <a:spcBef>
                <a:spcPct val="20000"/>
              </a:spcBef>
              <a:buSzPct val="100000"/>
            </a:pPr>
            <a:endParaRPr lang="en-US" sz="2400" dirty="0">
              <a:cs typeface="Arial" pitchFamily="34" charset="0"/>
            </a:endParaRPr>
          </a:p>
          <a:p>
            <a:pPr marL="800100" lvl="2" indent="-3429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endParaRPr lang="en-US" sz="2400" dirty="0"/>
          </a:p>
          <a:p>
            <a:pPr marL="1143000" marR="0" lvl="2" indent="-342900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SzPct val="70000"/>
              <a:buFont typeface="Wingdings" pitchFamily="2" charset="2"/>
              <a:buChar char="§"/>
              <a:tabLst/>
              <a:defRPr/>
            </a:pPr>
            <a:endParaRPr lang="en-US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DF4B-6ED3-4C9C-838E-D7BEB43F4911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572000" y="1687845"/>
            <a:ext cx="4495800" cy="5170155"/>
            <a:chOff x="4617720" y="1687845"/>
            <a:chExt cx="4495800" cy="5170155"/>
          </a:xfrm>
        </p:grpSpPr>
        <p:pic>
          <p:nvPicPr>
            <p:cNvPr id="8" name="Picture 7" descr="Pages from AppendixA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617720" y="1687845"/>
              <a:ext cx="4495800" cy="517015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141720" y="3860012"/>
              <a:ext cx="685800" cy="2921788"/>
            </a:xfrm>
            <a:prstGeom prst="rect">
              <a:avLst/>
            </a:prstGeom>
            <a:noFill/>
            <a:ln w="889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93920" y="3860012"/>
              <a:ext cx="914400" cy="2921788"/>
            </a:xfrm>
            <a:prstGeom prst="rect">
              <a:avLst/>
            </a:prstGeom>
            <a:noFill/>
            <a:ln w="889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209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DF4B-6ED3-4C9C-838E-D7BEB43F491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-1" y="0"/>
            <a:ext cx="6383079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chemeClr val="accent5"/>
                </a:solidFill>
                <a:latin typeface="+mn-lt"/>
              </a:rPr>
              <a:t>Condition Assessments </a:t>
            </a:r>
          </a:p>
          <a:p>
            <a:pPr>
              <a:spcBef>
                <a:spcPct val="0"/>
              </a:spcBef>
            </a:pPr>
            <a:r>
              <a:rPr lang="en-US" sz="3200" u="sng" dirty="0">
                <a:solidFill>
                  <a:schemeClr val="accent5"/>
                </a:solidFill>
                <a:latin typeface="+mn-lt"/>
              </a:rPr>
              <a:t>(Vertical Assets)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41285"/>
              </p:ext>
            </p:extLst>
          </p:nvPr>
        </p:nvGraphicFramePr>
        <p:xfrm>
          <a:off x="660991" y="1086608"/>
          <a:ext cx="4724400" cy="5649472"/>
        </p:xfrm>
        <a:graphic>
          <a:graphicData uri="http://schemas.openxmlformats.org/drawingml/2006/table">
            <a:tbl>
              <a:tblPr/>
              <a:tblGrid>
                <a:gridCol w="12984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94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65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02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Lift Station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Location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Condition Score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/>
                        </a:rPr>
                        <a:t>Lift Station #10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/>
                        </a:rPr>
                        <a:t>Oakridge Dr 206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/>
                        </a:rPr>
                        <a:t>4.55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8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/>
                        </a:rPr>
                        <a:t>Lift Station #28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/>
                        </a:rPr>
                        <a:t>Hills of Hays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/>
                        </a:rPr>
                        <a:t>4.3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8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/>
                        </a:rPr>
                        <a:t>Lift Station #30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/>
                        </a:rPr>
                        <a:t>Linda Dr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/>
                        </a:rPr>
                        <a:t>3.95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8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/>
                        </a:rPr>
                        <a:t>Lift Station #12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/>
                        </a:rPr>
                        <a:t>Oakridge 315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/>
                        </a:rPr>
                        <a:t>3.85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8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/>
                        </a:rPr>
                        <a:t>Lift Station #4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/>
                        </a:rPr>
                        <a:t>Rio Vista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/>
                        </a:rPr>
                        <a:t>3.78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8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/>
                        </a:rPr>
                        <a:t>Lift Station #36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/>
                        </a:rPr>
                        <a:t>Baptist Academy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/>
                        </a:rPr>
                        <a:t>3.56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8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/>
                        </a:rPr>
                        <a:t>Lift Station #20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/>
                        </a:rPr>
                        <a:t>Browne Terrace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/>
                        </a:rPr>
                        <a:t>3.50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8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Lift Station #25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Weiner's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8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Lift Station #14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River Road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8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Lift Station #5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Care Inn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8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Lift Station #22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Holland 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8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Lift Station #27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Elm Hill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8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Lift Station #34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Coers Dr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8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Lift Station #33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Sign Shop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8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Lift Station #21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Blanco River Village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8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Lift Station #16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Franklin Square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8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Lift Station #38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Panorama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8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Lift Station #46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Gary Job Corp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8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Lift Station #1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8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Lift Station #31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Blanco Vista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08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Lift Station #50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Asbury Place Apts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08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Lift Station #11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 LBJ Dr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08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Lift Station #7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Warehouse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08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Lift Station #18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Fire Station 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  <p:sp>
        <p:nvSpPr>
          <p:cNvPr id="2" name="Right Brace 1"/>
          <p:cNvSpPr/>
          <p:nvPr/>
        </p:nvSpPr>
        <p:spPr>
          <a:xfrm>
            <a:off x="5410200" y="1371600"/>
            <a:ext cx="457200" cy="1524000"/>
          </a:xfrm>
          <a:prstGeom prst="rightBrac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5385391" y="3023191"/>
            <a:ext cx="457200" cy="1676400"/>
          </a:xfrm>
          <a:prstGeom prst="rightBrace">
            <a:avLst/>
          </a:prstGeom>
          <a:noFill/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5385391" y="4724400"/>
            <a:ext cx="457200" cy="1981200"/>
          </a:xfrm>
          <a:prstGeom prst="rightBrace">
            <a:avLst/>
          </a:prstGeom>
          <a:noFill/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1902767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 0 – 5 Years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58663" y="956101"/>
            <a:ext cx="3017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Asset Remaining Useful Life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0" y="3630558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6 – 15 Years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83079" y="5484167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16 – 25 Years</a:t>
            </a:r>
          </a:p>
        </p:txBody>
      </p:sp>
    </p:spTree>
    <p:extLst>
      <p:ext uri="{BB962C8B-B14F-4D97-AF65-F5344CB8AC3E}">
        <p14:creationId xmlns:p14="http://schemas.microsoft.com/office/powerpoint/2010/main" val="3569059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3FB5-57D9-4DE6-9B2F-A175682DF46B}" type="slidenum">
              <a:rPr lang="en-US" smtClean="0"/>
              <a:t>23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2" t="14712" r="14603" b="23813"/>
          <a:stretch/>
        </p:blipFill>
        <p:spPr>
          <a:xfrm>
            <a:off x="228598" y="1676400"/>
            <a:ext cx="6386288" cy="5029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6400800" cy="1006475"/>
          </a:xfrm>
        </p:spPr>
        <p:txBody>
          <a:bodyPr/>
          <a:lstStyle/>
          <a:p>
            <a:r>
              <a:rPr lang="en-US" b="0" dirty="0">
                <a:latin typeface="Arial" pitchFamily="34" charset="0"/>
                <a:cs typeface="Arial" pitchFamily="34" charset="0"/>
              </a:rPr>
              <a:t>Condition Assessments                (Linear Assets)</a:t>
            </a:r>
          </a:p>
        </p:txBody>
      </p:sp>
      <p:sp>
        <p:nvSpPr>
          <p:cNvPr id="2" name="Rectangle 1"/>
          <p:cNvSpPr/>
          <p:nvPr/>
        </p:nvSpPr>
        <p:spPr>
          <a:xfrm>
            <a:off x="6781800" y="2059573"/>
            <a:ext cx="23622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Rating 1: Corrosion to 0.5” from inner wall</a:t>
            </a:r>
          </a:p>
          <a:p>
            <a:endParaRPr lang="en-US" sz="1600" b="1" dirty="0">
              <a:solidFill>
                <a:srgbClr val="0070C0"/>
              </a:solidFill>
            </a:endParaRPr>
          </a:p>
          <a:p>
            <a:r>
              <a:rPr lang="en-US" sz="1600" b="1" dirty="0">
                <a:solidFill>
                  <a:srgbClr val="00B050"/>
                </a:solidFill>
              </a:rPr>
              <a:t>Rating 2: Corrosion 0.5” to first row steel.</a:t>
            </a:r>
          </a:p>
          <a:p>
            <a:endParaRPr lang="en-US" sz="1600" b="1" dirty="0">
              <a:solidFill>
                <a:srgbClr val="00B050"/>
              </a:solidFill>
            </a:endParaRPr>
          </a:p>
          <a:p>
            <a:r>
              <a:rPr lang="en-US" sz="1600" b="1" dirty="0"/>
              <a:t>Rating 3 Corrosion, Face of 1</a:t>
            </a:r>
            <a:r>
              <a:rPr lang="en-US" sz="1600" b="1" baseline="30000" dirty="0"/>
              <a:t>st</a:t>
            </a:r>
            <a:r>
              <a:rPr lang="en-US" sz="1600" b="1" dirty="0"/>
              <a:t> row of steel to half dist. to 2</a:t>
            </a:r>
            <a:r>
              <a:rPr lang="en-US" sz="1600" b="1" baseline="30000" dirty="0"/>
              <a:t>nd</a:t>
            </a:r>
            <a:r>
              <a:rPr lang="en-US" sz="1600" b="1" dirty="0"/>
              <a:t> row </a:t>
            </a:r>
          </a:p>
          <a:p>
            <a:endParaRPr lang="en-US" sz="1600" b="1" dirty="0"/>
          </a:p>
          <a:p>
            <a:r>
              <a:rPr lang="en-US" sz="1600" b="1" dirty="0">
                <a:solidFill>
                  <a:srgbClr val="E78B03"/>
                </a:solidFill>
              </a:rPr>
              <a:t>Rating 4: Corrosion to the 2</a:t>
            </a:r>
            <a:r>
              <a:rPr lang="en-US" sz="1600" b="1" baseline="30000" dirty="0">
                <a:solidFill>
                  <a:srgbClr val="E78B03"/>
                </a:solidFill>
              </a:rPr>
              <a:t>nd</a:t>
            </a:r>
            <a:r>
              <a:rPr lang="en-US" sz="1600" b="1" dirty="0">
                <a:solidFill>
                  <a:srgbClr val="E78B03"/>
                </a:solidFill>
              </a:rPr>
              <a:t> row of steel.</a:t>
            </a:r>
          </a:p>
          <a:p>
            <a:endParaRPr lang="en-US" sz="1600" b="1" dirty="0">
              <a:solidFill>
                <a:srgbClr val="E78B03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Rating 5: Corrosion from 2</a:t>
            </a:r>
            <a:r>
              <a:rPr lang="en-US" sz="1600" b="1" baseline="30000" dirty="0">
                <a:solidFill>
                  <a:srgbClr val="FF0000"/>
                </a:solidFill>
              </a:rPr>
              <a:t>nd</a:t>
            </a:r>
            <a:r>
              <a:rPr lang="en-US" sz="1600" b="1" dirty="0">
                <a:solidFill>
                  <a:srgbClr val="FF0000"/>
                </a:solidFill>
              </a:rPr>
              <a:t> row of steel to outer wall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798" y="919262"/>
            <a:ext cx="86868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i="1" u="sng" dirty="0">
                <a:solidFill>
                  <a:srgbClr val="FF0000"/>
                </a:solidFill>
              </a:rPr>
              <a:t>Calculating Remaining Useful Life (RUL) of Asset</a:t>
            </a:r>
            <a:r>
              <a:rPr lang="en-US" sz="2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5270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0537635"/>
              </p:ext>
            </p:extLst>
          </p:nvPr>
        </p:nvGraphicFramePr>
        <p:xfrm>
          <a:off x="77090" y="1142744"/>
          <a:ext cx="4374072" cy="228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6" name="Picture 2" descr="H:\W_WW_PLANNING\DELIVERABLES\Condition_Score_Results_(11-14-11)\WO_4_Condition_Score_PP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" t="2187" r="2546" b="2292"/>
          <a:stretch/>
        </p:blipFill>
        <p:spPr bwMode="auto">
          <a:xfrm>
            <a:off x="4038600" y="1142744"/>
            <a:ext cx="5004171" cy="5596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Char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811121"/>
              </p:ext>
            </p:extLst>
          </p:nvPr>
        </p:nvGraphicFramePr>
        <p:xfrm>
          <a:off x="83887" y="3371004"/>
          <a:ext cx="4727448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809" y="-3699"/>
            <a:ext cx="6405610" cy="918099"/>
          </a:xfrm>
        </p:spPr>
        <p:txBody>
          <a:bodyPr/>
          <a:lstStyle/>
          <a:p>
            <a:r>
              <a:rPr lang="en-US" b="0" dirty="0">
                <a:latin typeface="Arial" pitchFamily="34" charset="0"/>
                <a:cs typeface="Arial" pitchFamily="34" charset="0"/>
              </a:rPr>
              <a:t>Condition Assessments                (Linear Assets)</a:t>
            </a:r>
            <a:endParaRPr lang="en-US" sz="3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3FB5-57D9-4DE6-9B2F-A175682DF46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074" name="Picture 2" descr="H:\W_WW_PLANNING\DELIVERABLES\Condition_Score_Results_(11-14-11)\Condition_Score_P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533" y="4739927"/>
            <a:ext cx="1773238" cy="199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44393" y="4759751"/>
            <a:ext cx="490840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25%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63430" y="5139627"/>
            <a:ext cx="490840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16%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07049" y="3781503"/>
            <a:ext cx="490840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47%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30949" y="5390451"/>
            <a:ext cx="490840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10%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95750" y="5791824"/>
            <a:ext cx="405881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1%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665" y="6564475"/>
            <a:ext cx="21708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</a:rPr>
              <a:t>% = percent of total work order length</a:t>
            </a:r>
          </a:p>
        </p:txBody>
      </p:sp>
    </p:spTree>
    <p:extLst>
      <p:ext uri="{BB962C8B-B14F-4D97-AF65-F5344CB8AC3E}">
        <p14:creationId xmlns:p14="http://schemas.microsoft.com/office/powerpoint/2010/main" val="123705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Arial" pitchFamily="34" charset="0"/>
                <a:cs typeface="Arial" pitchFamily="34" charset="0"/>
              </a:rPr>
              <a:t>Criticality Assessment       (Vertical Assets)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347609"/>
              </p:ext>
            </p:extLst>
          </p:nvPr>
        </p:nvGraphicFramePr>
        <p:xfrm>
          <a:off x="381000" y="1066800"/>
          <a:ext cx="8610599" cy="4648204"/>
        </p:xfrm>
        <a:graphic>
          <a:graphicData uri="http://schemas.openxmlformats.org/drawingml/2006/table">
            <a:tbl>
              <a:tblPr firstRow="1" firstCol="1" bandRow="1" bandCol="1">
                <a:tableStyleId>{7DF18680-E054-41AD-8BC1-D1AEF772440D}</a:tableStyleId>
              </a:tblPr>
              <a:tblGrid>
                <a:gridCol w="28273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832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solidFill>
                            <a:schemeClr val="accent5"/>
                          </a:solidFill>
                          <a:effectLst/>
                        </a:rPr>
                        <a:t>Criticality Score</a:t>
                      </a:r>
                      <a:endParaRPr lang="en-US" sz="240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solidFill>
                            <a:schemeClr val="accent5"/>
                          </a:solidFill>
                          <a:effectLst/>
                        </a:rPr>
                        <a:t>Criteria</a:t>
                      </a:r>
                      <a:endParaRPr lang="en-US" sz="240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47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A</a:t>
                      </a:r>
                      <a:b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Minimal Impact</a:t>
                      </a:r>
                      <a:endParaRPr lang="en-US" sz="180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All other stations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47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B</a:t>
                      </a:r>
                      <a:b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Low Impact</a:t>
                      </a:r>
                      <a:endParaRPr lang="en-US" sz="180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Non-regional lift stations with a capacity </a:t>
                      </a:r>
                      <a:r>
                        <a:rPr lang="en-US" sz="1800" u="sng" dirty="0">
                          <a:effectLst/>
                        </a:rPr>
                        <a:t>&gt;</a:t>
                      </a:r>
                      <a:r>
                        <a:rPr lang="en-US" sz="1800" dirty="0">
                          <a:effectLst/>
                        </a:rPr>
                        <a:t> 500 gpm and &lt; 1,000 gpm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47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Medium Impact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Non-regional lift stations with a capacity </a:t>
                      </a:r>
                      <a:r>
                        <a:rPr lang="en-US" sz="1800" u="sng" dirty="0">
                          <a:effectLst/>
                        </a:rPr>
                        <a:t>&gt;</a:t>
                      </a:r>
                      <a:r>
                        <a:rPr lang="en-US" sz="1800" dirty="0">
                          <a:effectLst/>
                        </a:rPr>
                        <a:t> 1,000 gpm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Any station within 1,000 feet of a water body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62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High Impact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Regional lift stations with a capacity &lt; 2,000 gpm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Any station within 300 feet of a water body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Any station within 1,000 feet of a drinking water source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47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E</a:t>
                      </a:r>
                      <a:b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Very High Impact</a:t>
                      </a:r>
                      <a:endParaRPr lang="en-US" sz="180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Regional lift stations with a capacity </a:t>
                      </a:r>
                      <a:r>
                        <a:rPr lang="en-US" sz="1800" u="sng" dirty="0">
                          <a:effectLst/>
                        </a:rPr>
                        <a:t>&gt;</a:t>
                      </a:r>
                      <a:r>
                        <a:rPr lang="en-US" sz="1800" dirty="0">
                          <a:effectLst/>
                        </a:rPr>
                        <a:t> 2,000 gpm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Any station within 300 feet of a drinking water source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4102D-0812-4947-B083-8C87B02369C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5943600"/>
            <a:ext cx="40386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i="1" dirty="0"/>
              <a:t>Criticality Assessment Parameters Used for the City of Fort Worth</a:t>
            </a:r>
          </a:p>
        </p:txBody>
      </p:sp>
    </p:spTree>
    <p:extLst>
      <p:ext uri="{BB962C8B-B14F-4D97-AF65-F5344CB8AC3E}">
        <p14:creationId xmlns:p14="http://schemas.microsoft.com/office/powerpoint/2010/main" val="3202998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Arial" pitchFamily="34" charset="0"/>
                <a:cs typeface="Arial" pitchFamily="34" charset="0"/>
              </a:rPr>
              <a:t>Criticality Assessment</a:t>
            </a:r>
            <a:br>
              <a:rPr lang="en-US" b="0" dirty="0">
                <a:latin typeface="Arial" pitchFamily="34" charset="0"/>
                <a:cs typeface="Arial" pitchFamily="34" charset="0"/>
              </a:rPr>
            </a:br>
            <a:r>
              <a:rPr lang="en-US" b="0" dirty="0">
                <a:latin typeface="Arial" pitchFamily="34" charset="0"/>
                <a:cs typeface="Arial" pitchFamily="34" charset="0"/>
              </a:rPr>
              <a:t>(Vertical Assets)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969217"/>
              </p:ext>
            </p:extLst>
          </p:nvPr>
        </p:nvGraphicFramePr>
        <p:xfrm>
          <a:off x="1066800" y="990593"/>
          <a:ext cx="6781800" cy="5715006"/>
        </p:xfrm>
        <a:graphic>
          <a:graphicData uri="http://schemas.openxmlformats.org/drawingml/2006/table">
            <a:tbl>
              <a:tblPr firstRow="1" firstCol="1" bandRow="1" bandCol="1">
                <a:tableStyleId>{7DF18680-E054-41AD-8BC1-D1AEF772440D}</a:tableStyleId>
              </a:tblPr>
              <a:tblGrid>
                <a:gridCol w="2194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25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51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87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accent5"/>
                          </a:solidFill>
                          <a:effectLst/>
                        </a:rPr>
                        <a:t>Lift Station</a:t>
                      </a:r>
                      <a:endParaRPr lang="en-US" sz="160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accent5"/>
                          </a:solidFill>
                          <a:effectLst/>
                        </a:rPr>
                        <a:t>Reason for Criticality Score</a:t>
                      </a:r>
                      <a:endParaRPr lang="en-US" sz="160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accent5"/>
                          </a:solidFill>
                          <a:effectLst/>
                        </a:rPr>
                        <a:t>Criticality Score</a:t>
                      </a:r>
                      <a:endParaRPr lang="en-US" sz="160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Castle Circle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Drinking water source </a:t>
                      </a:r>
                      <a:r>
                        <a:rPr lang="en-US" sz="1100" u="sng" dirty="0">
                          <a:effectLst/>
                        </a:rPr>
                        <a:t>&lt;</a:t>
                      </a:r>
                      <a:r>
                        <a:rPr lang="en-US" sz="1100" dirty="0">
                          <a:effectLst/>
                        </a:rPr>
                        <a:t> 1,000 feet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D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Dosier Cove (Lake Country #13)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Drinking water source </a:t>
                      </a:r>
                      <a:r>
                        <a:rPr lang="en-US" sz="1100" u="sng" dirty="0">
                          <a:effectLst/>
                        </a:rPr>
                        <a:t>&lt;</a:t>
                      </a:r>
                      <a:r>
                        <a:rPr lang="en-US" sz="1100" dirty="0">
                          <a:effectLst/>
                        </a:rPr>
                        <a:t> 300 feet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solidFill>
                            <a:schemeClr val="accent5"/>
                          </a:solidFill>
                          <a:effectLst/>
                        </a:rPr>
                        <a:t>E</a:t>
                      </a:r>
                      <a:endParaRPr lang="en-US" sz="110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Dosier Creek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Regional LS </a:t>
                      </a:r>
                      <a:r>
                        <a:rPr lang="en-US" sz="1100" u="sng" dirty="0">
                          <a:effectLst/>
                        </a:rPr>
                        <a:t>&gt;</a:t>
                      </a:r>
                      <a:r>
                        <a:rPr lang="en-US" sz="1100" dirty="0">
                          <a:effectLst/>
                        </a:rPr>
                        <a:t> 2,000 gpm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solidFill>
                            <a:schemeClr val="accent5"/>
                          </a:solidFill>
                          <a:effectLst/>
                        </a:rPr>
                        <a:t>E</a:t>
                      </a:r>
                      <a:endParaRPr lang="en-US" sz="110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Enchanted Bay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Drinking water source </a:t>
                      </a:r>
                      <a:r>
                        <a:rPr lang="en-US" sz="1100" u="sng" dirty="0">
                          <a:effectLst/>
                        </a:rPr>
                        <a:t>&lt;</a:t>
                      </a:r>
                      <a:r>
                        <a:rPr lang="en-US" sz="1100" dirty="0">
                          <a:effectLst/>
                        </a:rPr>
                        <a:t> 300 feet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solidFill>
                            <a:schemeClr val="accent5"/>
                          </a:solidFill>
                          <a:effectLst/>
                        </a:rPr>
                        <a:t>E</a:t>
                      </a:r>
                      <a:endParaRPr lang="en-US" sz="110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Glenn Mills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Water body </a:t>
                      </a:r>
                      <a:r>
                        <a:rPr lang="en-US" sz="1100" u="sng" dirty="0">
                          <a:effectLst/>
                        </a:rPr>
                        <a:t>&lt;</a:t>
                      </a:r>
                      <a:r>
                        <a:rPr lang="en-US" sz="1100" dirty="0">
                          <a:effectLst/>
                        </a:rPr>
                        <a:t> 300 feet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D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Greenway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Non-regional station &gt; 1,000 gpm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C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Hulen Bend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Water body </a:t>
                      </a:r>
                      <a:r>
                        <a:rPr lang="en-US" sz="1100" u="sng" dirty="0">
                          <a:effectLst/>
                        </a:rPr>
                        <a:t>&lt;</a:t>
                      </a:r>
                      <a:r>
                        <a:rPr lang="en-US" sz="1100" dirty="0">
                          <a:effectLst/>
                        </a:rPr>
                        <a:t> 300 feet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D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Intel #1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Downgraded from C because not in use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solidFill>
                            <a:schemeClr val="accent5"/>
                          </a:solidFill>
                          <a:effectLst/>
                        </a:rPr>
                        <a:t>A</a:t>
                      </a:r>
                      <a:endParaRPr lang="en-US" sz="110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Intel #2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Downgraded from C because not in use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solidFill>
                            <a:schemeClr val="accent5"/>
                          </a:solidFill>
                          <a:effectLst/>
                        </a:rPr>
                        <a:t>A</a:t>
                      </a:r>
                      <a:endParaRPr lang="en-US" sz="110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Jenkins Heights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Water body </a:t>
                      </a:r>
                      <a:r>
                        <a:rPr lang="en-US" sz="1100" u="sng" dirty="0">
                          <a:effectLst/>
                        </a:rPr>
                        <a:t>&lt;</a:t>
                      </a:r>
                      <a:r>
                        <a:rPr lang="en-US" sz="1100" dirty="0">
                          <a:effectLst/>
                        </a:rPr>
                        <a:t> 300 feet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D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Lake Country #2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Drinking water source </a:t>
                      </a:r>
                      <a:r>
                        <a:rPr lang="en-US" sz="1100" u="sng" dirty="0">
                          <a:effectLst/>
                        </a:rPr>
                        <a:t>&lt;</a:t>
                      </a:r>
                      <a:r>
                        <a:rPr lang="en-US" sz="1100" dirty="0">
                          <a:effectLst/>
                        </a:rPr>
                        <a:t> 1,000 feet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D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Lake Country #3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Drinking water source </a:t>
                      </a:r>
                      <a:r>
                        <a:rPr lang="en-US" sz="1100" u="sng" dirty="0">
                          <a:effectLst/>
                        </a:rPr>
                        <a:t>&lt;</a:t>
                      </a:r>
                      <a:r>
                        <a:rPr lang="en-US" sz="1100" dirty="0">
                          <a:effectLst/>
                        </a:rPr>
                        <a:t> 300 feet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Lake Country #4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Drinking water source </a:t>
                      </a:r>
                      <a:r>
                        <a:rPr lang="en-US" sz="1100" u="sng" dirty="0">
                          <a:effectLst/>
                        </a:rPr>
                        <a:t>&lt;</a:t>
                      </a:r>
                      <a:r>
                        <a:rPr lang="en-US" sz="1100" dirty="0">
                          <a:effectLst/>
                        </a:rPr>
                        <a:t> 300 feet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Lake Country #5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Drinking water source </a:t>
                      </a:r>
                      <a:r>
                        <a:rPr lang="en-US" sz="1100" u="sng" dirty="0">
                          <a:effectLst/>
                        </a:rPr>
                        <a:t>&lt;</a:t>
                      </a:r>
                      <a:r>
                        <a:rPr lang="en-US" sz="1100" dirty="0">
                          <a:effectLst/>
                        </a:rPr>
                        <a:t> 1,000 feet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D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Lake Country #11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Drinking water source </a:t>
                      </a:r>
                      <a:r>
                        <a:rPr lang="en-US" sz="1100" u="sng" dirty="0">
                          <a:effectLst/>
                        </a:rPr>
                        <a:t>&lt;</a:t>
                      </a:r>
                      <a:r>
                        <a:rPr lang="en-US" sz="1100" dirty="0">
                          <a:effectLst/>
                        </a:rPr>
                        <a:t> 300 feet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solidFill>
                            <a:schemeClr val="accent5"/>
                          </a:solidFill>
                          <a:effectLst/>
                        </a:rPr>
                        <a:t>E</a:t>
                      </a:r>
                      <a:endParaRPr lang="en-US" sz="110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Lake Country #12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Drinking water source </a:t>
                      </a:r>
                      <a:r>
                        <a:rPr lang="en-US" sz="1100" u="sng" dirty="0">
                          <a:effectLst/>
                        </a:rPr>
                        <a:t>&lt;</a:t>
                      </a:r>
                      <a:r>
                        <a:rPr lang="en-US" sz="1100" dirty="0">
                          <a:effectLst/>
                        </a:rPr>
                        <a:t> 1,000 feet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D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Lake Worth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Drinking water source </a:t>
                      </a:r>
                      <a:r>
                        <a:rPr lang="en-US" sz="1100" u="sng" dirty="0">
                          <a:effectLst/>
                        </a:rPr>
                        <a:t>&lt;</a:t>
                      </a:r>
                      <a:r>
                        <a:rPr lang="en-US" sz="1100" dirty="0">
                          <a:effectLst/>
                        </a:rPr>
                        <a:t> 1,000 feet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D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Live Oak Creek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Regional LS </a:t>
                      </a:r>
                      <a:r>
                        <a:rPr lang="en-US" sz="1100" u="sng" dirty="0">
                          <a:effectLst/>
                        </a:rPr>
                        <a:t>&gt;</a:t>
                      </a:r>
                      <a:r>
                        <a:rPr lang="en-US" sz="1100" dirty="0">
                          <a:effectLst/>
                        </a:rPr>
                        <a:t> 2,000 gpm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solidFill>
                            <a:schemeClr val="accent5"/>
                          </a:solidFill>
                          <a:effectLst/>
                        </a:rPr>
                        <a:t>E</a:t>
                      </a:r>
                      <a:endParaRPr lang="en-US" sz="110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Meadow Lakes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All others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solidFill>
                            <a:schemeClr val="accent5"/>
                          </a:solidFill>
                          <a:effectLst/>
                        </a:rPr>
                        <a:t>A</a:t>
                      </a:r>
                      <a:endParaRPr lang="en-US" sz="110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Mossier Valley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All others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solidFill>
                            <a:schemeClr val="accent5"/>
                          </a:solidFill>
                          <a:effectLst/>
                        </a:rPr>
                        <a:t>A</a:t>
                      </a:r>
                      <a:endParaRPr lang="en-US" sz="110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Ranch @ Eagle Mountain Lake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Water body </a:t>
                      </a:r>
                      <a:r>
                        <a:rPr lang="en-US" sz="1100" u="sng" dirty="0">
                          <a:effectLst/>
                        </a:rPr>
                        <a:t>&lt;</a:t>
                      </a:r>
                      <a:r>
                        <a:rPr lang="en-US" sz="1100" dirty="0">
                          <a:effectLst/>
                        </a:rPr>
                        <a:t> 1,000 feet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C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Richardson Slough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Regional LS </a:t>
                      </a:r>
                      <a:r>
                        <a:rPr lang="en-US" sz="1100" u="sng" dirty="0">
                          <a:effectLst/>
                        </a:rPr>
                        <a:t>&gt;</a:t>
                      </a:r>
                      <a:r>
                        <a:rPr lang="en-US" sz="1100" dirty="0">
                          <a:effectLst/>
                        </a:rPr>
                        <a:t> 2,000 gpm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solidFill>
                            <a:schemeClr val="accent5"/>
                          </a:solidFill>
                          <a:effectLst/>
                        </a:rPr>
                        <a:t>E</a:t>
                      </a:r>
                      <a:endParaRPr lang="en-US" sz="110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Rosemary Ridge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Non-regional station </a:t>
                      </a:r>
                      <a:r>
                        <a:rPr lang="en-US" sz="1100" u="sng" dirty="0">
                          <a:effectLst/>
                        </a:rPr>
                        <a:t>&gt;</a:t>
                      </a:r>
                      <a:r>
                        <a:rPr lang="en-US" sz="1100" dirty="0">
                          <a:effectLst/>
                        </a:rPr>
                        <a:t> 500 &amp; &lt; 1,000 gpm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solidFill>
                            <a:schemeClr val="accent5"/>
                          </a:solidFill>
                          <a:effectLst/>
                        </a:rPr>
                        <a:t>B</a:t>
                      </a:r>
                      <a:endParaRPr lang="en-US" sz="110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Sendera Ranch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Non-regional station </a:t>
                      </a:r>
                      <a:r>
                        <a:rPr lang="en-US" sz="1100" u="sng" dirty="0">
                          <a:effectLst/>
                        </a:rPr>
                        <a:t>&gt;</a:t>
                      </a:r>
                      <a:r>
                        <a:rPr lang="en-US" sz="1100" dirty="0">
                          <a:effectLst/>
                        </a:rPr>
                        <a:t> 1,000 gpm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C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Shield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Non-regional station </a:t>
                      </a:r>
                      <a:r>
                        <a:rPr lang="en-US" sz="1100" u="sng" dirty="0">
                          <a:effectLst/>
                        </a:rPr>
                        <a:t>&gt;</a:t>
                      </a:r>
                      <a:r>
                        <a:rPr lang="en-US" sz="1100" dirty="0">
                          <a:effectLst/>
                        </a:rPr>
                        <a:t> 500 &amp; &lt; 1,000 gpm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solidFill>
                            <a:schemeClr val="accent5"/>
                          </a:solidFill>
                          <a:effectLst/>
                        </a:rPr>
                        <a:t>B</a:t>
                      </a:r>
                      <a:endParaRPr lang="en-US" sz="110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Spring Ranch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All others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solidFill>
                            <a:schemeClr val="accent5"/>
                          </a:solidFill>
                          <a:effectLst/>
                        </a:rPr>
                        <a:t>A</a:t>
                      </a:r>
                      <a:endParaRPr lang="en-US" sz="110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Summer Creek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Water body </a:t>
                      </a:r>
                      <a:r>
                        <a:rPr lang="en-US" sz="1100" u="sng" dirty="0">
                          <a:effectLst/>
                        </a:rPr>
                        <a:t>&lt;</a:t>
                      </a:r>
                      <a:r>
                        <a:rPr lang="en-US" sz="1100" dirty="0">
                          <a:effectLst/>
                        </a:rPr>
                        <a:t> 3000 feet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D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Sunset Cove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Drinking water source </a:t>
                      </a:r>
                      <a:r>
                        <a:rPr lang="en-US" sz="1100" u="sng" dirty="0">
                          <a:effectLst/>
                        </a:rPr>
                        <a:t>&lt;</a:t>
                      </a:r>
                      <a:r>
                        <a:rPr lang="en-US" sz="1100" dirty="0">
                          <a:effectLst/>
                        </a:rPr>
                        <a:t> 300 feet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solidFill>
                            <a:schemeClr val="accent5"/>
                          </a:solidFill>
                          <a:effectLst/>
                        </a:rPr>
                        <a:t>E</a:t>
                      </a:r>
                      <a:endParaRPr lang="en-US" sz="110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843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Winn Dixie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All others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solidFill>
                            <a:schemeClr val="accent5"/>
                          </a:solidFill>
                          <a:effectLst/>
                        </a:rPr>
                        <a:t>A</a:t>
                      </a:r>
                      <a:endParaRPr lang="en-US" sz="110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4102D-0812-4947-B083-8C87B02369C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714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8"/>
          <p:cNvSpPr>
            <a:spLocks noGrp="1" noChangeArrowheads="1"/>
          </p:cNvSpPr>
          <p:nvPr>
            <p:ph type="title"/>
          </p:nvPr>
        </p:nvSpPr>
        <p:spPr>
          <a:xfrm>
            <a:off x="0" y="58057"/>
            <a:ext cx="6400800" cy="838200"/>
          </a:xfrm>
          <a:noFill/>
        </p:spPr>
        <p:txBody>
          <a:bodyPr lIns="86493" tIns="43247" rIns="86493" bIns="43247">
            <a:noAutofit/>
          </a:bodyPr>
          <a:lstStyle/>
          <a:p>
            <a:pPr eaLnBrk="1" hangingPunct="1"/>
            <a:r>
              <a:rPr lang="en-US" b="0" dirty="0">
                <a:latin typeface="Arial" pitchFamily="34" charset="0"/>
                <a:cs typeface="Arial" pitchFamily="34" charset="0"/>
              </a:rPr>
              <a:t>Criticality Assessments        (Linear Assets)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8229600" cy="3572768"/>
          </a:xfrm>
        </p:spPr>
        <p:txBody>
          <a:bodyPr lIns="86493" tIns="43247" rIns="86493" bIns="43247">
            <a:normAutofit/>
          </a:bodyPr>
          <a:lstStyle/>
          <a:p>
            <a:pPr lvl="1" eaLnBrk="1" hangingPunct="1">
              <a:buFont typeface="Wingdings" pitchFamily="2" charset="2"/>
              <a:buNone/>
            </a:pPr>
            <a:r>
              <a:rPr lang="en-US" sz="2400" dirty="0"/>
              <a:t>			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86493" tIns="43247" rIns="86493" bIns="43247"/>
          <a:lstStyle/>
          <a:p>
            <a:fld id="{FDCC3FA4-9751-4E2F-A69C-27837C05515D}" type="slidenum">
              <a:rPr lang="en-US" smtClean="0">
                <a:solidFill>
                  <a:schemeClr val="tx1"/>
                </a:solidFill>
              </a:rPr>
              <a:pPr/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" y="961072"/>
          <a:ext cx="5486400" cy="5852161"/>
        </p:xfrm>
        <a:graphic>
          <a:graphicData uri="http://schemas.openxmlformats.org/drawingml/2006/table">
            <a:tbl>
              <a:tblPr/>
              <a:tblGrid>
                <a:gridCol w="3108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894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PROPOSED CRITICALITY PARAMETERS &amp; WEIGHTING SYSTEM 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8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357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Environmentall</a:t>
                      </a:r>
                      <a:r>
                        <a:rPr lang="en-US" sz="1600" b="1" i="0" u="sng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y Sensitive Areas (30%)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Number</a:t>
                      </a:r>
                      <a:r>
                        <a:rPr lang="en-US" sz="1600" b="1" i="0" u="sng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of Customers per Piping Segment (25%)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661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In Edward's Aquifer Recharge Zone = 100</a:t>
                      </a:r>
                    </a:p>
                  </a:txBody>
                  <a:tcPr marL="8435" marR="8435" marT="8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Upstream Population &gt;100,000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 = 100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35" marR="8435" marT="8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661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In Edward's Aquifer Contributing Zone = 95</a:t>
                      </a:r>
                    </a:p>
                  </a:txBody>
                  <a:tcPr marL="8435" marR="8435" marT="8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Upstream Population 25,001 – 100,000 = 70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661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Lake, Running River / Creek = 90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Upstream Population 10,000 - 25,000 = 40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661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In Floodplain = 50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Upstream Population &lt; 10,000 = 10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370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In Wildlife Area = 40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31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High</a:t>
                      </a:r>
                      <a:r>
                        <a:rPr lang="en-US" sz="1600" b="1" i="0" u="sng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Impact</a:t>
                      </a:r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(30%)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Access Issues (15%)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6476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Hospital, Military Base, SA Airport, School, University, Vulnerable Well, Central Business District / River Walk = 100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River / Creek Crossing = 100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64766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Church, Fire Station, Golf Course, Historical District, Library, Mission, Park, Police Station, Public Meeting Place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= 80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Crosses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Under Highway = 70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31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Commercial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= 60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Railroad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Crossing = 40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37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Residential = 40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4182625"/>
              </p:ext>
            </p:extLst>
          </p:nvPr>
        </p:nvGraphicFramePr>
        <p:xfrm>
          <a:off x="5334000" y="2514600"/>
          <a:ext cx="411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72200" y="1371600"/>
            <a:ext cx="281940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i="1" dirty="0"/>
              <a:t>Criticality Assessment Used for San Antonio Water System SAWS  </a:t>
            </a:r>
          </a:p>
        </p:txBody>
      </p:sp>
    </p:spTree>
    <p:extLst>
      <p:ext uri="{BB962C8B-B14F-4D97-AF65-F5344CB8AC3E}">
        <p14:creationId xmlns:p14="http://schemas.microsoft.com/office/powerpoint/2010/main" val="3490574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8"/>
          <p:cNvSpPr txBox="1">
            <a:spLocks noChangeArrowheads="1"/>
          </p:cNvSpPr>
          <p:nvPr/>
        </p:nvSpPr>
        <p:spPr bwMode="auto">
          <a:xfrm>
            <a:off x="3352800" y="2876072"/>
            <a:ext cx="2590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Asset Management Framework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228600" y="2122944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dirty="0">
                <a:solidFill>
                  <a:schemeClr val="hlink"/>
                </a:solidFill>
              </a:rPr>
              <a:t> </a:t>
            </a:r>
            <a:endParaRPr lang="en-US" sz="2400" i="1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0" y="0"/>
            <a:ext cx="6400800" cy="990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accent5"/>
                </a:solidFill>
                <a:latin typeface="Arial" pitchFamily="34" charset="0"/>
                <a:ea typeface="+mj-ea"/>
                <a:cs typeface="Arial" pitchFamily="34" charset="0"/>
              </a:rPr>
              <a:t>Implementing the Asset Management Framework</a:t>
            </a:r>
            <a:endParaRPr kumimoji="0" lang="en-US" sz="3200" i="1" u="sng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1B129-9F0A-406A-A9F0-D65C6CC0D7C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5111035"/>
            <a:ext cx="2247900" cy="1676400"/>
            <a:chOff x="7289884" y="914400"/>
            <a:chExt cx="1685875" cy="12192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2" name="Rounded Rectangle 11"/>
            <p:cNvSpPr/>
            <p:nvPr/>
          </p:nvSpPr>
          <p:spPr>
            <a:xfrm>
              <a:off x="7289884" y="914400"/>
              <a:ext cx="1685875" cy="1219200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7347032" y="973916"/>
              <a:ext cx="1566843" cy="11001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accent5"/>
                  </a:solidFill>
                </a:rPr>
                <a:t>What Combined Exposure Do I Have With Each Asset?</a:t>
              </a:r>
              <a:endParaRPr lang="en-US" sz="1400" b="1" kern="1200" cap="all" baseline="0" dirty="0">
                <a:solidFill>
                  <a:schemeClr val="accent5"/>
                </a:solidFill>
              </a:endParaRPr>
            </a:p>
          </p:txBody>
        </p:sp>
      </p:grp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94992845"/>
              </p:ext>
            </p:extLst>
          </p:nvPr>
        </p:nvGraphicFramePr>
        <p:xfrm>
          <a:off x="1752600" y="1295400"/>
          <a:ext cx="5791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8883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733705" y="6056382"/>
            <a:ext cx="1500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Hydraulic Model</a:t>
            </a:r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76200"/>
            <a:ext cx="6400800" cy="838200"/>
          </a:xfrm>
        </p:spPr>
        <p:txBody>
          <a:bodyPr>
            <a:noAutofit/>
          </a:bodyPr>
          <a:lstStyle/>
          <a:p>
            <a:r>
              <a:rPr lang="en-US" b="0" dirty="0">
                <a:latin typeface="Arial" pitchFamily="34" charset="0"/>
                <a:cs typeface="Arial" pitchFamily="34" charset="0"/>
              </a:rPr>
              <a:t>Risk Based Assessment</a:t>
            </a:r>
            <a:r>
              <a:rPr lang="en-US" sz="2800" b="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398122" y="1569674"/>
            <a:ext cx="6235294" cy="533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01882" tIns="50941" rIns="101882" bIns="50941">
            <a:spAutoFit/>
          </a:bodyPr>
          <a:lstStyle/>
          <a:p>
            <a:pPr algn="ctr" defTabSz="1019175">
              <a:spcBef>
                <a:spcPct val="30000"/>
              </a:spcBef>
              <a:buSzPct val="25000"/>
              <a:buFont typeface="Wingdings" pitchFamily="2" charset="2"/>
              <a:buNone/>
            </a:pPr>
            <a:r>
              <a:rPr lang="en-US" sz="2800" b="1" dirty="0"/>
              <a:t>Risk = ƒ (Criticality      x      Condition)</a:t>
            </a:r>
            <a:r>
              <a:rPr lang="en-US" dirty="0">
                <a:latin typeface="Lucida Console" pitchFamily="49" charset="0"/>
                <a:cs typeface="Arial" charset="0"/>
              </a:rPr>
              <a:t> </a:t>
            </a:r>
            <a:endParaRPr lang="en-GB" dirty="0">
              <a:latin typeface="Lucida Console" pitchFamily="49" charset="0"/>
              <a:cs typeface="Arial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rot="5400000">
            <a:off x="1920081" y="2229644"/>
            <a:ext cx="787400" cy="5349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 rot="5400000">
            <a:off x="5044280" y="2229645"/>
            <a:ext cx="787400" cy="5349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01882" tIns="50941" rIns="101882" bIns="50941" anchor="ctr"/>
          <a:lstStyle/>
          <a:p>
            <a:pPr algn="ctr" defTabSz="1019175">
              <a:spcBef>
                <a:spcPct val="30000"/>
              </a:spcBef>
              <a:buSzPct val="25000"/>
              <a:buFont typeface="Wingdings" pitchFamily="2" charset="2"/>
              <a:buNone/>
            </a:pP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74687" y="3017838"/>
            <a:ext cx="3324225" cy="7184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algn="ctr" defTabSz="1019175">
              <a:spcBef>
                <a:spcPct val="50000"/>
              </a:spcBef>
              <a:buSzPct val="25000"/>
              <a:buFont typeface="Wingdings" pitchFamily="2" charset="2"/>
              <a:buNone/>
              <a:defRPr/>
            </a:pPr>
            <a:r>
              <a:rPr lang="en-US" sz="2000" b="1" i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What is the Consequence of Asset Failure?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055687" y="3703638"/>
            <a:ext cx="2906713" cy="259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marL="128588" indent="-128588" defTabSz="1019175">
              <a:spcAft>
                <a:spcPct val="15000"/>
              </a:spcAft>
              <a:buSzPct val="100000"/>
              <a:buFont typeface="Arial" pitchFamily="34" charset="0"/>
              <a:buChar char="•"/>
              <a:tabLst>
                <a:tab pos="452438" algn="l"/>
              </a:tabLst>
              <a:defRPr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Loss of service</a:t>
            </a:r>
          </a:p>
          <a:p>
            <a:pPr marL="128588" indent="-128588" defTabSz="1019175">
              <a:spcAft>
                <a:spcPct val="15000"/>
              </a:spcAft>
              <a:buSzPct val="100000"/>
              <a:buFont typeface="Arial" pitchFamily="34" charset="0"/>
              <a:buChar char="•"/>
              <a:tabLst>
                <a:tab pos="452438" algn="l"/>
              </a:tabLst>
              <a:defRPr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Redundancy</a:t>
            </a:r>
          </a:p>
          <a:p>
            <a:pPr marL="128588" indent="-128588" defTabSz="1019175">
              <a:spcAft>
                <a:spcPct val="15000"/>
              </a:spcAft>
              <a:buSzPct val="100000"/>
              <a:buFont typeface="Arial" pitchFamily="34" charset="0"/>
              <a:buChar char="•"/>
              <a:tabLst>
                <a:tab pos="452438" algn="l"/>
              </a:tabLst>
              <a:defRPr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Difficulty of repair</a:t>
            </a:r>
          </a:p>
          <a:p>
            <a:pPr marL="128588" indent="-128588" defTabSz="1019175">
              <a:spcAft>
                <a:spcPct val="15000"/>
              </a:spcAft>
              <a:buSzPct val="100000"/>
              <a:buFont typeface="Arial" pitchFamily="34" charset="0"/>
              <a:buChar char="•"/>
              <a:tabLst>
                <a:tab pos="452438" algn="l"/>
              </a:tabLst>
              <a:defRPr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Damage to property</a:t>
            </a:r>
          </a:p>
          <a:p>
            <a:pPr marL="128588" indent="-128588" defTabSz="1019175">
              <a:spcAft>
                <a:spcPct val="15000"/>
              </a:spcAft>
              <a:buSzPct val="100000"/>
              <a:buFont typeface="Arial" pitchFamily="34" charset="0"/>
              <a:buChar char="•"/>
              <a:tabLst>
                <a:tab pos="452438" algn="l"/>
              </a:tabLst>
              <a:defRPr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Public image</a:t>
            </a:r>
          </a:p>
          <a:p>
            <a:pPr marL="128588" indent="-128588" defTabSz="1019175">
              <a:spcAft>
                <a:spcPct val="15000"/>
              </a:spcAft>
              <a:buSzPct val="100000"/>
              <a:buFont typeface="Arial" pitchFamily="34" charset="0"/>
              <a:buChar char="•"/>
              <a:tabLst>
                <a:tab pos="452438" algn="l"/>
              </a:tabLst>
              <a:defRPr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Regulatory Impact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256087" y="3017838"/>
            <a:ext cx="3048000" cy="7184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01882" tIns="50941" rIns="101882" bIns="50941">
            <a:spAutoFit/>
          </a:bodyPr>
          <a:lstStyle/>
          <a:p>
            <a:pPr algn="ctr" defTabSz="1019175">
              <a:spcBef>
                <a:spcPct val="50000"/>
              </a:spcBef>
              <a:buSzPct val="25000"/>
              <a:buFont typeface="Wingdings" pitchFamily="2" charset="2"/>
              <a:buNone/>
              <a:defRPr/>
            </a:pPr>
            <a:r>
              <a:rPr lang="en-US" sz="2000" b="1" i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What is the Likelihood of Asset Failure?</a:t>
            </a:r>
            <a:endParaRPr lang="en-GB" sz="2000" b="1" i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484687" y="3703638"/>
            <a:ext cx="2906713" cy="327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>
            <a:spAutoFit/>
          </a:bodyPr>
          <a:lstStyle/>
          <a:p>
            <a:pPr marL="128588" indent="-128588" defTabSz="1019175">
              <a:spcAft>
                <a:spcPct val="15000"/>
              </a:spcAft>
              <a:buSzPct val="100000"/>
              <a:buFont typeface="Arial" pitchFamily="34" charset="0"/>
              <a:buChar char="•"/>
              <a:tabLst>
                <a:tab pos="452438" algn="l"/>
              </a:tabLst>
              <a:defRPr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Asset age</a:t>
            </a:r>
          </a:p>
          <a:p>
            <a:pPr marL="128588" indent="-128588" defTabSz="1019175">
              <a:spcAft>
                <a:spcPct val="15000"/>
              </a:spcAft>
              <a:buSzPct val="100000"/>
              <a:buFont typeface="Arial" pitchFamily="34" charset="0"/>
              <a:buChar char="•"/>
              <a:tabLst>
                <a:tab pos="452438" algn="l"/>
              </a:tabLst>
              <a:defRPr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Asset material</a:t>
            </a:r>
          </a:p>
          <a:p>
            <a:pPr marL="128588" indent="-128588" defTabSz="1019175">
              <a:spcAft>
                <a:spcPct val="15000"/>
              </a:spcAft>
              <a:buSzPct val="100000"/>
              <a:buFont typeface="Arial" pitchFamily="34" charset="0"/>
              <a:buChar char="•"/>
              <a:tabLst>
                <a:tab pos="452438" algn="l"/>
              </a:tabLst>
              <a:defRPr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Performance of asset</a:t>
            </a:r>
          </a:p>
          <a:p>
            <a:pPr marL="128588" indent="-128588" defTabSz="1019175">
              <a:spcAft>
                <a:spcPct val="15000"/>
              </a:spcAft>
              <a:buSzPct val="100000"/>
              <a:buFont typeface="Arial" pitchFamily="34" charset="0"/>
              <a:buChar char="•"/>
              <a:tabLst>
                <a:tab pos="452438" algn="l"/>
              </a:tabLst>
              <a:defRPr/>
            </a:pPr>
            <a:r>
              <a:rPr lang="en-GB" sz="2400" dirty="0">
                <a:solidFill>
                  <a:prstClr val="black"/>
                </a:solidFill>
                <a:cs typeface="Arial" pitchFamily="34" charset="0"/>
              </a:rPr>
              <a:t>Annual maintenance costs</a:t>
            </a:r>
          </a:p>
          <a:p>
            <a:pPr marL="128588" indent="-128588" defTabSz="1019175">
              <a:spcAft>
                <a:spcPct val="15000"/>
              </a:spcAft>
              <a:buSzPct val="100000"/>
              <a:buFont typeface="Arial" pitchFamily="34" charset="0"/>
              <a:buChar char="•"/>
              <a:tabLst>
                <a:tab pos="452438" algn="l"/>
              </a:tabLst>
              <a:defRPr/>
            </a:pPr>
            <a:r>
              <a:rPr lang="en-GB" sz="2400" dirty="0">
                <a:solidFill>
                  <a:prstClr val="black"/>
                </a:solidFill>
                <a:cs typeface="Arial" pitchFamily="34" charset="0"/>
              </a:rPr>
              <a:t>Available Capacity</a:t>
            </a:r>
          </a:p>
          <a:p>
            <a:pPr marL="128588" indent="-128588" defTabSz="1019175">
              <a:spcAft>
                <a:spcPct val="15000"/>
              </a:spcAft>
              <a:buClr>
                <a:srgbClr val="FFC000"/>
              </a:buClr>
              <a:buSzPct val="80000"/>
              <a:buFont typeface="Wingdings" pitchFamily="2" charset="2"/>
              <a:buChar char="§"/>
              <a:defRPr/>
            </a:pP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DF4B-6ED3-4C9C-838E-D7BEB43F49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144" y="1063690"/>
            <a:ext cx="8905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Leveraging the Asset Condition and Criticality for Risk Based Assessments</a:t>
            </a:r>
          </a:p>
        </p:txBody>
      </p:sp>
      <p:sp>
        <p:nvSpPr>
          <p:cNvPr id="4" name="Right Brace 3"/>
          <p:cNvSpPr/>
          <p:nvPr/>
        </p:nvSpPr>
        <p:spPr>
          <a:xfrm>
            <a:off x="6633416" y="3876675"/>
            <a:ext cx="404233" cy="6096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7357054" y="4724400"/>
            <a:ext cx="567746" cy="1244376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7215767" y="6105525"/>
            <a:ext cx="404233" cy="6096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03456" y="3922067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GIS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76579" y="5109293"/>
            <a:ext cx="101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CMMS</a:t>
            </a:r>
          </a:p>
        </p:txBody>
      </p:sp>
    </p:spTree>
    <p:extLst>
      <p:ext uri="{BB962C8B-B14F-4D97-AF65-F5344CB8AC3E}">
        <p14:creationId xmlns:p14="http://schemas.microsoft.com/office/powerpoint/2010/main" val="2404659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066800"/>
            <a:ext cx="9067800" cy="5715000"/>
          </a:xfrm>
        </p:spPr>
        <p:txBody>
          <a:bodyPr/>
          <a:lstStyle/>
          <a:p>
            <a:pPr marL="274320" indent="-274320" eaLnBrk="1" hangingPunct="1">
              <a:spcBef>
                <a:spcPts val="600"/>
              </a:spcBef>
            </a:pPr>
            <a:r>
              <a:rPr lang="en-US" sz="2800" b="1" dirty="0">
                <a:solidFill>
                  <a:sysClr val="windowText" lastClr="000000"/>
                </a:solidFill>
              </a:rPr>
              <a:t>Continuous Demand to Improve Customer Service</a:t>
            </a:r>
          </a:p>
          <a:p>
            <a:pPr marL="674370" lvl="1" indent="-274320">
              <a:spcBef>
                <a:spcPts val="600"/>
              </a:spcBef>
            </a:pPr>
            <a:r>
              <a:rPr lang="en-US" sz="2400" dirty="0">
                <a:solidFill>
                  <a:srgbClr val="C00000"/>
                </a:solidFill>
              </a:rPr>
              <a:t>Proactive vs. Reactive diagnosis of infrastructure needs</a:t>
            </a:r>
          </a:p>
          <a:p>
            <a:pPr marL="674370" lvl="1" indent="-274320">
              <a:spcBef>
                <a:spcPts val="600"/>
              </a:spcBef>
            </a:pPr>
            <a:r>
              <a:rPr lang="en-US" sz="2400" dirty="0">
                <a:solidFill>
                  <a:srgbClr val="C00000"/>
                </a:solidFill>
              </a:rPr>
              <a:t>Faster responsiveness and reduced length of outages</a:t>
            </a:r>
          </a:p>
          <a:p>
            <a:pPr marL="674370" lvl="1" indent="-274320">
              <a:spcBef>
                <a:spcPts val="600"/>
              </a:spcBef>
              <a:buNone/>
            </a:pPr>
            <a:endParaRPr lang="en-US" sz="2600" dirty="0">
              <a:solidFill>
                <a:srgbClr val="C00000"/>
              </a:solidFill>
            </a:endParaRPr>
          </a:p>
          <a:p>
            <a:pPr marL="674370" lvl="1" indent="-274320">
              <a:spcBef>
                <a:spcPts val="600"/>
              </a:spcBef>
              <a:buNone/>
            </a:pPr>
            <a:endParaRPr lang="en-US" sz="2600" dirty="0">
              <a:solidFill>
                <a:srgbClr val="C00000"/>
              </a:solidFill>
            </a:endParaRPr>
          </a:p>
          <a:p>
            <a:pPr marL="274320" indent="-274320" eaLnBrk="1" hangingPunct="1">
              <a:spcBef>
                <a:spcPts val="600"/>
              </a:spcBef>
            </a:pPr>
            <a:r>
              <a:rPr lang="en-US" sz="2800" b="1" dirty="0">
                <a:solidFill>
                  <a:sysClr val="windowText" lastClr="000000"/>
                </a:solidFill>
              </a:rPr>
              <a:t>Better Justification of Capital Investments</a:t>
            </a:r>
            <a:endParaRPr lang="en-US" sz="2800" dirty="0">
              <a:solidFill>
                <a:srgbClr val="C00000"/>
              </a:solidFill>
            </a:endParaRPr>
          </a:p>
          <a:p>
            <a:pPr marL="674370" lvl="1" indent="-274320">
              <a:spcBef>
                <a:spcPts val="600"/>
              </a:spcBef>
            </a:pPr>
            <a:r>
              <a:rPr lang="en-US" sz="2400" dirty="0">
                <a:solidFill>
                  <a:srgbClr val="C00000"/>
                </a:solidFill>
              </a:rPr>
              <a:t>Optimize maintenance and capital budget needs </a:t>
            </a:r>
          </a:p>
          <a:p>
            <a:pPr marL="674370" lvl="1" indent="-274320">
              <a:spcBef>
                <a:spcPts val="600"/>
              </a:spcBef>
            </a:pPr>
            <a:r>
              <a:rPr lang="en-US" sz="2400" dirty="0">
                <a:solidFill>
                  <a:srgbClr val="C00000"/>
                </a:solidFill>
              </a:rPr>
              <a:t>Provide graphical and operational fact-based answers to CIP needs</a:t>
            </a:r>
          </a:p>
          <a:p>
            <a:pPr marL="674370" lvl="1" indent="-274320">
              <a:spcBef>
                <a:spcPts val="600"/>
              </a:spcBef>
            </a:pPr>
            <a:endParaRPr lang="en-US" sz="2400" dirty="0">
              <a:solidFill>
                <a:srgbClr val="C00000"/>
              </a:solidFill>
            </a:endParaRPr>
          </a:p>
          <a:p>
            <a:pPr marL="400050" lvl="1" indent="0">
              <a:spcBef>
                <a:spcPts val="600"/>
              </a:spcBef>
              <a:buNone/>
            </a:pP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6400800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</a:rPr>
              <a:t>Why Initiate an </a:t>
            </a:r>
          </a:p>
          <a:p>
            <a:pPr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</a:rPr>
              <a:t>Asset Management Program?</a:t>
            </a:r>
            <a:endParaRPr lang="en-US" sz="3200" i="1" u="sng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77001"/>
            <a:ext cx="2133600" cy="381000"/>
          </a:xfrm>
        </p:spPr>
        <p:txBody>
          <a:bodyPr/>
          <a:lstStyle/>
          <a:p>
            <a:pPr>
              <a:defRPr/>
            </a:pPr>
            <a:fld id="{5B21B129-9F0A-406A-A9F0-D65C6CC0D7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83663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7010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Arial" pitchFamily="34" charset="0"/>
                <a:cs typeface="Arial" pitchFamily="34" charset="0"/>
              </a:rPr>
              <a:t>Risk Based Assessment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DF4B-6ED3-4C9C-838E-D7BEB43F491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2257425" y="2286000"/>
            <a:ext cx="2009775" cy="185392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rtl="0"/>
            <a:r>
              <a:rPr lang="en-US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Low Risk</a:t>
            </a: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 rot="21036836">
            <a:off x="3558302" y="3360262"/>
            <a:ext cx="2556033" cy="185392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rtl="0"/>
            <a:r>
              <a:rPr lang="en-US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Medium Risk</a:t>
            </a:r>
          </a:p>
        </p:txBody>
      </p:sp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>
            <a:off x="5838825" y="4267200"/>
            <a:ext cx="2009775" cy="185392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rtl="0"/>
            <a:r>
              <a:rPr lang="en-US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High Risk</a:t>
            </a:r>
          </a:p>
        </p:txBody>
      </p:sp>
    </p:spTree>
    <p:extLst>
      <p:ext uri="{BB962C8B-B14F-4D97-AF65-F5344CB8AC3E}">
        <p14:creationId xmlns:p14="http://schemas.microsoft.com/office/powerpoint/2010/main" val="2472112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-1" y="0"/>
            <a:ext cx="6400801" cy="914400"/>
          </a:xfrm>
        </p:spPr>
        <p:txBody>
          <a:bodyPr>
            <a:noAutofit/>
          </a:bodyPr>
          <a:lstStyle/>
          <a:p>
            <a:r>
              <a:rPr lang="en-US" b="0" dirty="0">
                <a:latin typeface="Arial" pitchFamily="34" charset="0"/>
                <a:cs typeface="Arial" pitchFamily="34" charset="0"/>
              </a:rPr>
              <a:t>Risk Based Assessment</a:t>
            </a:r>
            <a:br>
              <a:rPr lang="en-US" b="0" dirty="0">
                <a:latin typeface="Arial" pitchFamily="34" charset="0"/>
                <a:cs typeface="Arial" pitchFamily="34" charset="0"/>
              </a:rPr>
            </a:br>
            <a:r>
              <a:rPr lang="en-US" b="0" dirty="0">
                <a:latin typeface="Arial" pitchFamily="34" charset="0"/>
                <a:cs typeface="Arial" pitchFamily="34" charset="0"/>
              </a:rPr>
              <a:t>(Overall Asset Prioritization)</a:t>
            </a: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91440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 dirty="0"/>
              <a:t>   Risk Assessment for Fort Worth 30 Lift Stations</a:t>
            </a:r>
            <a:endParaRPr lang="en-US" sz="3200" dirty="0"/>
          </a:p>
        </p:txBody>
      </p:sp>
      <p:pic>
        <p:nvPicPr>
          <p:cNvPr id="1028" name="Picture 4" descr="C:\Documents and Settings\mhk\Desktop\Lift Station Matrix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4"/>
          <a:stretch/>
        </p:blipFill>
        <p:spPr bwMode="auto">
          <a:xfrm>
            <a:off x="0" y="1600200"/>
            <a:ext cx="9054582" cy="4467225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DF4B-6ED3-4C9C-838E-D7BEB43F491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6019746"/>
            <a:ext cx="4943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FF0000"/>
                </a:solidFill>
              </a:rPr>
              <a:t>Four High Risk Lift Stations Identified </a:t>
            </a:r>
          </a:p>
          <a:p>
            <a:pPr algn="r"/>
            <a:r>
              <a:rPr lang="en-US" sz="2000" b="1" dirty="0">
                <a:solidFill>
                  <a:srgbClr val="FF0000"/>
                </a:solidFill>
              </a:rPr>
              <a:t>for Immediate Rehabilitation</a:t>
            </a:r>
          </a:p>
        </p:txBody>
      </p:sp>
      <p:sp>
        <p:nvSpPr>
          <p:cNvPr id="12" name="Bent-Up Arrow 11"/>
          <p:cNvSpPr/>
          <p:nvPr/>
        </p:nvSpPr>
        <p:spPr>
          <a:xfrm>
            <a:off x="6248400" y="6086929"/>
            <a:ext cx="838200" cy="381000"/>
          </a:xfrm>
          <a:prstGeom prst="bentUpArrow">
            <a:avLst/>
          </a:prstGeom>
          <a:solidFill>
            <a:srgbClr val="F7807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11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8"/>
          <p:cNvSpPr txBox="1">
            <a:spLocks noChangeArrowheads="1"/>
          </p:cNvSpPr>
          <p:nvPr/>
        </p:nvSpPr>
        <p:spPr bwMode="auto">
          <a:xfrm>
            <a:off x="3505200" y="2898338"/>
            <a:ext cx="2590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Asset Management Framework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228600" y="2122944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dirty="0">
                <a:solidFill>
                  <a:schemeClr val="hlink"/>
                </a:solidFill>
              </a:rPr>
              <a:t> </a:t>
            </a:r>
            <a:endParaRPr lang="en-US" sz="2400" i="1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0" y="0"/>
            <a:ext cx="6400800" cy="990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accent5"/>
                </a:solidFill>
                <a:latin typeface="Arial" pitchFamily="34" charset="0"/>
                <a:ea typeface="+mj-ea"/>
                <a:cs typeface="Arial" pitchFamily="34" charset="0"/>
              </a:rPr>
              <a:t>Implementing the Asset Management Framework</a:t>
            </a:r>
            <a:endParaRPr kumimoji="0" lang="en-US" sz="3200" i="1" u="sng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1B129-9F0A-406A-A9F0-D65C6CC0D7C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5111035"/>
            <a:ext cx="2247900" cy="1676400"/>
            <a:chOff x="7289884" y="914400"/>
            <a:chExt cx="1685875" cy="12192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2" name="Rounded Rectangle 11"/>
            <p:cNvSpPr/>
            <p:nvPr/>
          </p:nvSpPr>
          <p:spPr>
            <a:xfrm>
              <a:off x="7289884" y="914400"/>
              <a:ext cx="1685875" cy="1219200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7347032" y="973916"/>
              <a:ext cx="1566843" cy="11001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accent5"/>
                  </a:solidFill>
                </a:rPr>
                <a:t>How Do I Justify and Phase In Infrastructure Renewal</a:t>
              </a:r>
              <a:endParaRPr lang="en-US" sz="1400" b="1" kern="1200" cap="all" baseline="0" dirty="0">
                <a:solidFill>
                  <a:schemeClr val="accent5"/>
                </a:solidFill>
              </a:endParaRPr>
            </a:p>
          </p:txBody>
        </p:sp>
      </p:grp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007291303"/>
              </p:ext>
            </p:extLst>
          </p:nvPr>
        </p:nvGraphicFramePr>
        <p:xfrm>
          <a:off x="1803400" y="1371600"/>
          <a:ext cx="5791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4231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6" y="0"/>
            <a:ext cx="3864906" cy="914400"/>
          </a:xfrm>
        </p:spPr>
        <p:txBody>
          <a:bodyPr/>
          <a:lstStyle/>
          <a:p>
            <a:r>
              <a:rPr lang="en-US" dirty="0"/>
              <a:t>Developing Business Case Prioritized CIP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DF4B-6ED3-4C9C-838E-D7BEB43F491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828800"/>
            <a:ext cx="41148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200" dirty="0"/>
              <a:t>Project Name &amp; Focus Area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1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200" dirty="0"/>
              <a:t>Risk Based Assessment Priority Score 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1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200" dirty="0"/>
              <a:t>Impacts to Level of Service (LOS) Targets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1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200" dirty="0"/>
              <a:t>Alternatives Evaluated   Based on RUL Estimates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/>
              <a:t>1) Repair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/>
              <a:t>2) Rehabilitation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/>
              <a:t>3) Replace or Upsize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1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200" dirty="0"/>
              <a:t>Project Cost Estimates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1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200" dirty="0"/>
              <a:t>Project Funding Source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00B050"/>
                </a:solidFill>
              </a:rPr>
              <a:t>Business Case Requirement</a:t>
            </a:r>
            <a:r>
              <a:rPr lang="en-US" sz="2200" b="1" i="1" u="sng" dirty="0">
                <a:solidFill>
                  <a:srgbClr val="00B050"/>
                </a:solidFill>
              </a:rPr>
              <a:t>s</a:t>
            </a:r>
          </a:p>
        </p:txBody>
      </p:sp>
      <p:pic>
        <p:nvPicPr>
          <p:cNvPr id="5" name="Picture 2" descr="T:\Proposals\T\TRA\Asset Management\CIP_Project_Shee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1" t="8460" r="11293" b="7323"/>
          <a:stretch/>
        </p:blipFill>
        <p:spPr bwMode="auto">
          <a:xfrm>
            <a:off x="4191000" y="76200"/>
            <a:ext cx="4743639" cy="6675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" t="2647" r="39223" b="1"/>
          <a:stretch/>
        </p:blipFill>
        <p:spPr bwMode="auto">
          <a:xfrm>
            <a:off x="6667500" y="1981200"/>
            <a:ext cx="2152310" cy="36195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03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in Developing a </a:t>
            </a:r>
            <a:r>
              <a:rPr lang="en-US" i="1" dirty="0"/>
              <a:t>“Business Case Prioritized CIP”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DF4B-6ED3-4C9C-838E-D7BEB43F491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" y="1093113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u="sng" dirty="0">
                <a:solidFill>
                  <a:srgbClr val="002060"/>
                </a:solidFill>
              </a:rPr>
              <a:t>Cost Effective CIP Program is….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2057400"/>
            <a:ext cx="2743200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400" dirty="0"/>
              <a:t>The Right Solutions at   the Right Time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/>
              <a:t>Balancing of Growth, Aging Infrastructure and Operational Needs</a:t>
            </a:r>
            <a:endParaRPr lang="en-US" sz="2400" i="1" dirty="0">
              <a:solidFill>
                <a:srgbClr val="FF0000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en-US" sz="1050" dirty="0"/>
          </a:p>
          <a:p>
            <a:pPr marL="342900" lvl="0" indent="-342900">
              <a:buFont typeface="Arial" pitchFamily="34" charset="0"/>
              <a:buChar char="•"/>
            </a:pPr>
            <a:endParaRPr lang="en-US" sz="105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14737156"/>
              </p:ext>
            </p:extLst>
          </p:nvPr>
        </p:nvGraphicFramePr>
        <p:xfrm>
          <a:off x="3352800" y="2057400"/>
          <a:ext cx="5334000" cy="3900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81399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0"/>
            <a:ext cx="6245352" cy="859970"/>
          </a:xfrm>
        </p:spPr>
        <p:txBody>
          <a:bodyPr>
            <a:noAutofit/>
          </a:bodyPr>
          <a:lstStyle/>
          <a:p>
            <a:r>
              <a:rPr lang="en-US" dirty="0"/>
              <a:t>Best Practices in Developing a </a:t>
            </a:r>
            <a:r>
              <a:rPr lang="en-US" i="1" dirty="0"/>
              <a:t>“Business Case Prioritized CIP”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1272"/>
            <a:ext cx="8155633" cy="465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DF4B-6ED3-4C9C-838E-D7BEB43F491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01321" y="994788"/>
            <a:ext cx="6838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>
                <a:solidFill>
                  <a:srgbClr val="002060"/>
                </a:solidFill>
              </a:rPr>
              <a:t>Fact Based (Demand Driven) Capital Program</a:t>
            </a:r>
          </a:p>
        </p:txBody>
      </p:sp>
    </p:spTree>
    <p:extLst>
      <p:ext uri="{BB962C8B-B14F-4D97-AF65-F5344CB8AC3E}">
        <p14:creationId xmlns:p14="http://schemas.microsoft.com/office/powerpoint/2010/main" val="18179380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5448" y="0"/>
            <a:ext cx="6245352" cy="914400"/>
          </a:xfrm>
        </p:spPr>
        <p:txBody>
          <a:bodyPr>
            <a:noAutofit/>
          </a:bodyPr>
          <a:lstStyle/>
          <a:p>
            <a:r>
              <a:rPr lang="en-US" dirty="0"/>
              <a:t>Best Practices in Developing a </a:t>
            </a:r>
            <a:r>
              <a:rPr lang="en-US" i="1" dirty="0"/>
              <a:t>“Business Case Prioritized CIP”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DF4B-6ED3-4C9C-838E-D7BEB43F4911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33795" name="Picture 3" descr="Water_CI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2857499"/>
            <a:ext cx="5269398" cy="38100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78275" y="5411814"/>
            <a:ext cx="2971800" cy="1200329"/>
          </a:xfrm>
          <a:prstGeom prst="rect">
            <a:avLst/>
          </a:prstGeom>
          <a:solidFill>
            <a:schemeClr val="accent5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 b="1" dirty="0">
                <a:solidFill>
                  <a:schemeClr val="bg1"/>
                </a:solidFill>
              </a:rPr>
              <a:t>Easy-to-follow CIP, customized to City’s Needs: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1600" b="1" dirty="0">
                <a:solidFill>
                  <a:schemeClr val="bg1"/>
                </a:solidFill>
              </a:rPr>
              <a:t>By category, funding source and fiscal year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934" y="1473715"/>
            <a:ext cx="6603332" cy="3747599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371600" y="963225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u="sng" dirty="0">
                <a:solidFill>
                  <a:srgbClr val="002060"/>
                </a:solidFill>
              </a:rPr>
              <a:t>Establishes an Annual CIP Tracking Program</a:t>
            </a:r>
          </a:p>
        </p:txBody>
      </p:sp>
    </p:spTree>
    <p:extLst>
      <p:ext uri="{BB962C8B-B14F-4D97-AF65-F5344CB8AC3E}">
        <p14:creationId xmlns:p14="http://schemas.microsoft.com/office/powerpoint/2010/main" val="3234969174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5"/>
          <p:cNvSpPr>
            <a:spLocks noGrp="1"/>
          </p:cNvSpPr>
          <p:nvPr>
            <p:ph idx="1"/>
          </p:nvPr>
        </p:nvSpPr>
        <p:spPr>
          <a:xfrm>
            <a:off x="266700" y="1219200"/>
            <a:ext cx="6134100" cy="5486400"/>
          </a:xfrm>
        </p:spPr>
        <p:txBody>
          <a:bodyPr/>
          <a:lstStyle/>
          <a:p>
            <a:pPr marL="274320" indent="-274320">
              <a:spcBef>
                <a:spcPts val="600"/>
              </a:spcBef>
              <a:defRPr/>
            </a:pPr>
            <a:r>
              <a:rPr lang="en-US" sz="3000" b="1" i="1" dirty="0">
                <a:solidFill>
                  <a:sysClr val="windowText" lastClr="000000"/>
                </a:solidFill>
              </a:rPr>
              <a:t>Sustainable with time and personnel changes</a:t>
            </a:r>
          </a:p>
          <a:p>
            <a:pPr marL="274320" indent="-274320">
              <a:spcBef>
                <a:spcPts val="600"/>
              </a:spcBef>
              <a:defRPr/>
            </a:pPr>
            <a:endParaRPr lang="en-US" sz="1200" b="1" i="1" dirty="0">
              <a:solidFill>
                <a:srgbClr val="FF0000"/>
              </a:solidFill>
            </a:endParaRPr>
          </a:p>
          <a:p>
            <a:pPr marL="274320" indent="-274320">
              <a:spcBef>
                <a:spcPts val="600"/>
              </a:spcBef>
              <a:defRPr/>
            </a:pPr>
            <a:r>
              <a:rPr lang="en-US" sz="3000" b="1" i="1" dirty="0">
                <a:solidFill>
                  <a:sysClr val="windowText" lastClr="000000"/>
                </a:solidFill>
              </a:rPr>
              <a:t>Leverage multiple existing           data sources  </a:t>
            </a:r>
          </a:p>
          <a:p>
            <a:pPr marL="274320" indent="-274320">
              <a:spcBef>
                <a:spcPts val="600"/>
              </a:spcBef>
              <a:defRPr/>
            </a:pPr>
            <a:endParaRPr lang="en-US" sz="1200" b="1" i="1" dirty="0">
              <a:solidFill>
                <a:sysClr val="windowText" lastClr="000000"/>
              </a:solidFill>
            </a:endParaRPr>
          </a:p>
          <a:p>
            <a:pPr marL="274320" indent="-274320">
              <a:spcBef>
                <a:spcPts val="600"/>
              </a:spcBef>
              <a:defRPr/>
            </a:pPr>
            <a:r>
              <a:rPr lang="en-US" sz="3000" b="1" i="1" dirty="0">
                <a:solidFill>
                  <a:sysClr val="windowText" lastClr="000000"/>
                </a:solidFill>
              </a:rPr>
              <a:t>Allow graphical communication of highest  needs up &amp; down Agency </a:t>
            </a:r>
          </a:p>
          <a:p>
            <a:pPr marL="274320" indent="-274320">
              <a:spcBef>
                <a:spcPts val="600"/>
              </a:spcBef>
              <a:defRPr/>
            </a:pPr>
            <a:endParaRPr lang="en-US" sz="1200" b="1" i="1" dirty="0">
              <a:solidFill>
                <a:sysClr val="windowText" lastClr="000000"/>
              </a:solidFill>
            </a:endParaRPr>
          </a:p>
          <a:p>
            <a:pPr marL="274320" indent="-274320">
              <a:spcBef>
                <a:spcPts val="600"/>
              </a:spcBef>
              <a:defRPr/>
            </a:pPr>
            <a:r>
              <a:rPr lang="en-US" sz="3000" b="1" i="1" dirty="0">
                <a:solidFill>
                  <a:sysClr val="windowText" lastClr="000000"/>
                </a:solidFill>
              </a:rPr>
              <a:t>Can be expanded over time easily</a:t>
            </a:r>
          </a:p>
          <a:p>
            <a:pPr marL="274320" indent="-274320">
              <a:spcBef>
                <a:spcPts val="600"/>
              </a:spcBef>
              <a:defRPr/>
            </a:pPr>
            <a:endParaRPr lang="en-US" sz="1200" b="1" i="1" dirty="0">
              <a:solidFill>
                <a:sysClr val="windowText" lastClr="000000"/>
              </a:solidFill>
            </a:endParaRPr>
          </a:p>
          <a:p>
            <a:pPr marL="274320" indent="-274320">
              <a:spcBef>
                <a:spcPts val="600"/>
              </a:spcBef>
              <a:defRPr/>
            </a:pPr>
            <a:r>
              <a:rPr lang="en-US" sz="3000" b="1" i="1" dirty="0">
                <a:solidFill>
                  <a:sysClr val="windowText" lastClr="000000"/>
                </a:solidFill>
              </a:rPr>
              <a:t>Creates early wins</a:t>
            </a:r>
          </a:p>
          <a:p>
            <a:pPr lvl="1">
              <a:buFontTx/>
              <a:buNone/>
              <a:defRPr/>
            </a:pPr>
            <a:endParaRPr lang="en-US" sz="3000" i="1" dirty="0">
              <a:solidFill>
                <a:srgbClr val="FF0000"/>
              </a:solidFill>
            </a:endParaRPr>
          </a:p>
          <a:p>
            <a:pPr lvl="1">
              <a:buFontTx/>
              <a:buNone/>
              <a:defRPr/>
            </a:pPr>
            <a:endParaRPr lang="en-US" sz="3000" i="1" dirty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30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en-US" sz="3000" i="1" dirty="0"/>
          </a:p>
          <a:p>
            <a:pPr>
              <a:buFontTx/>
              <a:buNone/>
              <a:defRPr/>
            </a:pPr>
            <a:endParaRPr lang="en-US" sz="3000" i="1" dirty="0"/>
          </a:p>
          <a:p>
            <a:pPr lvl="1">
              <a:defRPr/>
            </a:pPr>
            <a:endParaRPr lang="en-US" sz="3000" i="1" dirty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sz="3000" i="1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52400" y="0"/>
            <a:ext cx="6248400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</a:rPr>
              <a:t>Characteristics of Successful   AM and CIP Programs</a:t>
            </a:r>
            <a:endParaRPr lang="en-US" sz="3200" i="1" u="sng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2F06D-B2E6-4388-BCDE-BBF5F5297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338" name="Picture 2" descr="C:\Users\mhk\AppData\Local\Microsoft\Windows\Temporary Internet Files\Content.IE5\5YP6B8EK\MP90044837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51971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2685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"/>
          <a:stretch>
            <a:fillRect/>
          </a:stretch>
        </p:blipFill>
        <p:spPr bwMode="auto">
          <a:xfrm>
            <a:off x="3810000" y="914400"/>
            <a:ext cx="4572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7848" y="152400"/>
            <a:ext cx="5102352" cy="914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/>
              <a:t>QUESTIONS?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3300680"/>
            <a:ext cx="3276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+mj-lt"/>
              </a:rPr>
              <a:t>Thomas Haster, P.E.</a:t>
            </a:r>
          </a:p>
          <a:p>
            <a:pPr algn="ctr">
              <a:defRPr/>
            </a:pPr>
            <a:r>
              <a:rPr lang="en-US" sz="2000" dirty="0">
                <a:latin typeface="+mj-lt"/>
              </a:rPr>
              <a:t>Freese and Nichols, Inc.</a:t>
            </a:r>
          </a:p>
          <a:p>
            <a:pPr algn="ctr">
              <a:defRPr/>
            </a:pPr>
            <a:r>
              <a:rPr lang="en-US" sz="1600" dirty="0">
                <a:latin typeface="+mj-lt"/>
                <a:hlinkClick r:id="rId3"/>
              </a:rPr>
              <a:t>Thomas.Haster@freese.com</a:t>
            </a:r>
            <a:endParaRPr lang="en-US" sz="1600" dirty="0">
              <a:latin typeface="+mj-lt"/>
            </a:endParaRPr>
          </a:p>
          <a:p>
            <a:pPr algn="ctr">
              <a:defRPr/>
            </a:pPr>
            <a:r>
              <a:rPr lang="en-US" sz="1600" dirty="0">
                <a:latin typeface="+mj-lt"/>
              </a:rPr>
              <a:t>817 735-7238 Direct</a:t>
            </a:r>
          </a:p>
          <a:p>
            <a:pPr algn="ctr">
              <a:defRPr/>
            </a:pP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300490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0" dirty="0"/>
              <a:t>Asset Management (AM) linkage </a:t>
            </a:r>
            <a:r>
              <a:rPr lang="en-US" b="0" dirty="0"/>
              <a:t>to </a:t>
            </a:r>
            <a:r>
              <a:rPr lang="en-US" sz="3200" b="0" dirty="0"/>
              <a:t>Strategic Planning efforts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52400" y="1487905"/>
            <a:ext cx="6477000" cy="579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Identify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objectives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for Asset Management (AM) Program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Align AM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en-US" sz="2500" dirty="0">
                <a:latin typeface="+mn-lt"/>
              </a:rPr>
              <a:t>Program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with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overall </a:t>
            </a:r>
            <a:r>
              <a:rPr lang="en-US" sz="2500" dirty="0">
                <a:latin typeface="+mn-lt"/>
              </a:rPr>
              <a:t>Strategic M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ission</a:t>
            </a:r>
            <a:r>
              <a:rPr lang="en-US" sz="2500" dirty="0">
                <a:latin typeface="+mn-lt"/>
              </a:rPr>
              <a:t> &amp;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Goals </a:t>
            </a:r>
            <a:r>
              <a:rPr lang="en-US" sz="2500" dirty="0">
                <a:latin typeface="+mn-lt"/>
              </a:rPr>
              <a:t>of 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Agency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500" dirty="0">
                <a:latin typeface="+mn-lt"/>
              </a:rPr>
              <a:t>Defines AM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Level of </a:t>
            </a:r>
            <a:r>
              <a:rPr lang="en-US" sz="2500" noProof="0" dirty="0"/>
              <a:t>S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ervice Goals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 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(</a:t>
            </a:r>
            <a:r>
              <a:rPr lang="en-US" sz="2500" dirty="0">
                <a:latin typeface="+mn-lt"/>
              </a:rPr>
              <a:t>Customer Service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– Renewal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– Regulatory)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500" dirty="0">
                <a:latin typeface="+mn-lt"/>
              </a:rPr>
              <a:t>Establish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Metrics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to track 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500" dirty="0">
                <a:latin typeface="+mn-lt"/>
              </a:rPr>
              <a:t>Review Asset Management Metrics/Results Periodically for Continuous Improvement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850739" y="1143000"/>
            <a:ext cx="2488034" cy="5486400"/>
            <a:chOff x="3801" y="885"/>
            <a:chExt cx="1831" cy="3078"/>
          </a:xfrm>
        </p:grpSpPr>
        <p:sp>
          <p:nvSpPr>
            <p:cNvPr id="6" name="Line 13"/>
            <p:cNvSpPr>
              <a:spLocks noChangeShapeType="1"/>
            </p:cNvSpPr>
            <p:nvPr/>
          </p:nvSpPr>
          <p:spPr bwMode="auto">
            <a:xfrm>
              <a:off x="4096" y="3639"/>
              <a:ext cx="0" cy="3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14"/>
            <p:cNvSpPr>
              <a:spLocks noChangeArrowheads="1"/>
            </p:cNvSpPr>
            <p:nvPr/>
          </p:nvSpPr>
          <p:spPr bwMode="auto">
            <a:xfrm>
              <a:off x="3805" y="3040"/>
              <a:ext cx="576" cy="576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round/>
              <a:headEnd/>
              <a:tailEnd/>
            </a:ln>
            <a:effectLst/>
            <a:scene3d>
              <a:camera prst="legacyPerspectiveBottom">
                <a:rot lat="20999999" lon="0" rev="0"/>
              </a:camera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" name="AutoShape 15"/>
            <p:cNvSpPr>
              <a:spLocks noChangeArrowheads="1"/>
            </p:cNvSpPr>
            <p:nvPr/>
          </p:nvSpPr>
          <p:spPr bwMode="auto">
            <a:xfrm>
              <a:off x="3805" y="2422"/>
              <a:ext cx="576" cy="576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9900"/>
            </a:solidFill>
            <a:ln w="38100">
              <a:round/>
              <a:headEnd/>
              <a:tailEnd/>
            </a:ln>
            <a:effectLst/>
            <a:scene3d>
              <a:camera prst="legacyPerspectiveBottom">
                <a:rot lat="20999999" lon="0" rev="0"/>
              </a:camera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" name="AutoShape 16"/>
            <p:cNvSpPr>
              <a:spLocks noChangeArrowheads="1"/>
            </p:cNvSpPr>
            <p:nvPr/>
          </p:nvSpPr>
          <p:spPr bwMode="auto">
            <a:xfrm>
              <a:off x="3806" y="1822"/>
              <a:ext cx="576" cy="576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round/>
              <a:headEnd/>
              <a:tailEnd/>
            </a:ln>
            <a:effectLst/>
            <a:scene3d>
              <a:camera prst="legacyPerspectiveBottom">
                <a:rot lat="20999999" lon="0" rev="0"/>
              </a:camera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" name="AutoShape 17"/>
            <p:cNvSpPr>
              <a:spLocks noChangeArrowheads="1"/>
            </p:cNvSpPr>
            <p:nvPr/>
          </p:nvSpPr>
          <p:spPr bwMode="auto">
            <a:xfrm>
              <a:off x="3801" y="1195"/>
              <a:ext cx="576" cy="576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3399FF"/>
            </a:solidFill>
            <a:ln w="38100">
              <a:round/>
              <a:headEnd/>
              <a:tailEnd/>
            </a:ln>
            <a:effectLst/>
            <a:scene3d>
              <a:camera prst="legacyPerspectiveBottom">
                <a:rot lat="20999999" lon="0" rev="0"/>
              </a:camera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3399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>
              <a:off x="4088" y="3156"/>
              <a:ext cx="0" cy="3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>
              <a:off x="4089" y="2552"/>
              <a:ext cx="0" cy="3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4094" y="1933"/>
              <a:ext cx="0" cy="3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 flipH="1" flipV="1">
              <a:off x="4081" y="885"/>
              <a:ext cx="9" cy="7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4360" y="2568"/>
              <a:ext cx="1272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>
                  <a:latin typeface="Arial Narrow" pitchFamily="34" charset="0"/>
                </a:rPr>
                <a:t>Agency</a:t>
              </a:r>
            </a:p>
            <a:p>
              <a:r>
                <a:rPr lang="en-US" sz="2000" dirty="0">
                  <a:latin typeface="Arial Narrow" pitchFamily="34" charset="0"/>
                </a:rPr>
                <a:t>Goals</a:t>
              </a:r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4351" y="1933"/>
              <a:ext cx="127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>
                  <a:latin typeface="Arial Narrow" pitchFamily="34" charset="0"/>
                </a:rPr>
                <a:t>Asset Management Mission</a:t>
              </a:r>
            </a:p>
          </p:txBody>
        </p:sp>
        <p:sp>
          <p:nvSpPr>
            <p:cNvPr id="18" name="Text Box 24"/>
            <p:cNvSpPr txBox="1">
              <a:spLocks noChangeArrowheads="1"/>
            </p:cNvSpPr>
            <p:nvPr/>
          </p:nvSpPr>
          <p:spPr bwMode="auto">
            <a:xfrm>
              <a:off x="4351" y="1256"/>
              <a:ext cx="127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>
                  <a:latin typeface="Arial Narrow" pitchFamily="34" charset="0"/>
                </a:rPr>
                <a:t>Asset Management Goals</a:t>
              </a:r>
            </a:p>
          </p:txBody>
        </p:sp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4351" y="3173"/>
              <a:ext cx="1272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>
                  <a:latin typeface="Arial Narrow" pitchFamily="34" charset="0"/>
                </a:rPr>
                <a:t>Agency</a:t>
              </a:r>
            </a:p>
            <a:p>
              <a:r>
                <a:rPr lang="en-US" sz="2000" dirty="0">
                  <a:latin typeface="Arial Narrow" pitchFamily="34" charset="0"/>
                </a:rPr>
                <a:t>Mission</a:t>
              </a:r>
            </a:p>
          </p:txBody>
        </p:sp>
        <p:sp>
          <p:nvSpPr>
            <p:cNvPr id="20" name="WordArt 26"/>
            <p:cNvSpPr>
              <a:spLocks noChangeArrowheads="1" noChangeShapeType="1" noTextEdit="1"/>
            </p:cNvSpPr>
            <p:nvPr/>
          </p:nvSpPr>
          <p:spPr bwMode="auto">
            <a:xfrm rot="-5400000">
              <a:off x="2952" y="2271"/>
              <a:ext cx="2016" cy="19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3366">
                      <a:alpha val="74001"/>
                    </a:srgbClr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Arial Narrow"/>
                </a:rPr>
                <a:t>Assure Alignment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843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Benefits of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4102D-0812-4947-B083-8C87B02369C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80096" y="1868021"/>
            <a:ext cx="4949103" cy="4304179"/>
          </a:xfrm>
        </p:spPr>
        <p:txBody>
          <a:bodyPr>
            <a:noAutofit/>
          </a:bodyPr>
          <a:lstStyle/>
          <a:p>
            <a:r>
              <a:rPr lang="en-US" dirty="0"/>
              <a:t>Organizational Structure </a:t>
            </a:r>
          </a:p>
          <a:p>
            <a:r>
              <a:rPr lang="en-US" dirty="0"/>
              <a:t>Standards for Engineering Design</a:t>
            </a:r>
          </a:p>
          <a:p>
            <a:r>
              <a:rPr lang="en-US" dirty="0"/>
              <a:t>Sewer Use Ordinance</a:t>
            </a:r>
          </a:p>
          <a:p>
            <a:r>
              <a:rPr lang="en-US" dirty="0"/>
              <a:t>Collection System Main</a:t>
            </a:r>
          </a:p>
          <a:p>
            <a:r>
              <a:rPr lang="en-US" dirty="0"/>
              <a:t>Training </a:t>
            </a:r>
          </a:p>
          <a:p>
            <a:r>
              <a:rPr lang="en-US" dirty="0"/>
              <a:t>Safety </a:t>
            </a:r>
          </a:p>
          <a:p>
            <a:r>
              <a:rPr lang="en-US" dirty="0"/>
              <a:t>Budgeting </a:t>
            </a:r>
          </a:p>
          <a:p>
            <a:r>
              <a:rPr lang="en-US" dirty="0"/>
              <a:t>Customer Service </a:t>
            </a:r>
          </a:p>
          <a:p>
            <a:r>
              <a:rPr lang="en-US" dirty="0"/>
              <a:t>Internal Communications </a:t>
            </a:r>
          </a:p>
          <a:p>
            <a:r>
              <a:rPr lang="en-US" dirty="0"/>
              <a:t>Prioritized CIP Program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703618" y="1868021"/>
            <a:ext cx="4440382" cy="44565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 sz="280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200"/>
              </a:spcBef>
              <a:buFont typeface="Arial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Closed-Circuit TV Inspection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Sewer System Mapping</a:t>
            </a:r>
          </a:p>
          <a:p>
            <a:r>
              <a:rPr lang="en-US" sz="2400" dirty="0">
                <a:solidFill>
                  <a:schemeClr val="tx1"/>
                </a:solidFill>
              </a:rPr>
              <a:t>Sewer Cleaning</a:t>
            </a:r>
          </a:p>
          <a:p>
            <a:r>
              <a:rPr lang="en-US" sz="2400" dirty="0">
                <a:solidFill>
                  <a:schemeClr val="tx1"/>
                </a:solidFill>
              </a:rPr>
              <a:t>Manhole Assessment</a:t>
            </a:r>
          </a:p>
          <a:p>
            <a:r>
              <a:rPr lang="en-US" sz="2400" dirty="0">
                <a:solidFill>
                  <a:schemeClr val="tx1"/>
                </a:solidFill>
              </a:rPr>
              <a:t>Capacity Assessment</a:t>
            </a:r>
          </a:p>
          <a:p>
            <a:r>
              <a:rPr lang="en-US" sz="2400" dirty="0">
                <a:solidFill>
                  <a:schemeClr val="tx1"/>
                </a:solidFill>
              </a:rPr>
              <a:t>Lift Station Assessment</a:t>
            </a:r>
          </a:p>
          <a:p>
            <a:r>
              <a:rPr lang="en-US" sz="2400" dirty="0">
                <a:solidFill>
                  <a:schemeClr val="tx1"/>
                </a:solidFill>
              </a:rPr>
              <a:t>Tracking SSOs</a:t>
            </a:r>
          </a:p>
          <a:p>
            <a:r>
              <a:rPr lang="en-US" sz="2400" dirty="0">
                <a:solidFill>
                  <a:schemeClr val="tx1"/>
                </a:solidFill>
              </a:rPr>
              <a:t>Overflow Emergency Response Plan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6" y="1219200"/>
            <a:ext cx="8874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CMOM and Good Asset Management are Intertwined</a:t>
            </a:r>
          </a:p>
        </p:txBody>
      </p:sp>
    </p:spTree>
    <p:extLst>
      <p:ext uri="{BB962C8B-B14F-4D97-AF65-F5344CB8AC3E}">
        <p14:creationId xmlns:p14="http://schemas.microsoft.com/office/powerpoint/2010/main" val="2042103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Benefits of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4102D-0812-4947-B083-8C87B02369C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284884" y="1752600"/>
            <a:ext cx="6573115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100" dirty="0"/>
          </a:p>
          <a:p>
            <a:r>
              <a:rPr lang="en-US" sz="3300" dirty="0"/>
              <a:t>What Do I Own ?</a:t>
            </a:r>
          </a:p>
          <a:p>
            <a:r>
              <a:rPr lang="en-US" sz="3300" dirty="0"/>
              <a:t>What Condition is it in ?</a:t>
            </a:r>
          </a:p>
          <a:p>
            <a:r>
              <a:rPr lang="en-US" sz="3300" dirty="0"/>
              <a:t>How Does it Perform ?</a:t>
            </a:r>
          </a:p>
          <a:p>
            <a:r>
              <a:rPr lang="en-US" sz="3300" dirty="0"/>
              <a:t>How Do I Prioritize Renewal ?</a:t>
            </a:r>
          </a:p>
          <a:p>
            <a:r>
              <a:rPr lang="en-US" sz="3300" dirty="0"/>
              <a:t>What is my Funding Strategy 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4885" y="990600"/>
            <a:ext cx="77200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/>
              <a:t>CMOM Planning is Focused Around EPA’s Asset Management Process</a:t>
            </a:r>
          </a:p>
        </p:txBody>
      </p:sp>
    </p:spTree>
    <p:extLst>
      <p:ext uri="{BB962C8B-B14F-4D97-AF65-F5344CB8AC3E}">
        <p14:creationId xmlns:p14="http://schemas.microsoft.com/office/powerpoint/2010/main" val="4048278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/>
          <p:cNvSpPr>
            <a:spLocks noGrp="1"/>
          </p:cNvSpPr>
          <p:nvPr>
            <p:ph idx="1"/>
          </p:nvPr>
        </p:nvSpPr>
        <p:spPr>
          <a:xfrm>
            <a:off x="274320" y="1066800"/>
            <a:ext cx="8869680" cy="1371600"/>
          </a:xfrm>
        </p:spPr>
        <p:txBody>
          <a:bodyPr/>
          <a:lstStyle/>
          <a:p>
            <a:pPr marL="274320" indent="-274320">
              <a:spcBef>
                <a:spcPts val="600"/>
              </a:spcBef>
              <a:defRPr/>
            </a:pPr>
            <a:r>
              <a:rPr lang="en-US" sz="2800" dirty="0">
                <a:solidFill>
                  <a:sysClr val="windowText" lastClr="000000"/>
                </a:solidFill>
              </a:rPr>
              <a:t>Belief that Asset Management requires a large initial investment before experiencing benefits</a:t>
            </a:r>
            <a:endParaRPr lang="en-US" sz="2400" dirty="0"/>
          </a:p>
          <a:p>
            <a:pPr lvl="1">
              <a:defRPr/>
            </a:pPr>
            <a:endParaRPr lang="en-US" sz="2400" dirty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9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-54102" y="0"/>
            <a:ext cx="6226302" cy="914400"/>
          </a:xfrm>
        </p:spPr>
        <p:txBody>
          <a:bodyPr>
            <a:noAutofit/>
          </a:bodyPr>
          <a:lstStyle/>
          <a:p>
            <a:pPr lvl="0"/>
            <a:r>
              <a:rPr lang="en-US" sz="3000" b="0" dirty="0">
                <a:latin typeface="Arial" pitchFamily="34" charset="0"/>
                <a:cs typeface="Arial" pitchFamily="34" charset="0"/>
              </a:rPr>
              <a:t>What are some challenges with</a:t>
            </a:r>
            <a:br>
              <a:rPr lang="en-US" sz="3000" b="0" dirty="0">
                <a:latin typeface="Arial" pitchFamily="34" charset="0"/>
                <a:cs typeface="Arial" pitchFamily="34" charset="0"/>
              </a:rPr>
            </a:br>
            <a:r>
              <a:rPr lang="en-US" sz="3000" b="0" dirty="0">
                <a:latin typeface="Arial" pitchFamily="34" charset="0"/>
                <a:cs typeface="Arial" pitchFamily="34" charset="0"/>
              </a:rPr>
              <a:t>“Asset Management Programs”</a:t>
            </a:r>
            <a:endParaRPr lang="en-US" sz="3000" b="0" i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6553200" y="6515100"/>
            <a:ext cx="2133600" cy="381000"/>
          </a:xfrm>
        </p:spPr>
        <p:txBody>
          <a:bodyPr/>
          <a:lstStyle/>
          <a:p>
            <a:fld id="{8362DF4B-6ED3-4C9C-838E-D7BEB43F491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0" y="4952999"/>
            <a:ext cx="4419600" cy="175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2880" indent="4763" eaLnBrk="1" hangingPunct="1">
              <a:lnSpc>
                <a:spcPct val="95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800000"/>
                </a:solidFill>
              </a:rPr>
              <a:t>Begin with </a:t>
            </a:r>
            <a:br>
              <a:rPr lang="en-US" sz="2800" b="1" dirty="0">
                <a:solidFill>
                  <a:srgbClr val="800000"/>
                </a:solidFill>
              </a:rPr>
            </a:br>
            <a:r>
              <a:rPr lang="en-US" sz="2800" b="1" dirty="0">
                <a:solidFill>
                  <a:srgbClr val="800000"/>
                </a:solidFill>
              </a:rPr>
              <a:t>collecting </a:t>
            </a:r>
            <a:r>
              <a:rPr lang="en-US" sz="2800" b="1" u="sng" dirty="0">
                <a:solidFill>
                  <a:srgbClr val="800000"/>
                </a:solidFill>
              </a:rPr>
              <a:t>all data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br>
              <a:rPr lang="en-US" sz="2800" b="1" dirty="0">
                <a:solidFill>
                  <a:srgbClr val="800000"/>
                </a:solidFill>
              </a:rPr>
            </a:br>
            <a:r>
              <a:rPr lang="en-US" sz="2800" b="1" dirty="0">
                <a:solidFill>
                  <a:srgbClr val="800000"/>
                </a:solidFill>
              </a:rPr>
              <a:t>necessary to prepare</a:t>
            </a:r>
            <a:br>
              <a:rPr lang="en-US" sz="2800" b="1" dirty="0">
                <a:solidFill>
                  <a:srgbClr val="800000"/>
                </a:solidFill>
              </a:rPr>
            </a:br>
            <a:r>
              <a:rPr lang="en-US" sz="2800" b="1" dirty="0">
                <a:solidFill>
                  <a:srgbClr val="800000"/>
                </a:solidFill>
              </a:rPr>
              <a:t>an AM Program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828800" y="2280919"/>
            <a:ext cx="5562601" cy="299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2880" indent="4763" algn="r" eaLnBrk="1" hangingPunct="1">
              <a:lnSpc>
                <a:spcPct val="95000"/>
              </a:lnSpc>
              <a:spcBef>
                <a:spcPts val="600"/>
              </a:spcBef>
            </a:pPr>
            <a:r>
              <a:rPr lang="en-US" sz="2800" b="1" dirty="0">
                <a:solidFill>
                  <a:schemeClr val="bg1"/>
                </a:solidFill>
              </a:rPr>
              <a:t>Begin with known </a:t>
            </a:r>
          </a:p>
          <a:p>
            <a:pPr marL="182880" indent="4763" algn="r" eaLnBrk="1" hangingPunct="1">
              <a:lnSpc>
                <a:spcPct val="95000"/>
              </a:lnSpc>
              <a:spcBef>
                <a:spcPts val="600"/>
              </a:spcBef>
            </a:pPr>
            <a:r>
              <a:rPr lang="en-US" sz="2800" b="1" dirty="0">
                <a:solidFill>
                  <a:schemeClr val="bg1"/>
                </a:solidFill>
              </a:rPr>
              <a:t>information and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utilize CI to </a:t>
            </a:r>
          </a:p>
          <a:p>
            <a:pPr marL="182880" indent="4763" algn="r" eaLnBrk="1" hangingPunct="1">
              <a:lnSpc>
                <a:spcPct val="95000"/>
              </a:lnSpc>
              <a:spcBef>
                <a:spcPts val="600"/>
              </a:spcBef>
            </a:pPr>
            <a:r>
              <a:rPr lang="en-US" sz="2800" b="1" dirty="0">
                <a:solidFill>
                  <a:schemeClr val="bg1"/>
                </a:solidFill>
              </a:rPr>
              <a:t>enhance over </a:t>
            </a:r>
          </a:p>
          <a:p>
            <a:pPr marL="182880" indent="4763" algn="r" eaLnBrk="1" hangingPunct="1">
              <a:lnSpc>
                <a:spcPct val="95000"/>
              </a:lnSpc>
              <a:spcBef>
                <a:spcPts val="600"/>
              </a:spcBef>
            </a:pPr>
            <a:r>
              <a:rPr lang="en-US" sz="2800" b="1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14" name="Up Arrow 13"/>
          <p:cNvSpPr/>
          <p:nvPr/>
        </p:nvSpPr>
        <p:spPr>
          <a:xfrm>
            <a:off x="533400" y="2255519"/>
            <a:ext cx="1295400" cy="4450080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 rot="5400000">
            <a:off x="-335280" y="4754879"/>
            <a:ext cx="3047999" cy="54864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5"/>
                </a:solidFill>
                <a:latin typeface="Arial Black"/>
              </a:rPr>
              <a:t>BOTTOM UP</a:t>
            </a:r>
          </a:p>
        </p:txBody>
      </p:sp>
      <p:sp>
        <p:nvSpPr>
          <p:cNvPr id="16" name="Up Arrow 15"/>
          <p:cNvSpPr/>
          <p:nvPr/>
        </p:nvSpPr>
        <p:spPr>
          <a:xfrm rot="10800000">
            <a:off x="7162800" y="2255518"/>
            <a:ext cx="1295400" cy="4450081"/>
          </a:xfrm>
          <a:prstGeom prst="upArrow">
            <a:avLst/>
          </a:prstGeom>
          <a:solidFill>
            <a:schemeClr val="bg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 rot="5400000">
            <a:off x="6096667" y="3954113"/>
            <a:ext cx="3427666" cy="54864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5"/>
                </a:solidFill>
                <a:latin typeface="Arial Black"/>
              </a:rPr>
              <a:t>TOP DOWN</a:t>
            </a:r>
          </a:p>
        </p:txBody>
      </p:sp>
    </p:spTree>
    <p:extLst>
      <p:ext uri="{BB962C8B-B14F-4D97-AF65-F5344CB8AC3E}">
        <p14:creationId xmlns:p14="http://schemas.microsoft.com/office/powerpoint/2010/main" val="344170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5"/>
          <p:cNvSpPr>
            <a:spLocks noGrp="1"/>
          </p:cNvSpPr>
          <p:nvPr>
            <p:ph idx="1"/>
          </p:nvPr>
        </p:nvSpPr>
        <p:spPr>
          <a:xfrm>
            <a:off x="274320" y="1066800"/>
            <a:ext cx="8869680" cy="4495800"/>
          </a:xfrm>
        </p:spPr>
        <p:txBody>
          <a:bodyPr/>
          <a:lstStyle/>
          <a:p>
            <a:pPr marL="274320" indent="-274320">
              <a:spcBef>
                <a:spcPts val="600"/>
              </a:spcBef>
              <a:defRPr/>
            </a:pPr>
            <a:r>
              <a:rPr lang="en-US" sz="2800" dirty="0">
                <a:solidFill>
                  <a:sysClr val="windowText" lastClr="000000"/>
                </a:solidFill>
              </a:rPr>
              <a:t>Agencies Have Many Data Tools/Silos </a:t>
            </a:r>
            <a:r>
              <a:rPr lang="en-US" sz="2800" dirty="0"/>
              <a:t>not Necessarily Developed With Others In Mind</a:t>
            </a:r>
          </a:p>
          <a:p>
            <a:pPr marL="674370" lvl="1" indent="-274320">
              <a:spcBef>
                <a:spcPts val="600"/>
              </a:spcBef>
              <a:defRPr/>
            </a:pPr>
            <a:r>
              <a:rPr lang="en-US" sz="2300" dirty="0"/>
              <a:t>Various user groups have different priorities and needs</a:t>
            </a:r>
          </a:p>
          <a:p>
            <a:pPr marL="674370" lvl="1" indent="-274320">
              <a:spcBef>
                <a:spcPts val="600"/>
              </a:spcBef>
              <a:defRPr/>
            </a:pPr>
            <a:r>
              <a:rPr lang="en-US" sz="2300" dirty="0"/>
              <a:t>Users not aware of full capabilities/applications of tools</a:t>
            </a:r>
          </a:p>
          <a:p>
            <a:pPr marL="400050" lvl="1" indent="0">
              <a:spcBef>
                <a:spcPts val="600"/>
              </a:spcBef>
              <a:buNone/>
              <a:defRPr/>
            </a:pPr>
            <a:endParaRPr lang="en-US" sz="2300" dirty="0"/>
          </a:p>
          <a:p>
            <a:pPr marL="400050" lvl="1" indent="0">
              <a:spcBef>
                <a:spcPts val="600"/>
              </a:spcBef>
              <a:buNone/>
              <a:defRPr/>
            </a:pPr>
            <a:endParaRPr lang="en-US" sz="2400" dirty="0"/>
          </a:p>
          <a:p>
            <a:pPr marL="674370" lvl="1" indent="-274320">
              <a:spcBef>
                <a:spcPts val="600"/>
              </a:spcBef>
              <a:defRPr/>
            </a:pPr>
            <a:endParaRPr lang="en-US" dirty="0"/>
          </a:p>
          <a:p>
            <a:pPr lvl="1">
              <a:buFontTx/>
              <a:buNone/>
              <a:defRPr/>
            </a:pPr>
            <a:endParaRPr lang="en-US" sz="2000" b="1" dirty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en-US" sz="2000" b="1" dirty="0"/>
          </a:p>
          <a:p>
            <a:pPr>
              <a:buFontTx/>
              <a:buNone/>
              <a:defRPr/>
            </a:pPr>
            <a:endParaRPr lang="en-US" sz="2400" dirty="0"/>
          </a:p>
          <a:p>
            <a:pPr lvl="1">
              <a:defRPr/>
            </a:pPr>
            <a:endParaRPr lang="en-US" sz="2400" dirty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6477000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000" dirty="0">
                <a:solidFill>
                  <a:schemeClr val="accent5"/>
                </a:solidFill>
                <a:latin typeface="Arial" pitchFamily="34" charset="0"/>
                <a:ea typeface="+mj-ea"/>
                <a:cs typeface="Arial" pitchFamily="34" charset="0"/>
              </a:rPr>
              <a:t>What are some challenges with</a:t>
            </a:r>
            <a:endParaRPr lang="en-US" sz="3000" noProof="0" dirty="0">
              <a:solidFill>
                <a:schemeClr val="accent5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>
              <a:spcBef>
                <a:spcPct val="0"/>
              </a:spcBef>
            </a:pPr>
            <a:r>
              <a:rPr lang="en-US" sz="3000" noProof="0" dirty="0">
                <a:solidFill>
                  <a:schemeClr val="accent5"/>
                </a:solidFill>
                <a:latin typeface="Arial" pitchFamily="34" charset="0"/>
                <a:ea typeface="+mj-ea"/>
                <a:cs typeface="Arial" pitchFamily="34" charset="0"/>
              </a:rPr>
              <a:t>“Asset Management Programs”</a:t>
            </a:r>
            <a:endParaRPr kumimoji="0" lang="en-US" sz="3000" i="1" u="sng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2F06D-B2E6-4388-BCDE-BBF5F52971D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33137666"/>
              </p:ext>
            </p:extLst>
          </p:nvPr>
        </p:nvGraphicFramePr>
        <p:xfrm>
          <a:off x="533400" y="2971800"/>
          <a:ext cx="79248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15049" r="70196" b="70099"/>
          <a:stretch/>
        </p:blipFill>
        <p:spPr bwMode="auto">
          <a:xfrm>
            <a:off x="4572000" y="3657600"/>
            <a:ext cx="945867" cy="425955"/>
          </a:xfrm>
          <a:prstGeom prst="rect">
            <a:avLst/>
          </a:prstGeom>
          <a:solidFill>
            <a:srgbClr val="FFFFFF">
              <a:shade val="85000"/>
            </a:srgbClr>
          </a:solidFill>
          <a:ln w="0">
            <a:noFill/>
            <a:miter lim="800000"/>
            <a:headEnd/>
            <a:tailEnd/>
          </a:ln>
          <a:effectLst/>
          <a:scene3d>
            <a:camera prst="orthographicFront">
              <a:rot lat="1800000" lon="0" rev="0"/>
            </a:camera>
            <a:lightRig rig="threePt" dir="t"/>
          </a:scene3d>
          <a:extLst/>
        </p:spPr>
      </p:pic>
    </p:spTree>
    <p:extLst>
      <p:ext uri="{BB962C8B-B14F-4D97-AF65-F5344CB8AC3E}">
        <p14:creationId xmlns:p14="http://schemas.microsoft.com/office/powerpoint/2010/main" val="2711127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5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648200"/>
          </a:xfrm>
        </p:spPr>
        <p:txBody>
          <a:bodyPr/>
          <a:lstStyle/>
          <a:p>
            <a:pPr marL="274320" indent="-274320">
              <a:spcBef>
                <a:spcPts val="600"/>
              </a:spcBef>
              <a:defRPr/>
            </a:pPr>
            <a:r>
              <a:rPr lang="en-US" sz="2800" dirty="0"/>
              <a:t>Recognition This is Not Just a Software Issue  </a:t>
            </a:r>
          </a:p>
          <a:p>
            <a:pPr marL="674370" lvl="1" indent="-274320">
              <a:spcBef>
                <a:spcPts val="600"/>
              </a:spcBef>
              <a:defRPr/>
            </a:pPr>
            <a:r>
              <a:rPr lang="en-US" sz="2400" dirty="0"/>
              <a:t>Successful asset management requires updated business processes</a:t>
            </a:r>
          </a:p>
          <a:p>
            <a:pPr marL="1074420" lvl="2" indent="-274320">
              <a:spcBef>
                <a:spcPts val="600"/>
              </a:spcBef>
              <a:defRPr/>
            </a:pPr>
            <a:r>
              <a:rPr lang="en-US" sz="2200" dirty="0"/>
              <a:t>Need for Clear Roles/Responsibilities and defined “Work Flows”</a:t>
            </a:r>
          </a:p>
          <a:p>
            <a:pPr marL="800100" lvl="2" indent="0">
              <a:spcBef>
                <a:spcPts val="600"/>
              </a:spcBef>
              <a:buNone/>
              <a:defRPr/>
            </a:pPr>
            <a:endParaRPr lang="en-US" sz="2200" dirty="0"/>
          </a:p>
          <a:p>
            <a:pPr marL="674370" lvl="1" indent="-274320">
              <a:spcBef>
                <a:spcPts val="600"/>
              </a:spcBef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lvl="1">
              <a:buFontTx/>
              <a:buNone/>
              <a:defRPr/>
            </a:pPr>
            <a:endParaRPr lang="en-US" sz="2000" b="1" dirty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en-US" sz="2000" b="1" dirty="0"/>
          </a:p>
          <a:p>
            <a:pPr>
              <a:buFontTx/>
              <a:buNone/>
              <a:defRPr/>
            </a:pPr>
            <a:endParaRPr lang="en-US" sz="2400" dirty="0"/>
          </a:p>
          <a:p>
            <a:pPr lvl="1">
              <a:defRPr/>
            </a:pPr>
            <a:endParaRPr lang="en-US" sz="2400" dirty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6477000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000" noProof="0" dirty="0">
                <a:solidFill>
                  <a:schemeClr val="accent5"/>
                </a:solidFill>
                <a:latin typeface="Arial" pitchFamily="34" charset="0"/>
                <a:ea typeface="+mj-ea"/>
                <a:cs typeface="Arial" pitchFamily="34" charset="0"/>
              </a:rPr>
              <a:t>What are some challenges with</a:t>
            </a:r>
          </a:p>
          <a:p>
            <a:pPr lvl="0">
              <a:spcBef>
                <a:spcPct val="0"/>
              </a:spcBef>
            </a:pPr>
            <a:r>
              <a:rPr lang="en-US" sz="3000" noProof="0" dirty="0">
                <a:solidFill>
                  <a:schemeClr val="accent5"/>
                </a:solidFill>
                <a:latin typeface="Arial" pitchFamily="34" charset="0"/>
                <a:ea typeface="+mj-ea"/>
                <a:cs typeface="Arial" pitchFamily="34" charset="0"/>
              </a:rPr>
              <a:t>“Asset Management Programs”</a:t>
            </a:r>
            <a:endParaRPr kumimoji="0" lang="en-US" sz="3000" i="1" u="sng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2F06D-B2E6-4388-BCDE-BBF5F52971D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7" y="2362200"/>
            <a:ext cx="7980480" cy="4487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401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heme/theme1.xml><?xml version="1.0" encoding="utf-8"?>
<a:theme xmlns:a="http://schemas.openxmlformats.org/drawingml/2006/main" name="PowerPoint - silver - final">
  <a:themeElements>
    <a:clrScheme name="FNI Color Palette">
      <a:dk1>
        <a:sysClr val="windowText" lastClr="000000"/>
      </a:dk1>
      <a:lt1>
        <a:srgbClr val="015D91"/>
      </a:lt1>
      <a:dk2>
        <a:srgbClr val="7D994F"/>
      </a:dk2>
      <a:lt2>
        <a:srgbClr val="C6C3A8"/>
      </a:lt2>
      <a:accent1>
        <a:srgbClr val="B1B1B1"/>
      </a:accent1>
      <a:accent2>
        <a:srgbClr val="A8955A"/>
      </a:accent2>
      <a:accent3>
        <a:srgbClr val="8C7B7B"/>
      </a:accent3>
      <a:accent4>
        <a:srgbClr val="912626"/>
      </a:accent4>
      <a:accent5>
        <a:srgbClr val="FFFFFF"/>
      </a:accent5>
      <a:accent6>
        <a:srgbClr val="000000"/>
      </a:accent6>
      <a:hlink>
        <a:srgbClr val="015D91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05_Irving_Wastewater_Texas_Water_Presentation</Template>
  <TotalTime>0</TotalTime>
  <Words>2502</Words>
  <Application>Microsoft Macintosh PowerPoint</Application>
  <PresentationFormat>On-screen Show (4:3)</PresentationFormat>
  <Paragraphs>729</Paragraphs>
  <Slides>38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 Black</vt:lpstr>
      <vt:lpstr>Arial Narrow</vt:lpstr>
      <vt:lpstr>Calibri</vt:lpstr>
      <vt:lpstr>Lucida Console</vt:lpstr>
      <vt:lpstr>Tahoma</vt:lpstr>
      <vt:lpstr>Times New Roman</vt:lpstr>
      <vt:lpstr>Wingdings</vt:lpstr>
      <vt:lpstr>Wingdings 2</vt:lpstr>
      <vt:lpstr>Arial</vt:lpstr>
      <vt:lpstr>PowerPoint - silver - final</vt:lpstr>
      <vt:lpstr>Development of a Sustainable  Asset Management and CIP Program</vt:lpstr>
      <vt:lpstr>PowerPoint Presentation</vt:lpstr>
      <vt:lpstr>PowerPoint Presentation</vt:lpstr>
      <vt:lpstr>Asset Management (AM) linkage to Strategic Planning efforts</vt:lpstr>
      <vt:lpstr>Benefits of Action</vt:lpstr>
      <vt:lpstr>Benefits of Action</vt:lpstr>
      <vt:lpstr>What are some challenges with “Asset Management Programs”</vt:lpstr>
      <vt:lpstr>PowerPoint Presentation</vt:lpstr>
      <vt:lpstr>PowerPoint Presentation</vt:lpstr>
      <vt:lpstr>PowerPoint Presentation</vt:lpstr>
      <vt:lpstr>PowerPoint Presentation</vt:lpstr>
      <vt:lpstr>Asset Inventory                (Geodatabase Development)</vt:lpstr>
      <vt:lpstr>PowerPoint Presentation</vt:lpstr>
      <vt:lpstr>Asset Performance and Track   (Applying the Best Tools)</vt:lpstr>
      <vt:lpstr>Update Preventative Maintenance (PM) Programs </vt:lpstr>
      <vt:lpstr>PowerPoint Presentation</vt:lpstr>
      <vt:lpstr>Level of Service (LOS) Agreements</vt:lpstr>
      <vt:lpstr>Level of Service Agreements </vt:lpstr>
      <vt:lpstr>Level of Service Agreements </vt:lpstr>
      <vt:lpstr>PowerPoint Presentation</vt:lpstr>
      <vt:lpstr>Condition Assessments                         (Vertical Assets)</vt:lpstr>
      <vt:lpstr>PowerPoint Presentation</vt:lpstr>
      <vt:lpstr>Condition Assessments                (Linear Assets)</vt:lpstr>
      <vt:lpstr>Condition Assessments                (Linear Assets)</vt:lpstr>
      <vt:lpstr>Criticality Assessment       (Vertical Assets)</vt:lpstr>
      <vt:lpstr>Criticality Assessment (Vertical Assets)</vt:lpstr>
      <vt:lpstr>Criticality Assessments        (Linear Assets)</vt:lpstr>
      <vt:lpstr>PowerPoint Presentation</vt:lpstr>
      <vt:lpstr>Risk Based Assessment </vt:lpstr>
      <vt:lpstr>Risk Based Assessment </vt:lpstr>
      <vt:lpstr>Risk Based Assessment (Overall Asset Prioritization)</vt:lpstr>
      <vt:lpstr>PowerPoint Presentation</vt:lpstr>
      <vt:lpstr>Developing Business Case Prioritized CIP</vt:lpstr>
      <vt:lpstr>Best Practices in Developing a “Business Case Prioritized CIP”</vt:lpstr>
      <vt:lpstr>Best Practices in Developing a “Business Case Prioritized CIP”</vt:lpstr>
      <vt:lpstr>Best Practices in Developing a “Business Case Prioritized CIP”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2009-03-17T20:50:57Z</dcterms:created>
  <dcterms:modified xsi:type="dcterms:W3CDTF">2016-10-31T15:14:42Z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TC101671171033</vt:lpwstr>
  </property>
</Properties>
</file>