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16"/>
  </p:notesMasterIdLst>
  <p:sldIdLst>
    <p:sldId id="904" r:id="rId7"/>
    <p:sldId id="4148" r:id="rId8"/>
    <p:sldId id="4149" r:id="rId9"/>
    <p:sldId id="4151" r:id="rId10"/>
    <p:sldId id="4152" r:id="rId11"/>
    <p:sldId id="4140" r:id="rId12"/>
    <p:sldId id="4145" r:id="rId13"/>
    <p:sldId id="4129" r:id="rId14"/>
    <p:sldId id="412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5B3315-999F-D6A7-AF9B-759E03E450A6}" name="Berg, Bizzy (she/her/hers)" initials="B(" userId="S::berg.bizzy@epa.gov::1cdc3244-c487-4f39-ad0f-d0ae474fa0a8" providerId="AD"/>
  <p188:author id="{DEE83E40-CCBD-4D87-B7FA-55CA84DAB6BB}" name="Chamberlain, Nick" initials="CN" userId="S::Chamberlain.Nick@epa.gov::79001384-48f8-48d5-9326-9d3c4f0c0607" providerId="AD"/>
  <p188:author id="{F12BA097-6D4C-502B-126F-A527A955097F}" name="Damaris Christensen" initials="DC" userId="Damaris Christensen" providerId="None"/>
  <p188:author id="{5BA507A6-661B-C581-0490-4543007CBDFB}" name="Baldwin, Keelan (she/her/hers)" initials="BK(" userId="S::Baldwin.Keelan@epa.gov::283bef19-057e-41e7-8082-2986546d8dbb" providerId="AD"/>
  <p188:author id="{EF3C33C1-EDA7-2532-2A7D-1E4C10D2090C}" name="Sinha, Anshu (she/her/hers)" initials="S(" userId="S::sinha.anshu@epa.gov::c8da6c53-87c6-4a83-8eb3-5df040664ee1" providerId="AD"/>
  <p188:author id="{D0E8ACCB-ECC3-F08D-C115-DE1C73D8F0A1}" name="Kyprianou, Rose (she/her/hers)" initials="K(" userId="S::kyprianou.rose@epa.gov::5bebddcf-ed82-4040-97b8-150e40c82aa3" providerId="AD"/>
  <p188:author id="{868C79D5-F0E8-52F9-7E89-C7A1B1012BC4}" name="Christensen, Damaris" initials="CD" userId="S::Christensen.Damaris@epa.gov::abc25e07-77e6-4328-8dfa-f0b785596a7e" providerId="AD"/>
  <p188:author id="{597DFBD5-9839-464A-B143-84DFACBEE8FB}" name="McLain, Jennifer L." initials="ML" userId="S::mclain.jennifer@epa.gov::e748ea04-2c1d-4ad7-b1da-68dc17704bd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ox, Radhika" initials="FR" lastIdx="5" clrIdx="0">
    <p:extLst>
      <p:ext uri="{19B8F6BF-5375-455C-9EA6-DF929625EA0E}">
        <p15:presenceInfo xmlns:p15="http://schemas.microsoft.com/office/powerpoint/2012/main" userId="S::Fox.Radhika@epa.gov::6330b85c-9e71-4b8d-821a-1e4f46281b22" providerId="AD"/>
      </p:ext>
    </p:extLst>
  </p:cmAuthor>
  <p:cmAuthor id="2" name="Juan" initials="J" lastIdx="4" clrIdx="1">
    <p:extLst>
      <p:ext uri="{19B8F6BF-5375-455C-9EA6-DF929625EA0E}">
        <p15:presenceInfo xmlns:p15="http://schemas.microsoft.com/office/powerpoint/2012/main" userId="S::Sabater.Juan@epa.gov::7360b276-3035-4369-8fff-fd71e0ee704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A6"/>
    <a:srgbClr val="262626"/>
    <a:srgbClr val="D8BEEC"/>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4BB558-629A-D919-986A-BCB7610A15E0}" v="4" dt="2024-11-15T17:29:06.7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72" y="1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microsoft.com/office/2018/10/relationships/authors" Target="authors.xml"/><Relationship Id="rId5" Type="http://schemas.openxmlformats.org/officeDocument/2006/relationships/customXml" Target="../customXml/item5.xml"/><Relationship Id="rId15" Type="http://schemas.openxmlformats.org/officeDocument/2006/relationships/slide" Target="slides/slide9.xml"/><Relationship Id="rId23"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nha, Anshu (she/her/hers)" userId="S::sinha.anshu@epa.gov::c8da6c53-87c6-4a83-8eb3-5df040664ee1" providerId="AD" clId="Web-{6EB9D010-81B0-AC7C-E009-B54E3ACE842E}"/>
    <pc:docChg chg="mod">
      <pc:chgData name="Sinha, Anshu (she/her/hers)" userId="S::sinha.anshu@epa.gov::c8da6c53-87c6-4a83-8eb3-5df040664ee1" providerId="AD" clId="Web-{6EB9D010-81B0-AC7C-E009-B54E3ACE842E}" dt="2024-11-12T16:50:09.227" v="0"/>
      <pc:docMkLst>
        <pc:docMk/>
      </pc:docMkLst>
    </pc:docChg>
  </pc:docChgLst>
  <pc:docChgLst>
    <pc:chgData name="Christensen, Damaris" userId="abc25e07-77e6-4328-8dfa-f0b785596a7e" providerId="ADAL" clId="{C38EF5B0-FB5F-4B89-808C-E1D0922FB518}"/>
    <pc:docChg chg="">
      <pc:chgData name="Christensen, Damaris" userId="abc25e07-77e6-4328-8dfa-f0b785596a7e" providerId="ADAL" clId="{C38EF5B0-FB5F-4B89-808C-E1D0922FB518}" dt="2024-11-11T22:24:26.436" v="1"/>
      <pc:docMkLst>
        <pc:docMk/>
      </pc:docMkLst>
      <pc:sldChg chg="modCm">
        <pc:chgData name="Christensen, Damaris" userId="abc25e07-77e6-4328-8dfa-f0b785596a7e" providerId="ADAL" clId="{C38EF5B0-FB5F-4B89-808C-E1D0922FB518}" dt="2024-11-11T22:19:42.331" v="0"/>
        <pc:sldMkLst>
          <pc:docMk/>
          <pc:sldMk cId="3772819104" sldId="4129"/>
        </pc:sldMkLst>
        <pc:extLst>
          <p:ext xmlns:p="http://schemas.openxmlformats.org/presentationml/2006/main" uri="{D6D511B9-2390-475A-947B-AFAB55BFBCF1}">
            <pc226:cmChg xmlns:pc226="http://schemas.microsoft.com/office/powerpoint/2022/06/main/command" chg="">
              <pc226:chgData name="Christensen, Damaris" userId="abc25e07-77e6-4328-8dfa-f0b785596a7e" providerId="ADAL" clId="{C38EF5B0-FB5F-4B89-808C-E1D0922FB518}" dt="2024-11-11T22:19:42.331" v="0"/>
              <pc2:cmMkLst xmlns:pc2="http://schemas.microsoft.com/office/powerpoint/2019/9/main/command">
                <pc:docMk/>
                <pc:sldMk cId="3772819104" sldId="4129"/>
                <pc2:cmMk id="{21857A0D-74B6-4469-9FEB-BBCA386AC19C}"/>
              </pc2:cmMkLst>
              <pc226:cmRplyChg chg="add">
                <pc226:chgData name="Christensen, Damaris" userId="abc25e07-77e6-4328-8dfa-f0b785596a7e" providerId="ADAL" clId="{C38EF5B0-FB5F-4B89-808C-E1D0922FB518}" dt="2024-11-11T22:19:42.331" v="0"/>
                <pc2:cmRplyMkLst xmlns:pc2="http://schemas.microsoft.com/office/powerpoint/2019/9/main/command">
                  <pc:docMk/>
                  <pc:sldMk cId="3772819104" sldId="4129"/>
                  <pc2:cmMk id="{21857A0D-74B6-4469-9FEB-BBCA386AC19C}"/>
                  <pc2:cmRplyMk id="{1A53B21B-0E78-44C6-A449-4F4B4C336000}"/>
                </pc2:cmRplyMkLst>
              </pc226:cmRplyChg>
            </pc226:cmChg>
          </p:ext>
        </pc:extLst>
      </pc:sldChg>
      <pc:sldChg chg="modCm">
        <pc:chgData name="Christensen, Damaris" userId="abc25e07-77e6-4328-8dfa-f0b785596a7e" providerId="ADAL" clId="{C38EF5B0-FB5F-4B89-808C-E1D0922FB518}" dt="2024-11-11T22:24:26.436" v="1"/>
        <pc:sldMkLst>
          <pc:docMk/>
          <pc:sldMk cId="2406606485" sldId="4140"/>
        </pc:sldMkLst>
        <pc:extLst>
          <p:ext xmlns:p="http://schemas.openxmlformats.org/presentationml/2006/main" uri="{D6D511B9-2390-475A-947B-AFAB55BFBCF1}">
            <pc226:cmChg xmlns:pc226="http://schemas.microsoft.com/office/powerpoint/2022/06/main/command" chg="">
              <pc226:chgData name="Christensen, Damaris" userId="abc25e07-77e6-4328-8dfa-f0b785596a7e" providerId="ADAL" clId="{C38EF5B0-FB5F-4B89-808C-E1D0922FB518}" dt="2024-11-11T22:24:26.436" v="1"/>
              <pc2:cmMkLst xmlns:pc2="http://schemas.microsoft.com/office/powerpoint/2019/9/main/command">
                <pc:docMk/>
                <pc:sldMk cId="2406606485" sldId="4140"/>
                <pc2:cmMk id="{D6F1BB9C-EE81-441F-89F9-A45C8BF064F5}"/>
              </pc2:cmMkLst>
              <pc226:cmRplyChg chg="add">
                <pc226:chgData name="Christensen, Damaris" userId="abc25e07-77e6-4328-8dfa-f0b785596a7e" providerId="ADAL" clId="{C38EF5B0-FB5F-4B89-808C-E1D0922FB518}" dt="2024-11-11T22:24:26.436" v="1"/>
                <pc2:cmRplyMkLst xmlns:pc2="http://schemas.microsoft.com/office/powerpoint/2019/9/main/command">
                  <pc:docMk/>
                  <pc:sldMk cId="2406606485" sldId="4140"/>
                  <pc2:cmMk id="{D6F1BB9C-EE81-441F-89F9-A45C8BF064F5}"/>
                  <pc2:cmRplyMk id="{1418F8A0-BCB4-46A2-87E5-CE3FA42BADB7}"/>
                </pc2:cmRplyMkLst>
              </pc226:cmRplyChg>
            </pc226:cmChg>
          </p:ext>
        </pc:extLst>
      </pc:sldChg>
    </pc:docChg>
  </pc:docChgLst>
  <pc:docChgLst>
    <pc:chgData name="McLain, Jennifer L." userId="S::mclain.jennifer@epa.gov::e748ea04-2c1d-4ad7-b1da-68dc17704bdd" providerId="AD" clId="Web-{FB4BB558-629A-D919-986A-BCB7610A15E0}"/>
    <pc:docChg chg="mod">
      <pc:chgData name="McLain, Jennifer L." userId="S::mclain.jennifer@epa.gov::e748ea04-2c1d-4ad7-b1da-68dc17704bdd" providerId="AD" clId="Web-{FB4BB558-629A-D919-986A-BCB7610A15E0}" dt="2024-11-15T17:26:21.773" v="0"/>
      <pc:docMkLst>
        <pc:docMk/>
      </pc:docMkLst>
    </pc:docChg>
  </pc:docChgLst>
  <pc:docChgLst>
    <pc:chgData name="Kyprianou, Rose (she/her/hers)" userId="S::kyprianou.rose@epa.gov::5bebddcf-ed82-4040-97b8-150e40c82aa3" providerId="AD" clId="Web-{65237B61-7F8B-AEEC-D2AB-F61EF42780C1}"/>
    <pc:docChg chg="mod">
      <pc:chgData name="Kyprianou, Rose (she/her/hers)" userId="S::kyprianou.rose@epa.gov::5bebddcf-ed82-4040-97b8-150e40c82aa3" providerId="AD" clId="Web-{65237B61-7F8B-AEEC-D2AB-F61EF42780C1}" dt="2024-11-13T16:28:05.173" v="0"/>
      <pc:docMkLst>
        <pc:docMk/>
      </pc:docMkLst>
    </pc:docChg>
  </pc:docChgLst>
  <pc:docChgLst>
    <pc:chgData name="Sinha, Anshu (she/her/hers)" userId="S::sinha.anshu@epa.gov::c8da6c53-87c6-4a83-8eb3-5df040664ee1" providerId="AD" clId="Web-{430B3ED7-BC32-672F-9265-50F11BEF8016}"/>
    <pc:docChg chg="modSld">
      <pc:chgData name="Sinha, Anshu (she/her/hers)" userId="S::sinha.anshu@epa.gov::c8da6c53-87c6-4a83-8eb3-5df040664ee1" providerId="AD" clId="Web-{430B3ED7-BC32-672F-9265-50F11BEF8016}" dt="2024-11-12T16:31:57.899" v="4" actId="20577"/>
      <pc:docMkLst>
        <pc:docMk/>
      </pc:docMkLst>
      <pc:sldChg chg="modSp">
        <pc:chgData name="Sinha, Anshu (she/her/hers)" userId="S::sinha.anshu@epa.gov::c8da6c53-87c6-4a83-8eb3-5df040664ee1" providerId="AD" clId="Web-{430B3ED7-BC32-672F-9265-50F11BEF8016}" dt="2024-11-12T16:31:57.899" v="4" actId="20577"/>
        <pc:sldMkLst>
          <pc:docMk/>
          <pc:sldMk cId="3772819104" sldId="4129"/>
        </pc:sldMkLst>
        <pc:spChg chg="mod">
          <ac:chgData name="Sinha, Anshu (she/her/hers)" userId="S::sinha.anshu@epa.gov::c8da6c53-87c6-4a83-8eb3-5df040664ee1" providerId="AD" clId="Web-{430B3ED7-BC32-672F-9265-50F11BEF8016}" dt="2024-11-12T16:31:57.899" v="4" actId="20577"/>
          <ac:spMkLst>
            <pc:docMk/>
            <pc:sldMk cId="3772819104" sldId="4129"/>
            <ac:spMk id="16" creationId="{6B2B5C23-7107-461A-9CB3-90A6EFCFDBC5}"/>
          </ac:spMkLst>
        </pc:spChg>
      </pc:sldChg>
    </pc:docChg>
  </pc:docChgLst>
  <pc:docChgLst>
    <pc:chgData name="Goodwin, Kara (she/her/hers)" userId="S::goodwin.kara@epa.gov::5e9c9a72-d690-4575-a1bb-a9064ae6f1b1" providerId="AD" clId="Web-{69B52FA9-E07A-F322-B4BD-2C4309A2CF0C}"/>
    <pc:docChg chg="modSld">
      <pc:chgData name="Goodwin, Kara (she/her/hers)" userId="S::goodwin.kara@epa.gov::5e9c9a72-d690-4575-a1bb-a9064ae6f1b1" providerId="AD" clId="Web-{69B52FA9-E07A-F322-B4BD-2C4309A2CF0C}" dt="2024-11-13T20:53:20.021" v="141" actId="20577"/>
      <pc:docMkLst>
        <pc:docMk/>
      </pc:docMkLst>
      <pc:sldChg chg="modSp">
        <pc:chgData name="Goodwin, Kara (she/her/hers)" userId="S::goodwin.kara@epa.gov::5e9c9a72-d690-4575-a1bb-a9064ae6f1b1" providerId="AD" clId="Web-{69B52FA9-E07A-F322-B4BD-2C4309A2CF0C}" dt="2024-11-13T20:53:20.021" v="141" actId="20577"/>
        <pc:sldMkLst>
          <pc:docMk/>
          <pc:sldMk cId="2406606485" sldId="4140"/>
        </pc:sldMkLst>
        <pc:spChg chg="mod">
          <ac:chgData name="Goodwin, Kara (she/her/hers)" userId="S::goodwin.kara@epa.gov::5e9c9a72-d690-4575-a1bb-a9064ae6f1b1" providerId="AD" clId="Web-{69B52FA9-E07A-F322-B4BD-2C4309A2CF0C}" dt="2024-11-13T20:46:03.120" v="25" actId="20577"/>
          <ac:spMkLst>
            <pc:docMk/>
            <pc:sldMk cId="2406606485" sldId="4140"/>
            <ac:spMk id="4" creationId="{7E219C50-F26E-EDF1-A557-7638E4215361}"/>
          </ac:spMkLst>
        </pc:spChg>
        <pc:spChg chg="mod">
          <ac:chgData name="Goodwin, Kara (she/her/hers)" userId="S::goodwin.kara@epa.gov::5e9c9a72-d690-4575-a1bb-a9064ae6f1b1" providerId="AD" clId="Web-{69B52FA9-E07A-F322-B4BD-2C4309A2CF0C}" dt="2024-11-13T20:53:20.021" v="141" actId="20577"/>
          <ac:spMkLst>
            <pc:docMk/>
            <pc:sldMk cId="2406606485" sldId="4140"/>
            <ac:spMk id="16" creationId="{6B2B5C23-7107-461A-9CB3-90A6EFCFDBC5}"/>
          </ac:spMkLst>
        </pc:spChg>
      </pc:sldChg>
    </pc:docChg>
  </pc:docChgLst>
  <pc:docChgLst>
    <pc:chgData name="Chamberlain, Nick" userId="79001384-48f8-48d5-9326-9d3c4f0c0607" providerId="ADAL" clId="{3EFDC468-EAFD-4883-9848-F138ACAF259E}"/>
    <pc:docChg chg="undo custSel addSld delSld modSld sldOrd">
      <pc:chgData name="Chamberlain, Nick" userId="79001384-48f8-48d5-9326-9d3c4f0c0607" providerId="ADAL" clId="{3EFDC468-EAFD-4883-9848-F138ACAF259E}" dt="2024-11-15T18:31:00.143" v="1021"/>
      <pc:docMkLst>
        <pc:docMk/>
      </pc:docMkLst>
      <pc:sldChg chg="modSp mod">
        <pc:chgData name="Chamberlain, Nick" userId="79001384-48f8-48d5-9326-9d3c4f0c0607" providerId="ADAL" clId="{3EFDC468-EAFD-4883-9848-F138ACAF259E}" dt="2024-11-11T17:56:24.616" v="3" actId="20577"/>
        <pc:sldMkLst>
          <pc:docMk/>
          <pc:sldMk cId="947714522" sldId="904"/>
        </pc:sldMkLst>
        <pc:spChg chg="mod">
          <ac:chgData name="Chamberlain, Nick" userId="79001384-48f8-48d5-9326-9d3c4f0c0607" providerId="ADAL" clId="{3EFDC468-EAFD-4883-9848-F138ACAF259E}" dt="2024-11-11T17:56:24.616" v="3" actId="20577"/>
          <ac:spMkLst>
            <pc:docMk/>
            <pc:sldMk cId="947714522" sldId="904"/>
            <ac:spMk id="5" creationId="{AE1DBDF0-CFFD-463E-A973-F4BB575E7BF8}"/>
          </ac:spMkLst>
        </pc:spChg>
      </pc:sldChg>
      <pc:sldChg chg="modSp mod addCm delCm modCm">
        <pc:chgData name="Chamberlain, Nick" userId="79001384-48f8-48d5-9326-9d3c4f0c0607" providerId="ADAL" clId="{3EFDC468-EAFD-4883-9848-F138ACAF259E}" dt="2024-11-12T17:41:05.581" v="996"/>
        <pc:sldMkLst>
          <pc:docMk/>
          <pc:sldMk cId="3772819104" sldId="4129"/>
        </pc:sldMkLst>
        <pc:spChg chg="mod">
          <ac:chgData name="Chamberlain, Nick" userId="79001384-48f8-48d5-9326-9d3c4f0c0607" providerId="ADAL" clId="{3EFDC468-EAFD-4883-9848-F138ACAF259E}" dt="2024-11-12T16:55:06.181" v="994" actId="13926"/>
          <ac:spMkLst>
            <pc:docMk/>
            <pc:sldMk cId="3772819104" sldId="4129"/>
            <ac:spMk id="16" creationId="{6B2B5C23-7107-461A-9CB3-90A6EFCFDBC5}"/>
          </ac:spMkLst>
        </pc:spChg>
        <pc:spChg chg="mod">
          <ac:chgData name="Chamberlain, Nick" userId="79001384-48f8-48d5-9326-9d3c4f0c0607" providerId="ADAL" clId="{3EFDC468-EAFD-4883-9848-F138ACAF259E}" dt="2024-11-11T20:49:54.377" v="827" actId="20577"/>
          <ac:spMkLst>
            <pc:docMk/>
            <pc:sldMk cId="3772819104" sldId="4129"/>
            <ac:spMk id="17" creationId="{35BFE054-94D2-4B7B-9AAA-4347F088A287}"/>
          </ac:spMkLst>
        </pc:spChg>
        <pc:picChg chg="mod">
          <ac:chgData name="Chamberlain, Nick" userId="79001384-48f8-48d5-9326-9d3c4f0c0607" providerId="ADAL" clId="{3EFDC468-EAFD-4883-9848-F138ACAF259E}" dt="2024-11-12T16:54:55.928" v="992" actId="14826"/>
          <ac:picMkLst>
            <pc:docMk/>
            <pc:sldMk cId="3772819104" sldId="4129"/>
            <ac:picMk id="4" creationId="{3681EA3F-0560-0CFC-AF32-946064DEF8F8}"/>
          </ac:picMkLst>
        </pc:picChg>
        <pc:extLst>
          <p:ext xmlns:p="http://schemas.openxmlformats.org/presentationml/2006/main" uri="{D6D511B9-2390-475A-947B-AFAB55BFBCF1}">
            <pc226:cmChg xmlns:pc226="http://schemas.microsoft.com/office/powerpoint/2022/06/main/command" chg="add del mod">
              <pc226:chgData name="Chamberlain, Nick" userId="79001384-48f8-48d5-9326-9d3c4f0c0607" providerId="ADAL" clId="{3EFDC468-EAFD-4883-9848-F138ACAF259E}" dt="2024-11-12T17:41:05.581" v="996"/>
              <pc2:cmMkLst xmlns:pc2="http://schemas.microsoft.com/office/powerpoint/2019/9/main/command">
                <pc:docMk/>
                <pc:sldMk cId="3772819104" sldId="4129"/>
                <pc2:cmMk id="{21857A0D-74B6-4469-9FEB-BBCA386AC19C}"/>
              </pc2:cmMkLst>
              <pc226:cmRplyChg chg="add">
                <pc226:chgData name="Chamberlain, Nick" userId="79001384-48f8-48d5-9326-9d3c4f0c0607" providerId="ADAL" clId="{3EFDC468-EAFD-4883-9848-F138ACAF259E}" dt="2024-11-12T16:51:23.001" v="991"/>
                <pc2:cmRplyMkLst xmlns:pc2="http://schemas.microsoft.com/office/powerpoint/2019/9/main/command">
                  <pc:docMk/>
                  <pc:sldMk cId="3772819104" sldId="4129"/>
                  <pc2:cmMk id="{21857A0D-74B6-4469-9FEB-BBCA386AC19C}"/>
                  <pc2:cmRplyMk id="{D83D6026-62BB-4F0D-9CD0-4D089ADB3F87}"/>
                </pc2:cmRplyMkLst>
              </pc226:cmRplyChg>
              <pc226:cmRplyChg chg="add">
                <pc226:chgData name="Chamberlain, Nick" userId="79001384-48f8-48d5-9326-9d3c4f0c0607" providerId="ADAL" clId="{3EFDC468-EAFD-4883-9848-F138ACAF259E}" dt="2024-11-12T15:06:31.695" v="988"/>
                <pc2:cmRplyMkLst xmlns:pc2="http://schemas.microsoft.com/office/powerpoint/2019/9/main/command">
                  <pc:docMk/>
                  <pc:sldMk cId="3772819104" sldId="4129"/>
                  <pc2:cmMk id="{21857A0D-74B6-4469-9FEB-BBCA386AC19C}"/>
                  <pc2:cmRplyMk id="{0239F2D2-B3FC-47C6-A3D4-63F26E2E08C6}"/>
                </pc2:cmRplyMkLst>
              </pc226:cmRplyChg>
            </pc226:cmChg>
          </p:ext>
        </pc:extLst>
      </pc:sldChg>
      <pc:sldChg chg="del">
        <pc:chgData name="Chamberlain, Nick" userId="79001384-48f8-48d5-9326-9d3c4f0c0607" providerId="ADAL" clId="{3EFDC468-EAFD-4883-9848-F138ACAF259E}" dt="2024-11-11T20:31:15.418" v="811" actId="47"/>
        <pc:sldMkLst>
          <pc:docMk/>
          <pc:sldMk cId="3909328798" sldId="4130"/>
        </pc:sldMkLst>
      </pc:sldChg>
      <pc:sldChg chg="del">
        <pc:chgData name="Chamberlain, Nick" userId="79001384-48f8-48d5-9326-9d3c4f0c0607" providerId="ADAL" clId="{3EFDC468-EAFD-4883-9848-F138ACAF259E}" dt="2024-11-11T19:16:06.771" v="756" actId="47"/>
        <pc:sldMkLst>
          <pc:docMk/>
          <pc:sldMk cId="3388937818" sldId="4131"/>
        </pc:sldMkLst>
      </pc:sldChg>
      <pc:sldChg chg="del">
        <pc:chgData name="Chamberlain, Nick" userId="79001384-48f8-48d5-9326-9d3c4f0c0607" providerId="ADAL" clId="{3EFDC468-EAFD-4883-9848-F138ACAF259E}" dt="2024-11-11T19:20:18.832" v="759" actId="47"/>
        <pc:sldMkLst>
          <pc:docMk/>
          <pc:sldMk cId="1638620895" sldId="4135"/>
        </pc:sldMkLst>
      </pc:sldChg>
      <pc:sldChg chg="del">
        <pc:chgData name="Chamberlain, Nick" userId="79001384-48f8-48d5-9326-9d3c4f0c0607" providerId="ADAL" clId="{3EFDC468-EAFD-4883-9848-F138ACAF259E}" dt="2024-11-11T19:16:39.692" v="758" actId="47"/>
        <pc:sldMkLst>
          <pc:docMk/>
          <pc:sldMk cId="2817194562" sldId="4137"/>
        </pc:sldMkLst>
      </pc:sldChg>
      <pc:sldChg chg="del">
        <pc:chgData name="Chamberlain, Nick" userId="79001384-48f8-48d5-9326-9d3c4f0c0607" providerId="ADAL" clId="{3EFDC468-EAFD-4883-9848-F138ACAF259E}" dt="2024-11-11T19:16:37.826" v="757" actId="47"/>
        <pc:sldMkLst>
          <pc:docMk/>
          <pc:sldMk cId="2909893741" sldId="4138"/>
        </pc:sldMkLst>
      </pc:sldChg>
      <pc:sldChg chg="ord addCm delCm">
        <pc:chgData name="Chamberlain, Nick" userId="79001384-48f8-48d5-9326-9d3c4f0c0607" providerId="ADAL" clId="{3EFDC468-EAFD-4883-9848-F138ACAF259E}" dt="2024-11-14T00:43:07.726" v="997"/>
        <pc:sldMkLst>
          <pc:docMk/>
          <pc:sldMk cId="2406606485" sldId="4140"/>
        </pc:sldMkLst>
        <pc:extLst>
          <p:ext xmlns:p="http://schemas.openxmlformats.org/presentationml/2006/main" uri="{D6D511B9-2390-475A-947B-AFAB55BFBCF1}">
            <pc226:cmChg xmlns:pc226="http://schemas.microsoft.com/office/powerpoint/2022/06/main/command" chg="add del">
              <pc226:chgData name="Chamberlain, Nick" userId="79001384-48f8-48d5-9326-9d3c4f0c0607" providerId="ADAL" clId="{3EFDC468-EAFD-4883-9848-F138ACAF259E}" dt="2024-11-14T00:43:07.726" v="997"/>
              <pc2:cmMkLst xmlns:pc2="http://schemas.microsoft.com/office/powerpoint/2019/9/main/command">
                <pc:docMk/>
                <pc:sldMk cId="2406606485" sldId="4140"/>
                <pc2:cmMk id="{00CD935C-41A1-43CE-9A1D-96211715DCBC}"/>
              </pc2:cmMkLst>
            </pc226:cmChg>
            <pc226:cmChg xmlns:pc226="http://schemas.microsoft.com/office/powerpoint/2022/06/main/command" chg="add del">
              <pc226:chgData name="Chamberlain, Nick" userId="79001384-48f8-48d5-9326-9d3c4f0c0607" providerId="ADAL" clId="{3EFDC468-EAFD-4883-9848-F138ACAF259E}" dt="2024-11-12T16:28:11.001" v="989"/>
              <pc2:cmMkLst xmlns:pc2="http://schemas.microsoft.com/office/powerpoint/2019/9/main/command">
                <pc:docMk/>
                <pc:sldMk cId="2406606485" sldId="4140"/>
                <pc2:cmMk id="{D6F1BB9C-EE81-441F-89F9-A45C8BF064F5}"/>
              </pc2:cmMkLst>
            </pc226:cmChg>
          </p:ext>
        </pc:extLst>
      </pc:sldChg>
      <pc:sldChg chg="del">
        <pc:chgData name="Chamberlain, Nick" userId="79001384-48f8-48d5-9326-9d3c4f0c0607" providerId="ADAL" clId="{3EFDC468-EAFD-4883-9848-F138ACAF259E}" dt="2024-11-11T20:49:44.269" v="820" actId="47"/>
        <pc:sldMkLst>
          <pc:docMk/>
          <pc:sldMk cId="1194948453" sldId="4144"/>
        </pc:sldMkLst>
      </pc:sldChg>
      <pc:sldChg chg="modSp add del mod">
        <pc:chgData name="Chamberlain, Nick" userId="79001384-48f8-48d5-9326-9d3c4f0c0607" providerId="ADAL" clId="{3EFDC468-EAFD-4883-9848-F138ACAF259E}" dt="2024-11-11T20:54:43.641" v="917" actId="1076"/>
        <pc:sldMkLst>
          <pc:docMk/>
          <pc:sldMk cId="81911064" sldId="4145"/>
        </pc:sldMkLst>
        <pc:spChg chg="mod">
          <ac:chgData name="Chamberlain, Nick" userId="79001384-48f8-48d5-9326-9d3c4f0c0607" providerId="ADAL" clId="{3EFDC468-EAFD-4883-9848-F138ACAF259E}" dt="2024-11-11T20:54:43.641" v="917" actId="1076"/>
          <ac:spMkLst>
            <pc:docMk/>
            <pc:sldMk cId="81911064" sldId="4145"/>
            <ac:spMk id="5" creationId="{AE1DBDF0-CFFD-463E-A973-F4BB575E7BF8}"/>
          </ac:spMkLst>
        </pc:spChg>
        <pc:picChg chg="mod">
          <ac:chgData name="Chamberlain, Nick" userId="79001384-48f8-48d5-9326-9d3c4f0c0607" providerId="ADAL" clId="{3EFDC468-EAFD-4883-9848-F138ACAF259E}" dt="2024-11-11T20:54:39.340" v="916" actId="1076"/>
          <ac:picMkLst>
            <pc:docMk/>
            <pc:sldMk cId="81911064" sldId="4145"/>
            <ac:picMk id="4" creationId="{72DE22D6-E96D-B713-48BE-3D822F9442F5}"/>
          </ac:picMkLst>
        </pc:picChg>
      </pc:sldChg>
      <pc:sldChg chg="modSp del mod">
        <pc:chgData name="Chamberlain, Nick" userId="79001384-48f8-48d5-9326-9d3c4f0c0607" providerId="ADAL" clId="{3EFDC468-EAFD-4883-9848-F138ACAF259E}" dt="2024-11-11T20:49:46.171" v="821" actId="47"/>
        <pc:sldMkLst>
          <pc:docMk/>
          <pc:sldMk cId="936716915" sldId="4146"/>
        </pc:sldMkLst>
      </pc:sldChg>
      <pc:sldChg chg="modSp mod">
        <pc:chgData name="Chamberlain, Nick" userId="79001384-48f8-48d5-9326-9d3c4f0c0607" providerId="ADAL" clId="{3EFDC468-EAFD-4883-9848-F138ACAF259E}" dt="2024-11-11T17:57:44.049" v="25" actId="20577"/>
        <pc:sldMkLst>
          <pc:docMk/>
          <pc:sldMk cId="559919996" sldId="4148"/>
        </pc:sldMkLst>
        <pc:spChg chg="mod">
          <ac:chgData name="Chamberlain, Nick" userId="79001384-48f8-48d5-9326-9d3c4f0c0607" providerId="ADAL" clId="{3EFDC468-EAFD-4883-9848-F138ACAF259E}" dt="2024-11-11T17:56:30.407" v="7" actId="20577"/>
          <ac:spMkLst>
            <pc:docMk/>
            <pc:sldMk cId="559919996" sldId="4148"/>
            <ac:spMk id="41" creationId="{C92FE89F-305D-F4E6-7916-9C57C9EFB65F}"/>
          </ac:spMkLst>
        </pc:spChg>
        <pc:spChg chg="mod">
          <ac:chgData name="Chamberlain, Nick" userId="79001384-48f8-48d5-9326-9d3c4f0c0607" providerId="ADAL" clId="{3EFDC468-EAFD-4883-9848-F138ACAF259E}" dt="2024-11-11T17:57:44.049" v="25" actId="20577"/>
          <ac:spMkLst>
            <pc:docMk/>
            <pc:sldMk cId="559919996" sldId="4148"/>
            <ac:spMk id="77" creationId="{3F20F74B-D233-84B6-A64A-AB1DB1D9310D}"/>
          </ac:spMkLst>
        </pc:spChg>
      </pc:sldChg>
      <pc:sldChg chg="addSp delSp modSp add mod modClrScheme chgLayout">
        <pc:chgData name="Chamberlain, Nick" userId="79001384-48f8-48d5-9326-9d3c4f0c0607" providerId="ADAL" clId="{3EFDC468-EAFD-4883-9848-F138ACAF259E}" dt="2024-11-12T13:59:40.685" v="925" actId="20577"/>
        <pc:sldMkLst>
          <pc:docMk/>
          <pc:sldMk cId="1597186370" sldId="4149"/>
        </pc:sldMkLst>
        <pc:spChg chg="add mod">
          <ac:chgData name="Chamberlain, Nick" userId="79001384-48f8-48d5-9326-9d3c4f0c0607" providerId="ADAL" clId="{3EFDC468-EAFD-4883-9848-F138ACAF259E}" dt="2024-11-11T18:07:54.839" v="80" actId="1076"/>
          <ac:spMkLst>
            <pc:docMk/>
            <pc:sldMk cId="1597186370" sldId="4149"/>
            <ac:spMk id="7" creationId="{BD8BBD0C-EDA7-AA6C-AC12-02D2BF2A0E08}"/>
          </ac:spMkLst>
        </pc:spChg>
        <pc:spChg chg="mod">
          <ac:chgData name="Chamberlain, Nick" userId="79001384-48f8-48d5-9326-9d3c4f0c0607" providerId="ADAL" clId="{3EFDC468-EAFD-4883-9848-F138ACAF259E}" dt="2024-11-11T18:00:06.269" v="29" actId="20577"/>
          <ac:spMkLst>
            <pc:docMk/>
            <pc:sldMk cId="1597186370" sldId="4149"/>
            <ac:spMk id="41" creationId="{C92FE89F-305D-F4E6-7916-9C57C9EFB65F}"/>
          </ac:spMkLst>
        </pc:spChg>
        <pc:spChg chg="mod">
          <ac:chgData name="Chamberlain, Nick" userId="79001384-48f8-48d5-9326-9d3c4f0c0607" providerId="ADAL" clId="{3EFDC468-EAFD-4883-9848-F138ACAF259E}" dt="2024-11-12T13:59:40.685" v="925" actId="20577"/>
          <ac:spMkLst>
            <pc:docMk/>
            <pc:sldMk cId="1597186370" sldId="4149"/>
            <ac:spMk id="77" creationId="{3F20F74B-D233-84B6-A64A-AB1DB1D9310D}"/>
          </ac:spMkLst>
        </pc:spChg>
        <pc:picChg chg="add mod">
          <ac:chgData name="Chamberlain, Nick" userId="79001384-48f8-48d5-9326-9d3c4f0c0607" providerId="ADAL" clId="{3EFDC468-EAFD-4883-9848-F138ACAF259E}" dt="2024-11-11T18:05:51.606" v="54" actId="1076"/>
          <ac:picMkLst>
            <pc:docMk/>
            <pc:sldMk cId="1597186370" sldId="4149"/>
            <ac:picMk id="6" creationId="{4CA8864E-A49D-FECF-4DD3-370D316D3944}"/>
          </ac:picMkLst>
        </pc:picChg>
      </pc:sldChg>
      <pc:sldChg chg="new del">
        <pc:chgData name="Chamberlain, Nick" userId="79001384-48f8-48d5-9326-9d3c4f0c0607" providerId="ADAL" clId="{3EFDC468-EAFD-4883-9848-F138ACAF259E}" dt="2024-11-11T18:48:23.851" v="446" actId="47"/>
        <pc:sldMkLst>
          <pc:docMk/>
          <pc:sldMk cId="3248233676" sldId="4150"/>
        </pc:sldMkLst>
      </pc:sldChg>
      <pc:sldChg chg="addSp modSp add mod delCm modCm">
        <pc:chgData name="Chamberlain, Nick" userId="79001384-48f8-48d5-9326-9d3c4f0c0607" providerId="ADAL" clId="{3EFDC468-EAFD-4883-9848-F138ACAF259E}" dt="2024-11-15T18:31:00.143" v="1021"/>
        <pc:sldMkLst>
          <pc:docMk/>
          <pc:sldMk cId="3578280228" sldId="4151"/>
        </pc:sldMkLst>
        <pc:spChg chg="add mod">
          <ac:chgData name="Chamberlain, Nick" userId="79001384-48f8-48d5-9326-9d3c4f0c0607" providerId="ADAL" clId="{3EFDC468-EAFD-4883-9848-F138ACAF259E}" dt="2024-11-11T19:01:46.941" v="753" actId="1076"/>
          <ac:spMkLst>
            <pc:docMk/>
            <pc:sldMk cId="3578280228" sldId="4151"/>
            <ac:spMk id="2" creationId="{FC819B6D-6119-5247-E531-5CD0CE14B5B9}"/>
          </ac:spMkLst>
        </pc:spChg>
        <pc:spChg chg="add mod">
          <ac:chgData name="Chamberlain, Nick" userId="79001384-48f8-48d5-9326-9d3c4f0c0607" providerId="ADAL" clId="{3EFDC468-EAFD-4883-9848-F138ACAF259E}" dt="2024-11-11T18:56:33.423" v="584" actId="14100"/>
          <ac:spMkLst>
            <pc:docMk/>
            <pc:sldMk cId="3578280228" sldId="4151"/>
            <ac:spMk id="3" creationId="{8A0CA5C2-05B1-8544-FC20-DD664E808273}"/>
          </ac:spMkLst>
        </pc:spChg>
        <pc:spChg chg="add mod">
          <ac:chgData name="Chamberlain, Nick" userId="79001384-48f8-48d5-9326-9d3c4f0c0607" providerId="ADAL" clId="{3EFDC468-EAFD-4883-9848-F138ACAF259E}" dt="2024-11-11T18:56:53.372" v="588" actId="14100"/>
          <ac:spMkLst>
            <pc:docMk/>
            <pc:sldMk cId="3578280228" sldId="4151"/>
            <ac:spMk id="4" creationId="{5542B1BF-2436-9340-1AB4-53FC09216CED}"/>
          </ac:spMkLst>
        </pc:spChg>
        <pc:spChg chg="add mod">
          <ac:chgData name="Chamberlain, Nick" userId="79001384-48f8-48d5-9326-9d3c4f0c0607" providerId="ADAL" clId="{3EFDC468-EAFD-4883-9848-F138ACAF259E}" dt="2024-11-11T18:57:29.590" v="605" actId="1076"/>
          <ac:spMkLst>
            <pc:docMk/>
            <pc:sldMk cId="3578280228" sldId="4151"/>
            <ac:spMk id="5" creationId="{A7500345-685F-A255-AFEF-D61F3FC37224}"/>
          </ac:spMkLst>
        </pc:spChg>
        <pc:spChg chg="add mod">
          <ac:chgData name="Chamberlain, Nick" userId="79001384-48f8-48d5-9326-9d3c4f0c0607" providerId="ADAL" clId="{3EFDC468-EAFD-4883-9848-F138ACAF259E}" dt="2024-11-11T18:57:57.391" v="613" actId="20577"/>
          <ac:spMkLst>
            <pc:docMk/>
            <pc:sldMk cId="3578280228" sldId="4151"/>
            <ac:spMk id="6" creationId="{5ED0E182-68DA-BBC4-F956-7F6A4DF4D6C2}"/>
          </ac:spMkLst>
        </pc:spChg>
        <pc:spChg chg="add mod">
          <ac:chgData name="Chamberlain, Nick" userId="79001384-48f8-48d5-9326-9d3c4f0c0607" providerId="ADAL" clId="{3EFDC468-EAFD-4883-9848-F138ACAF259E}" dt="2024-11-11T18:58:00.450" v="615" actId="20577"/>
          <ac:spMkLst>
            <pc:docMk/>
            <pc:sldMk cId="3578280228" sldId="4151"/>
            <ac:spMk id="7" creationId="{69C01125-4B12-9ED2-828E-EDFE5760E73E}"/>
          </ac:spMkLst>
        </pc:spChg>
        <pc:spChg chg="add mod">
          <ac:chgData name="Chamberlain, Nick" userId="79001384-48f8-48d5-9326-9d3c4f0c0607" providerId="ADAL" clId="{3EFDC468-EAFD-4883-9848-F138ACAF259E}" dt="2024-11-11T19:01:43.675" v="751" actId="1076"/>
          <ac:spMkLst>
            <pc:docMk/>
            <pc:sldMk cId="3578280228" sldId="4151"/>
            <ac:spMk id="8" creationId="{DF5711B4-2846-B32D-E881-79C9434B4D15}"/>
          </ac:spMkLst>
        </pc:spChg>
        <pc:spChg chg="add mod">
          <ac:chgData name="Chamberlain, Nick" userId="79001384-48f8-48d5-9326-9d3c4f0c0607" providerId="ADAL" clId="{3EFDC468-EAFD-4883-9848-F138ACAF259E}" dt="2024-11-11T19:01:54.765" v="754" actId="1076"/>
          <ac:spMkLst>
            <pc:docMk/>
            <pc:sldMk cId="3578280228" sldId="4151"/>
            <ac:spMk id="10" creationId="{85ED22AE-4F7B-33B5-BA54-D113E94F02E2}"/>
          </ac:spMkLst>
        </pc:spChg>
        <pc:spChg chg="add mod">
          <ac:chgData name="Chamberlain, Nick" userId="79001384-48f8-48d5-9326-9d3c4f0c0607" providerId="ADAL" clId="{3EFDC468-EAFD-4883-9848-F138ACAF259E}" dt="2024-11-11T19:01:37.849" v="750" actId="1076"/>
          <ac:spMkLst>
            <pc:docMk/>
            <pc:sldMk cId="3578280228" sldId="4151"/>
            <ac:spMk id="13" creationId="{6F797EC2-79E1-292C-1420-DDFF85B4D912}"/>
          </ac:spMkLst>
        </pc:spChg>
        <pc:spChg chg="mod">
          <ac:chgData name="Chamberlain, Nick" userId="79001384-48f8-48d5-9326-9d3c4f0c0607" providerId="ADAL" clId="{3EFDC468-EAFD-4883-9848-F138ACAF259E}" dt="2024-11-11T18:53:08.130" v="519" actId="20577"/>
          <ac:spMkLst>
            <pc:docMk/>
            <pc:sldMk cId="3578280228" sldId="4151"/>
            <ac:spMk id="41" creationId="{C92FE89F-305D-F4E6-7916-9C57C9EFB65F}"/>
          </ac:spMkLst>
        </pc:spChg>
        <pc:spChg chg="mod">
          <ac:chgData name="Chamberlain, Nick" userId="79001384-48f8-48d5-9326-9d3c4f0c0607" providerId="ADAL" clId="{3EFDC468-EAFD-4883-9848-F138ACAF259E}" dt="2024-11-15T18:24:19.614" v="1019" actId="20577"/>
          <ac:spMkLst>
            <pc:docMk/>
            <pc:sldMk cId="3578280228" sldId="4151"/>
            <ac:spMk id="77" creationId="{3F20F74B-D233-84B6-A64A-AB1DB1D9310D}"/>
          </ac:spMkLst>
        </pc:spChg>
        <pc:extLst>
          <p:ext xmlns:p="http://schemas.openxmlformats.org/presentationml/2006/main" uri="{D6D511B9-2390-475A-947B-AFAB55BFBCF1}">
            <pc226:cmChg xmlns:pc226="http://schemas.microsoft.com/office/powerpoint/2022/06/main/command" chg="del mod">
              <pc226:chgData name="Chamberlain, Nick" userId="79001384-48f8-48d5-9326-9d3c4f0c0607" providerId="ADAL" clId="{3EFDC468-EAFD-4883-9848-F138ACAF259E}" dt="2024-11-15T18:23:59.372" v="1008"/>
              <pc2:cmMkLst xmlns:pc2="http://schemas.microsoft.com/office/powerpoint/2019/9/main/command">
                <pc:docMk/>
                <pc:sldMk cId="3578280228" sldId="4151"/>
                <pc2:cmMk id="{3AFFFD1F-C975-408F-BF28-7A50ED12D0BA}"/>
              </pc2:cmMkLst>
            </pc226:cmChg>
            <pc226:cmChg xmlns:pc226="http://schemas.microsoft.com/office/powerpoint/2022/06/main/command" chg="del mod">
              <pc226:chgData name="Chamberlain, Nick" userId="79001384-48f8-48d5-9326-9d3c4f0c0607" providerId="ADAL" clId="{3EFDC468-EAFD-4883-9848-F138ACAF259E}" dt="2024-11-15T18:31:00.143" v="1021"/>
              <pc2:cmMkLst xmlns:pc2="http://schemas.microsoft.com/office/powerpoint/2019/9/main/command">
                <pc:docMk/>
                <pc:sldMk cId="3578280228" sldId="4151"/>
                <pc2:cmMk id="{19E0AAE2-9440-45D3-AE88-098D36FA9377}"/>
              </pc2:cmMkLst>
            </pc226:cmChg>
          </p:ext>
        </pc:extLst>
      </pc:sldChg>
      <pc:sldChg chg="modSp add mod">
        <pc:chgData name="Chamberlain, Nick" userId="79001384-48f8-48d5-9326-9d3c4f0c0607" providerId="ADAL" clId="{3EFDC468-EAFD-4883-9848-F138ACAF259E}" dt="2024-11-11T19:38:14.508" v="798" actId="14100"/>
        <pc:sldMkLst>
          <pc:docMk/>
          <pc:sldMk cId="761247330" sldId="4152"/>
        </pc:sldMkLst>
        <pc:spChg chg="mod">
          <ac:chgData name="Chamberlain, Nick" userId="79001384-48f8-48d5-9326-9d3c4f0c0607" providerId="ADAL" clId="{3EFDC468-EAFD-4883-9848-F138ACAF259E}" dt="2024-11-11T19:38:14.508" v="798" actId="14100"/>
          <ac:spMkLst>
            <pc:docMk/>
            <pc:sldMk cId="761247330" sldId="4152"/>
            <ac:spMk id="5" creationId="{AE1DBDF0-CFFD-463E-A973-F4BB575E7BF8}"/>
          </ac:spMkLst>
        </pc:spChg>
        <pc:picChg chg="mod">
          <ac:chgData name="Chamberlain, Nick" userId="79001384-48f8-48d5-9326-9d3c4f0c0607" providerId="ADAL" clId="{3EFDC468-EAFD-4883-9848-F138ACAF259E}" dt="2024-11-11T19:37:58.855" v="794" actId="14100"/>
          <ac:picMkLst>
            <pc:docMk/>
            <pc:sldMk cId="761247330" sldId="4152"/>
            <ac:picMk id="4" creationId="{72DE22D6-E96D-B713-48BE-3D822F9442F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F13CA7-E4F5-4ED2-B611-E0597CDC79CD}" type="datetimeFigureOut">
              <a:rPr lang="en-US" smtClean="0"/>
              <a:t>11/15/2024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7F35C3-026A-4C05-900D-9E650721B96F}" type="slidenum">
              <a:rPr lang="en-US" smtClean="0"/>
              <a:t>‹#›</a:t>
            </a:fld>
            <a:endParaRPr lang="en-US"/>
          </a:p>
        </p:txBody>
      </p:sp>
    </p:spTree>
    <p:extLst>
      <p:ext uri="{BB962C8B-B14F-4D97-AF65-F5344CB8AC3E}">
        <p14:creationId xmlns:p14="http://schemas.microsoft.com/office/powerpoint/2010/main" val="2053231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45D89A11-D4E7-4723-AB54-185FE0F05B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9240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45D89A11-D4E7-4723-AB54-185FE0F05B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74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45D89A11-D4E7-4723-AB54-185FE0F05B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3779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45D89A11-D4E7-4723-AB54-185FE0F05B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0340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45D89A11-D4E7-4723-AB54-185FE0F05B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8936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45D89A11-D4E7-4723-AB54-185FE0F05B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678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45D89A11-D4E7-4723-AB54-185FE0F05B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9897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45D89A11-D4E7-4723-AB54-185FE0F05B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1101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45D89A11-D4E7-4723-AB54-185FE0F05B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2338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FA4EF-F935-4342-8DCD-1DEC370A75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FA2E28-0A64-4110-B700-B581677487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355AE0-5880-4845-BE34-5BC984DCD72C}"/>
              </a:ext>
            </a:extLst>
          </p:cNvPr>
          <p:cNvSpPr>
            <a:spLocks noGrp="1"/>
          </p:cNvSpPr>
          <p:nvPr>
            <p:ph type="dt" sz="half" idx="10"/>
          </p:nvPr>
        </p:nvSpPr>
        <p:spPr/>
        <p:txBody>
          <a:bodyPr/>
          <a:lstStyle/>
          <a:p>
            <a:fld id="{16EC2E81-7D3E-4E18-AD3E-87CF5B2BB954}" type="datetime1">
              <a:rPr lang="en-US" smtClean="0"/>
              <a:t>11/15/2024</a:t>
            </a:fld>
            <a:endParaRPr lang="en-US"/>
          </a:p>
        </p:txBody>
      </p:sp>
      <p:sp>
        <p:nvSpPr>
          <p:cNvPr id="5" name="Footer Placeholder 4">
            <a:extLst>
              <a:ext uri="{FF2B5EF4-FFF2-40B4-BE49-F238E27FC236}">
                <a16:creationId xmlns:a16="http://schemas.microsoft.com/office/drawing/2014/main" id="{CD20DDC4-2585-468A-B34A-C7368298388E}"/>
              </a:ext>
            </a:extLst>
          </p:cNvPr>
          <p:cNvSpPr>
            <a:spLocks noGrp="1"/>
          </p:cNvSpPr>
          <p:nvPr>
            <p:ph type="ftr" sz="quarter" idx="11"/>
          </p:nvPr>
        </p:nvSpPr>
        <p:spPr/>
        <p:txBody>
          <a:bodyPr/>
          <a:lstStyle/>
          <a:p>
            <a:r>
              <a:rPr lang="en-US" sz="1200" b="1">
                <a:solidFill>
                  <a:srgbClr val="C00000"/>
                </a:solidFill>
              </a:rPr>
              <a:t>PRE-DECISIONAL/DELIBERATIVE</a:t>
            </a:r>
          </a:p>
        </p:txBody>
      </p:sp>
      <p:sp>
        <p:nvSpPr>
          <p:cNvPr id="6" name="Slide Number Placeholder 5">
            <a:extLst>
              <a:ext uri="{FF2B5EF4-FFF2-40B4-BE49-F238E27FC236}">
                <a16:creationId xmlns:a16="http://schemas.microsoft.com/office/drawing/2014/main" id="{0F38C1ED-0907-4B9B-BC24-2755D9AC4CB5}"/>
              </a:ext>
            </a:extLst>
          </p:cNvPr>
          <p:cNvSpPr>
            <a:spLocks noGrp="1"/>
          </p:cNvSpPr>
          <p:nvPr>
            <p:ph type="sldNum" sz="quarter" idx="12"/>
          </p:nvPr>
        </p:nvSpPr>
        <p:spPr/>
        <p:txBody>
          <a:bodyPr/>
          <a:lstStyle/>
          <a:p>
            <a:fld id="{A0678034-1553-42D3-8F41-00DF5023F3D5}" type="slidenum">
              <a:rPr lang="en-US" smtClean="0"/>
              <a:t>‹#›</a:t>
            </a:fld>
            <a:endParaRPr lang="en-US"/>
          </a:p>
        </p:txBody>
      </p:sp>
    </p:spTree>
    <p:extLst>
      <p:ext uri="{BB962C8B-B14F-4D97-AF65-F5344CB8AC3E}">
        <p14:creationId xmlns:p14="http://schemas.microsoft.com/office/powerpoint/2010/main" val="4243687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BCA4D-104A-40C5-B24F-C36AB82287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4CBE86-5A92-4C4C-A4F1-425E73A4F2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0CC974-447F-4C6A-ADF2-DCE246102D7A}"/>
              </a:ext>
            </a:extLst>
          </p:cNvPr>
          <p:cNvSpPr>
            <a:spLocks noGrp="1"/>
          </p:cNvSpPr>
          <p:nvPr>
            <p:ph type="dt" sz="half" idx="10"/>
          </p:nvPr>
        </p:nvSpPr>
        <p:spPr/>
        <p:txBody>
          <a:bodyPr/>
          <a:lstStyle/>
          <a:p>
            <a:fld id="{FC79054A-3B1B-4BAF-9680-AB160E90A190}" type="datetime1">
              <a:rPr lang="en-US" smtClean="0"/>
              <a:t>11/15/2024</a:t>
            </a:fld>
            <a:endParaRPr lang="en-US"/>
          </a:p>
        </p:txBody>
      </p:sp>
      <p:sp>
        <p:nvSpPr>
          <p:cNvPr id="5" name="Footer Placeholder 4">
            <a:extLst>
              <a:ext uri="{FF2B5EF4-FFF2-40B4-BE49-F238E27FC236}">
                <a16:creationId xmlns:a16="http://schemas.microsoft.com/office/drawing/2014/main" id="{6DDB383B-6443-48BA-88E0-61A5DDDD46EA}"/>
              </a:ext>
            </a:extLst>
          </p:cNvPr>
          <p:cNvSpPr>
            <a:spLocks noGrp="1"/>
          </p:cNvSpPr>
          <p:nvPr>
            <p:ph type="ftr" sz="quarter" idx="11"/>
          </p:nvPr>
        </p:nvSpPr>
        <p:spPr/>
        <p:txBody>
          <a:bodyPr/>
          <a:lstStyle/>
          <a:p>
            <a:r>
              <a:rPr lang="en-US" sz="1200" b="1">
                <a:solidFill>
                  <a:srgbClr val="C00000"/>
                </a:solidFill>
              </a:rPr>
              <a:t>PRE-DECISIONAL/DELIBERATIVE</a:t>
            </a:r>
          </a:p>
        </p:txBody>
      </p:sp>
      <p:sp>
        <p:nvSpPr>
          <p:cNvPr id="6" name="Slide Number Placeholder 5">
            <a:extLst>
              <a:ext uri="{FF2B5EF4-FFF2-40B4-BE49-F238E27FC236}">
                <a16:creationId xmlns:a16="http://schemas.microsoft.com/office/drawing/2014/main" id="{1C051287-A733-4409-8045-3D6BEA61C864}"/>
              </a:ext>
            </a:extLst>
          </p:cNvPr>
          <p:cNvSpPr>
            <a:spLocks noGrp="1"/>
          </p:cNvSpPr>
          <p:nvPr>
            <p:ph type="sldNum" sz="quarter" idx="12"/>
          </p:nvPr>
        </p:nvSpPr>
        <p:spPr/>
        <p:txBody>
          <a:bodyPr/>
          <a:lstStyle/>
          <a:p>
            <a:fld id="{A0678034-1553-42D3-8F41-00DF5023F3D5}" type="slidenum">
              <a:rPr lang="en-US" smtClean="0"/>
              <a:t>‹#›</a:t>
            </a:fld>
            <a:endParaRPr lang="en-US"/>
          </a:p>
        </p:txBody>
      </p:sp>
    </p:spTree>
    <p:extLst>
      <p:ext uri="{BB962C8B-B14F-4D97-AF65-F5344CB8AC3E}">
        <p14:creationId xmlns:p14="http://schemas.microsoft.com/office/powerpoint/2010/main" val="2954872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859C92-3B76-4254-8856-1735888EBC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25886C-A33A-4D53-A938-16E362A60A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0DEE5-5183-4CD9-952B-5FE5CEE93568}"/>
              </a:ext>
            </a:extLst>
          </p:cNvPr>
          <p:cNvSpPr>
            <a:spLocks noGrp="1"/>
          </p:cNvSpPr>
          <p:nvPr>
            <p:ph type="dt" sz="half" idx="10"/>
          </p:nvPr>
        </p:nvSpPr>
        <p:spPr/>
        <p:txBody>
          <a:bodyPr/>
          <a:lstStyle/>
          <a:p>
            <a:fld id="{DB43EAFE-1491-49CF-8674-0D266E8C44EB}" type="datetime1">
              <a:rPr lang="en-US" smtClean="0"/>
              <a:t>11/15/2024</a:t>
            </a:fld>
            <a:endParaRPr lang="en-US"/>
          </a:p>
        </p:txBody>
      </p:sp>
      <p:sp>
        <p:nvSpPr>
          <p:cNvPr id="5" name="Footer Placeholder 4">
            <a:extLst>
              <a:ext uri="{FF2B5EF4-FFF2-40B4-BE49-F238E27FC236}">
                <a16:creationId xmlns:a16="http://schemas.microsoft.com/office/drawing/2014/main" id="{C9385725-2370-427C-A253-B5BA393CE134}"/>
              </a:ext>
            </a:extLst>
          </p:cNvPr>
          <p:cNvSpPr>
            <a:spLocks noGrp="1"/>
          </p:cNvSpPr>
          <p:nvPr>
            <p:ph type="ftr" sz="quarter" idx="11"/>
          </p:nvPr>
        </p:nvSpPr>
        <p:spPr/>
        <p:txBody>
          <a:bodyPr/>
          <a:lstStyle/>
          <a:p>
            <a:r>
              <a:rPr lang="en-US" sz="1200" b="1">
                <a:solidFill>
                  <a:srgbClr val="C00000"/>
                </a:solidFill>
              </a:rPr>
              <a:t>PRE-DECISIONAL/DELIBERATIVE</a:t>
            </a:r>
          </a:p>
        </p:txBody>
      </p:sp>
      <p:sp>
        <p:nvSpPr>
          <p:cNvPr id="6" name="Slide Number Placeholder 5">
            <a:extLst>
              <a:ext uri="{FF2B5EF4-FFF2-40B4-BE49-F238E27FC236}">
                <a16:creationId xmlns:a16="http://schemas.microsoft.com/office/drawing/2014/main" id="{5CA6325B-3E56-4223-9367-98D7E902FFDF}"/>
              </a:ext>
            </a:extLst>
          </p:cNvPr>
          <p:cNvSpPr>
            <a:spLocks noGrp="1"/>
          </p:cNvSpPr>
          <p:nvPr>
            <p:ph type="sldNum" sz="quarter" idx="12"/>
          </p:nvPr>
        </p:nvSpPr>
        <p:spPr/>
        <p:txBody>
          <a:bodyPr/>
          <a:lstStyle/>
          <a:p>
            <a:fld id="{A0678034-1553-42D3-8F41-00DF5023F3D5}" type="slidenum">
              <a:rPr lang="en-US" smtClean="0"/>
              <a:t>‹#›</a:t>
            </a:fld>
            <a:endParaRPr lang="en-US"/>
          </a:p>
        </p:txBody>
      </p:sp>
    </p:spTree>
    <p:extLst>
      <p:ext uri="{BB962C8B-B14F-4D97-AF65-F5344CB8AC3E}">
        <p14:creationId xmlns:p14="http://schemas.microsoft.com/office/powerpoint/2010/main" val="1966012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CC07D-1C64-4F91-9682-25B265F21B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BE952-8537-4026-B097-165F42246F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FCAD0E-E35D-470A-B632-3064E00CF314}"/>
              </a:ext>
            </a:extLst>
          </p:cNvPr>
          <p:cNvSpPr>
            <a:spLocks noGrp="1"/>
          </p:cNvSpPr>
          <p:nvPr>
            <p:ph type="dt" sz="half" idx="10"/>
          </p:nvPr>
        </p:nvSpPr>
        <p:spPr/>
        <p:txBody>
          <a:bodyPr/>
          <a:lstStyle/>
          <a:p>
            <a:fld id="{F7877834-803D-4154-B050-996D4BE24BEF}" type="datetime1">
              <a:rPr lang="en-US" smtClean="0"/>
              <a:t>11/15/2024</a:t>
            </a:fld>
            <a:endParaRPr lang="en-US"/>
          </a:p>
        </p:txBody>
      </p:sp>
      <p:sp>
        <p:nvSpPr>
          <p:cNvPr id="5" name="Footer Placeholder 4">
            <a:extLst>
              <a:ext uri="{FF2B5EF4-FFF2-40B4-BE49-F238E27FC236}">
                <a16:creationId xmlns:a16="http://schemas.microsoft.com/office/drawing/2014/main" id="{012FC02E-5C8D-465A-A9BA-FCDBCA0A4C98}"/>
              </a:ext>
            </a:extLst>
          </p:cNvPr>
          <p:cNvSpPr>
            <a:spLocks noGrp="1"/>
          </p:cNvSpPr>
          <p:nvPr>
            <p:ph type="ftr" sz="quarter" idx="11"/>
          </p:nvPr>
        </p:nvSpPr>
        <p:spPr/>
        <p:txBody>
          <a:bodyPr/>
          <a:lstStyle/>
          <a:p>
            <a:r>
              <a:rPr lang="en-US" sz="1200" b="1">
                <a:solidFill>
                  <a:srgbClr val="C00000"/>
                </a:solidFill>
              </a:rPr>
              <a:t>PRE-DECISIONAL/DELIBERATIVE</a:t>
            </a:r>
          </a:p>
        </p:txBody>
      </p:sp>
      <p:sp>
        <p:nvSpPr>
          <p:cNvPr id="6" name="Slide Number Placeholder 5">
            <a:extLst>
              <a:ext uri="{FF2B5EF4-FFF2-40B4-BE49-F238E27FC236}">
                <a16:creationId xmlns:a16="http://schemas.microsoft.com/office/drawing/2014/main" id="{16B71029-9E4B-412B-AA51-EE108F7D7807}"/>
              </a:ext>
            </a:extLst>
          </p:cNvPr>
          <p:cNvSpPr>
            <a:spLocks noGrp="1"/>
          </p:cNvSpPr>
          <p:nvPr>
            <p:ph type="sldNum" sz="quarter" idx="12"/>
          </p:nvPr>
        </p:nvSpPr>
        <p:spPr/>
        <p:txBody>
          <a:bodyPr/>
          <a:lstStyle/>
          <a:p>
            <a:fld id="{A0678034-1553-42D3-8F41-00DF5023F3D5}" type="slidenum">
              <a:rPr lang="en-US" smtClean="0"/>
              <a:t>‹#›</a:t>
            </a:fld>
            <a:endParaRPr lang="en-US"/>
          </a:p>
        </p:txBody>
      </p:sp>
    </p:spTree>
    <p:extLst>
      <p:ext uri="{BB962C8B-B14F-4D97-AF65-F5344CB8AC3E}">
        <p14:creationId xmlns:p14="http://schemas.microsoft.com/office/powerpoint/2010/main" val="3183733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D3900-7487-4908-9730-245F30AE1B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EB37CF-5F89-42EC-8F04-927111C55E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DA4ADA-B1EF-4641-A665-8898F090B417}"/>
              </a:ext>
            </a:extLst>
          </p:cNvPr>
          <p:cNvSpPr>
            <a:spLocks noGrp="1"/>
          </p:cNvSpPr>
          <p:nvPr>
            <p:ph type="dt" sz="half" idx="10"/>
          </p:nvPr>
        </p:nvSpPr>
        <p:spPr/>
        <p:txBody>
          <a:bodyPr/>
          <a:lstStyle/>
          <a:p>
            <a:fld id="{C94DBE73-E3DB-4416-8C10-E3AEFC934D40}" type="datetime1">
              <a:rPr lang="en-US" smtClean="0"/>
              <a:t>11/15/2024</a:t>
            </a:fld>
            <a:endParaRPr lang="en-US"/>
          </a:p>
        </p:txBody>
      </p:sp>
      <p:sp>
        <p:nvSpPr>
          <p:cNvPr id="5" name="Footer Placeholder 4">
            <a:extLst>
              <a:ext uri="{FF2B5EF4-FFF2-40B4-BE49-F238E27FC236}">
                <a16:creationId xmlns:a16="http://schemas.microsoft.com/office/drawing/2014/main" id="{29FF2DC3-36B0-4E4F-87C6-AFE89EC755B5}"/>
              </a:ext>
            </a:extLst>
          </p:cNvPr>
          <p:cNvSpPr>
            <a:spLocks noGrp="1"/>
          </p:cNvSpPr>
          <p:nvPr>
            <p:ph type="ftr" sz="quarter" idx="11"/>
          </p:nvPr>
        </p:nvSpPr>
        <p:spPr/>
        <p:txBody>
          <a:bodyPr/>
          <a:lstStyle>
            <a:lvl1pPr>
              <a:defRPr/>
            </a:lvl1pPr>
          </a:lstStyle>
          <a:p>
            <a:r>
              <a:rPr lang="en-US" b="1">
                <a:solidFill>
                  <a:srgbClr val="C00000"/>
                </a:solidFill>
              </a:rPr>
              <a:t>PRE-DECISIONAL/DELIBERATIVE</a:t>
            </a:r>
          </a:p>
        </p:txBody>
      </p:sp>
      <p:sp>
        <p:nvSpPr>
          <p:cNvPr id="6" name="Slide Number Placeholder 5">
            <a:extLst>
              <a:ext uri="{FF2B5EF4-FFF2-40B4-BE49-F238E27FC236}">
                <a16:creationId xmlns:a16="http://schemas.microsoft.com/office/drawing/2014/main" id="{F528E37A-48A9-4947-820F-ABD704F8E898}"/>
              </a:ext>
            </a:extLst>
          </p:cNvPr>
          <p:cNvSpPr>
            <a:spLocks noGrp="1"/>
          </p:cNvSpPr>
          <p:nvPr>
            <p:ph type="sldNum" sz="quarter" idx="12"/>
          </p:nvPr>
        </p:nvSpPr>
        <p:spPr/>
        <p:txBody>
          <a:bodyPr/>
          <a:lstStyle/>
          <a:p>
            <a:fld id="{A0678034-1553-42D3-8F41-00DF5023F3D5}" type="slidenum">
              <a:rPr lang="en-US" smtClean="0"/>
              <a:t>‹#›</a:t>
            </a:fld>
            <a:endParaRPr lang="en-US"/>
          </a:p>
        </p:txBody>
      </p:sp>
    </p:spTree>
    <p:extLst>
      <p:ext uri="{BB962C8B-B14F-4D97-AF65-F5344CB8AC3E}">
        <p14:creationId xmlns:p14="http://schemas.microsoft.com/office/powerpoint/2010/main" val="4155681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5EE29-331F-42E8-B037-033CF38C25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C0BD4D-2F6A-4A99-B6BC-2D09C81810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A92CF8-6CE0-4E60-B0DD-3B10F3A661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0D4C24-060A-4326-8B35-E7D4CAE36CBC}"/>
              </a:ext>
            </a:extLst>
          </p:cNvPr>
          <p:cNvSpPr>
            <a:spLocks noGrp="1"/>
          </p:cNvSpPr>
          <p:nvPr>
            <p:ph type="dt" sz="half" idx="10"/>
          </p:nvPr>
        </p:nvSpPr>
        <p:spPr/>
        <p:txBody>
          <a:bodyPr/>
          <a:lstStyle/>
          <a:p>
            <a:fld id="{266F9690-5DD6-4270-9A29-BE84969083F4}" type="datetime1">
              <a:rPr lang="en-US" smtClean="0"/>
              <a:t>11/15/2024</a:t>
            </a:fld>
            <a:endParaRPr lang="en-US"/>
          </a:p>
        </p:txBody>
      </p:sp>
      <p:sp>
        <p:nvSpPr>
          <p:cNvPr id="6" name="Footer Placeholder 5">
            <a:extLst>
              <a:ext uri="{FF2B5EF4-FFF2-40B4-BE49-F238E27FC236}">
                <a16:creationId xmlns:a16="http://schemas.microsoft.com/office/drawing/2014/main" id="{AC438685-EE80-474B-B891-B0CFD7BB95B2}"/>
              </a:ext>
            </a:extLst>
          </p:cNvPr>
          <p:cNvSpPr>
            <a:spLocks noGrp="1"/>
          </p:cNvSpPr>
          <p:nvPr>
            <p:ph type="ftr" sz="quarter" idx="11"/>
          </p:nvPr>
        </p:nvSpPr>
        <p:spPr/>
        <p:txBody>
          <a:bodyPr/>
          <a:lstStyle>
            <a:lvl1pPr>
              <a:defRPr/>
            </a:lvl1pPr>
          </a:lstStyle>
          <a:p>
            <a:r>
              <a:rPr lang="en-US" b="1">
                <a:solidFill>
                  <a:srgbClr val="C00000"/>
                </a:solidFill>
              </a:rPr>
              <a:t>PRE-DECISIONAL/DELIBERATIVE</a:t>
            </a:r>
          </a:p>
        </p:txBody>
      </p:sp>
      <p:sp>
        <p:nvSpPr>
          <p:cNvPr id="7" name="Slide Number Placeholder 6">
            <a:extLst>
              <a:ext uri="{FF2B5EF4-FFF2-40B4-BE49-F238E27FC236}">
                <a16:creationId xmlns:a16="http://schemas.microsoft.com/office/drawing/2014/main" id="{D92451F8-F8A2-4813-BD57-6B689F74431C}"/>
              </a:ext>
            </a:extLst>
          </p:cNvPr>
          <p:cNvSpPr>
            <a:spLocks noGrp="1"/>
          </p:cNvSpPr>
          <p:nvPr>
            <p:ph type="sldNum" sz="quarter" idx="12"/>
          </p:nvPr>
        </p:nvSpPr>
        <p:spPr/>
        <p:txBody>
          <a:bodyPr/>
          <a:lstStyle/>
          <a:p>
            <a:fld id="{A0678034-1553-42D3-8F41-00DF5023F3D5}" type="slidenum">
              <a:rPr lang="en-US" smtClean="0"/>
              <a:t>‹#›</a:t>
            </a:fld>
            <a:endParaRPr lang="en-US"/>
          </a:p>
        </p:txBody>
      </p:sp>
    </p:spTree>
    <p:extLst>
      <p:ext uri="{BB962C8B-B14F-4D97-AF65-F5344CB8AC3E}">
        <p14:creationId xmlns:p14="http://schemas.microsoft.com/office/powerpoint/2010/main" val="4190241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85C80-8DFB-4CB3-905D-94AC1B931C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902F2-2E97-41EE-8165-02A32BA1F9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5482E0-63EF-4557-8EC0-AD7D1CAA86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D04751-75B6-4E2B-A0E7-B1FD8EC45B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E9B863-773A-4D9E-937D-41853CBCE4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2D2503-066E-4D28-9A8A-BC6D12AA8A5D}"/>
              </a:ext>
            </a:extLst>
          </p:cNvPr>
          <p:cNvSpPr>
            <a:spLocks noGrp="1"/>
          </p:cNvSpPr>
          <p:nvPr>
            <p:ph type="dt" sz="half" idx="10"/>
          </p:nvPr>
        </p:nvSpPr>
        <p:spPr/>
        <p:txBody>
          <a:bodyPr/>
          <a:lstStyle/>
          <a:p>
            <a:fld id="{294C9796-A43F-4B65-8914-DED7B65D838E}" type="datetime1">
              <a:rPr lang="en-US" smtClean="0"/>
              <a:t>11/15/2024</a:t>
            </a:fld>
            <a:endParaRPr lang="en-US"/>
          </a:p>
        </p:txBody>
      </p:sp>
      <p:sp>
        <p:nvSpPr>
          <p:cNvPr id="8" name="Footer Placeholder 7">
            <a:extLst>
              <a:ext uri="{FF2B5EF4-FFF2-40B4-BE49-F238E27FC236}">
                <a16:creationId xmlns:a16="http://schemas.microsoft.com/office/drawing/2014/main" id="{2D0CABAD-6905-47BE-80F7-BCF5AD6D5B13}"/>
              </a:ext>
            </a:extLst>
          </p:cNvPr>
          <p:cNvSpPr>
            <a:spLocks noGrp="1"/>
          </p:cNvSpPr>
          <p:nvPr>
            <p:ph type="ftr" sz="quarter" idx="11"/>
          </p:nvPr>
        </p:nvSpPr>
        <p:spPr/>
        <p:txBody>
          <a:bodyPr/>
          <a:lstStyle>
            <a:lvl1pPr>
              <a:defRPr/>
            </a:lvl1pPr>
          </a:lstStyle>
          <a:p>
            <a:r>
              <a:rPr lang="en-US" b="1">
                <a:solidFill>
                  <a:srgbClr val="C00000"/>
                </a:solidFill>
              </a:rPr>
              <a:t>PRE-DECISIONAL/DELIBERATIVE</a:t>
            </a:r>
          </a:p>
        </p:txBody>
      </p:sp>
      <p:sp>
        <p:nvSpPr>
          <p:cNvPr id="9" name="Slide Number Placeholder 8">
            <a:extLst>
              <a:ext uri="{FF2B5EF4-FFF2-40B4-BE49-F238E27FC236}">
                <a16:creationId xmlns:a16="http://schemas.microsoft.com/office/drawing/2014/main" id="{A61FA256-C767-4661-9B8E-D805637FCC25}"/>
              </a:ext>
            </a:extLst>
          </p:cNvPr>
          <p:cNvSpPr>
            <a:spLocks noGrp="1"/>
          </p:cNvSpPr>
          <p:nvPr>
            <p:ph type="sldNum" sz="quarter" idx="12"/>
          </p:nvPr>
        </p:nvSpPr>
        <p:spPr/>
        <p:txBody>
          <a:bodyPr/>
          <a:lstStyle/>
          <a:p>
            <a:fld id="{A0678034-1553-42D3-8F41-00DF5023F3D5}" type="slidenum">
              <a:rPr lang="en-US" smtClean="0"/>
              <a:t>‹#›</a:t>
            </a:fld>
            <a:endParaRPr lang="en-US"/>
          </a:p>
        </p:txBody>
      </p:sp>
    </p:spTree>
    <p:extLst>
      <p:ext uri="{BB962C8B-B14F-4D97-AF65-F5344CB8AC3E}">
        <p14:creationId xmlns:p14="http://schemas.microsoft.com/office/powerpoint/2010/main" val="2720470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5EA7F-C6B1-4FB8-8733-75D38B7480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A0F77E-752C-4791-BE34-B6B594C03DF2}"/>
              </a:ext>
            </a:extLst>
          </p:cNvPr>
          <p:cNvSpPr>
            <a:spLocks noGrp="1"/>
          </p:cNvSpPr>
          <p:nvPr>
            <p:ph type="dt" sz="half" idx="10"/>
          </p:nvPr>
        </p:nvSpPr>
        <p:spPr/>
        <p:txBody>
          <a:bodyPr/>
          <a:lstStyle/>
          <a:p>
            <a:fld id="{49E88C03-FFF8-468F-972C-22CCB1DE8C02}" type="datetime1">
              <a:rPr lang="en-US" smtClean="0"/>
              <a:t>11/15/2024</a:t>
            </a:fld>
            <a:endParaRPr lang="en-US"/>
          </a:p>
        </p:txBody>
      </p:sp>
      <p:sp>
        <p:nvSpPr>
          <p:cNvPr id="4" name="Footer Placeholder 3">
            <a:extLst>
              <a:ext uri="{FF2B5EF4-FFF2-40B4-BE49-F238E27FC236}">
                <a16:creationId xmlns:a16="http://schemas.microsoft.com/office/drawing/2014/main" id="{69471D02-4C8F-4421-8FFE-EB5725F16231}"/>
              </a:ext>
            </a:extLst>
          </p:cNvPr>
          <p:cNvSpPr>
            <a:spLocks noGrp="1"/>
          </p:cNvSpPr>
          <p:nvPr>
            <p:ph type="ftr" sz="quarter" idx="11"/>
          </p:nvPr>
        </p:nvSpPr>
        <p:spPr/>
        <p:txBody>
          <a:bodyPr/>
          <a:lstStyle>
            <a:lvl1pPr>
              <a:defRPr/>
            </a:lvl1pPr>
          </a:lstStyle>
          <a:p>
            <a:r>
              <a:rPr lang="en-US" b="1">
                <a:solidFill>
                  <a:srgbClr val="C00000"/>
                </a:solidFill>
              </a:rPr>
              <a:t>PRE-DECISIONAL/DELIBERATIVE</a:t>
            </a:r>
          </a:p>
        </p:txBody>
      </p:sp>
      <p:sp>
        <p:nvSpPr>
          <p:cNvPr id="5" name="Slide Number Placeholder 4">
            <a:extLst>
              <a:ext uri="{FF2B5EF4-FFF2-40B4-BE49-F238E27FC236}">
                <a16:creationId xmlns:a16="http://schemas.microsoft.com/office/drawing/2014/main" id="{2D11E09B-7980-4810-B874-F3BC158BCF5E}"/>
              </a:ext>
            </a:extLst>
          </p:cNvPr>
          <p:cNvSpPr>
            <a:spLocks noGrp="1"/>
          </p:cNvSpPr>
          <p:nvPr>
            <p:ph type="sldNum" sz="quarter" idx="12"/>
          </p:nvPr>
        </p:nvSpPr>
        <p:spPr/>
        <p:txBody>
          <a:bodyPr/>
          <a:lstStyle/>
          <a:p>
            <a:fld id="{A0678034-1553-42D3-8F41-00DF5023F3D5}" type="slidenum">
              <a:rPr lang="en-US" smtClean="0"/>
              <a:t>‹#›</a:t>
            </a:fld>
            <a:endParaRPr lang="en-US"/>
          </a:p>
        </p:txBody>
      </p:sp>
    </p:spTree>
    <p:extLst>
      <p:ext uri="{BB962C8B-B14F-4D97-AF65-F5344CB8AC3E}">
        <p14:creationId xmlns:p14="http://schemas.microsoft.com/office/powerpoint/2010/main" val="2764432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0136A9-5081-4575-9010-BFB417637CE7}"/>
              </a:ext>
            </a:extLst>
          </p:cNvPr>
          <p:cNvSpPr>
            <a:spLocks noGrp="1"/>
          </p:cNvSpPr>
          <p:nvPr>
            <p:ph type="dt" sz="half" idx="10"/>
          </p:nvPr>
        </p:nvSpPr>
        <p:spPr/>
        <p:txBody>
          <a:bodyPr/>
          <a:lstStyle/>
          <a:p>
            <a:fld id="{D63980D4-7CC8-4C7A-9E02-EEAF1666E9DE}" type="datetime1">
              <a:rPr lang="en-US" smtClean="0"/>
              <a:t>11/15/2024</a:t>
            </a:fld>
            <a:endParaRPr lang="en-US"/>
          </a:p>
        </p:txBody>
      </p:sp>
      <p:sp>
        <p:nvSpPr>
          <p:cNvPr id="3" name="Footer Placeholder 2">
            <a:extLst>
              <a:ext uri="{FF2B5EF4-FFF2-40B4-BE49-F238E27FC236}">
                <a16:creationId xmlns:a16="http://schemas.microsoft.com/office/drawing/2014/main" id="{D1CA7D92-F2CD-4BCC-9CD9-68E45E6D79E2}"/>
              </a:ext>
            </a:extLst>
          </p:cNvPr>
          <p:cNvSpPr>
            <a:spLocks noGrp="1"/>
          </p:cNvSpPr>
          <p:nvPr>
            <p:ph type="ftr" sz="quarter" idx="11"/>
          </p:nvPr>
        </p:nvSpPr>
        <p:spPr/>
        <p:txBody>
          <a:bodyPr/>
          <a:lstStyle/>
          <a:p>
            <a:r>
              <a:rPr lang="en-US" sz="1200" b="1">
                <a:solidFill>
                  <a:srgbClr val="C00000"/>
                </a:solidFill>
              </a:rPr>
              <a:t>PRE-DECISIONAL/DELIBERATIVE</a:t>
            </a:r>
          </a:p>
        </p:txBody>
      </p:sp>
      <p:sp>
        <p:nvSpPr>
          <p:cNvPr id="4" name="Slide Number Placeholder 3">
            <a:extLst>
              <a:ext uri="{FF2B5EF4-FFF2-40B4-BE49-F238E27FC236}">
                <a16:creationId xmlns:a16="http://schemas.microsoft.com/office/drawing/2014/main" id="{F695307F-8C29-4BDA-8118-C01DC914E280}"/>
              </a:ext>
            </a:extLst>
          </p:cNvPr>
          <p:cNvSpPr>
            <a:spLocks noGrp="1"/>
          </p:cNvSpPr>
          <p:nvPr>
            <p:ph type="sldNum" sz="quarter" idx="12"/>
          </p:nvPr>
        </p:nvSpPr>
        <p:spPr/>
        <p:txBody>
          <a:bodyPr/>
          <a:lstStyle/>
          <a:p>
            <a:fld id="{A0678034-1553-42D3-8F41-00DF5023F3D5}" type="slidenum">
              <a:rPr lang="en-US" smtClean="0"/>
              <a:t>‹#›</a:t>
            </a:fld>
            <a:endParaRPr lang="en-US"/>
          </a:p>
        </p:txBody>
      </p:sp>
    </p:spTree>
    <p:extLst>
      <p:ext uri="{BB962C8B-B14F-4D97-AF65-F5344CB8AC3E}">
        <p14:creationId xmlns:p14="http://schemas.microsoft.com/office/powerpoint/2010/main" val="987946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304FC-81FB-439A-BD07-3D883311D0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F683ED-9B53-4CD2-B8DC-F4671E2F79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FEEFFC-7F4F-41F4-898D-D72F2C68CC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78423C-DADF-4700-A8FE-0A3C00FED147}"/>
              </a:ext>
            </a:extLst>
          </p:cNvPr>
          <p:cNvSpPr>
            <a:spLocks noGrp="1"/>
          </p:cNvSpPr>
          <p:nvPr>
            <p:ph type="dt" sz="half" idx="10"/>
          </p:nvPr>
        </p:nvSpPr>
        <p:spPr/>
        <p:txBody>
          <a:bodyPr/>
          <a:lstStyle/>
          <a:p>
            <a:fld id="{51743748-2D5F-461E-820F-67FD4AC6DF0F}" type="datetime1">
              <a:rPr lang="en-US" smtClean="0"/>
              <a:t>11/15/2024</a:t>
            </a:fld>
            <a:endParaRPr lang="en-US"/>
          </a:p>
        </p:txBody>
      </p:sp>
      <p:sp>
        <p:nvSpPr>
          <p:cNvPr id="6" name="Footer Placeholder 5">
            <a:extLst>
              <a:ext uri="{FF2B5EF4-FFF2-40B4-BE49-F238E27FC236}">
                <a16:creationId xmlns:a16="http://schemas.microsoft.com/office/drawing/2014/main" id="{48FC783D-7813-45DA-AE88-B77263266DA7}"/>
              </a:ext>
            </a:extLst>
          </p:cNvPr>
          <p:cNvSpPr>
            <a:spLocks noGrp="1"/>
          </p:cNvSpPr>
          <p:nvPr>
            <p:ph type="ftr" sz="quarter" idx="11"/>
          </p:nvPr>
        </p:nvSpPr>
        <p:spPr/>
        <p:txBody>
          <a:bodyPr/>
          <a:lstStyle>
            <a:lvl1pPr>
              <a:defRPr/>
            </a:lvl1pPr>
          </a:lstStyle>
          <a:p>
            <a:r>
              <a:rPr lang="en-US" b="1">
                <a:solidFill>
                  <a:srgbClr val="C00000"/>
                </a:solidFill>
              </a:rPr>
              <a:t>PRE-DECISIONAL/DELIBERATIVE</a:t>
            </a:r>
          </a:p>
        </p:txBody>
      </p:sp>
      <p:sp>
        <p:nvSpPr>
          <p:cNvPr id="7" name="Slide Number Placeholder 6">
            <a:extLst>
              <a:ext uri="{FF2B5EF4-FFF2-40B4-BE49-F238E27FC236}">
                <a16:creationId xmlns:a16="http://schemas.microsoft.com/office/drawing/2014/main" id="{B875BC67-AA37-4916-9AE3-B03CED17241F}"/>
              </a:ext>
            </a:extLst>
          </p:cNvPr>
          <p:cNvSpPr>
            <a:spLocks noGrp="1"/>
          </p:cNvSpPr>
          <p:nvPr>
            <p:ph type="sldNum" sz="quarter" idx="12"/>
          </p:nvPr>
        </p:nvSpPr>
        <p:spPr/>
        <p:txBody>
          <a:bodyPr/>
          <a:lstStyle/>
          <a:p>
            <a:fld id="{A0678034-1553-42D3-8F41-00DF5023F3D5}" type="slidenum">
              <a:rPr lang="en-US" smtClean="0"/>
              <a:t>‹#›</a:t>
            </a:fld>
            <a:endParaRPr lang="en-US"/>
          </a:p>
        </p:txBody>
      </p:sp>
    </p:spTree>
    <p:extLst>
      <p:ext uri="{BB962C8B-B14F-4D97-AF65-F5344CB8AC3E}">
        <p14:creationId xmlns:p14="http://schemas.microsoft.com/office/powerpoint/2010/main" val="1958257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B78B8-108D-48E9-B4FB-C140E3CEB5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D9E7AA-16DA-4C26-8ABD-01023CCA1A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F22FBC-7823-40C6-A2B1-D7D123CD5E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E1E7CC-9CD5-4B33-A9E1-CB93D2E2E2BF}"/>
              </a:ext>
            </a:extLst>
          </p:cNvPr>
          <p:cNvSpPr>
            <a:spLocks noGrp="1"/>
          </p:cNvSpPr>
          <p:nvPr>
            <p:ph type="dt" sz="half" idx="10"/>
          </p:nvPr>
        </p:nvSpPr>
        <p:spPr/>
        <p:txBody>
          <a:bodyPr/>
          <a:lstStyle/>
          <a:p>
            <a:fld id="{0644BDE0-AB86-4E54-9CC8-EA43E2C1D705}" type="datetime1">
              <a:rPr lang="en-US" smtClean="0"/>
              <a:t>11/15/2024</a:t>
            </a:fld>
            <a:endParaRPr lang="en-US"/>
          </a:p>
        </p:txBody>
      </p:sp>
      <p:sp>
        <p:nvSpPr>
          <p:cNvPr id="6" name="Footer Placeholder 5">
            <a:extLst>
              <a:ext uri="{FF2B5EF4-FFF2-40B4-BE49-F238E27FC236}">
                <a16:creationId xmlns:a16="http://schemas.microsoft.com/office/drawing/2014/main" id="{AE9BA0B4-476C-40C5-BE4F-4E262115AB78}"/>
              </a:ext>
            </a:extLst>
          </p:cNvPr>
          <p:cNvSpPr>
            <a:spLocks noGrp="1"/>
          </p:cNvSpPr>
          <p:nvPr>
            <p:ph type="ftr" sz="quarter" idx="11"/>
          </p:nvPr>
        </p:nvSpPr>
        <p:spPr/>
        <p:txBody>
          <a:bodyPr/>
          <a:lstStyle/>
          <a:p>
            <a:r>
              <a:rPr lang="en-US" sz="1200" b="1">
                <a:solidFill>
                  <a:srgbClr val="C00000"/>
                </a:solidFill>
              </a:rPr>
              <a:t>PRE-DECISIONAL/DELIBERATIVE</a:t>
            </a:r>
          </a:p>
        </p:txBody>
      </p:sp>
      <p:sp>
        <p:nvSpPr>
          <p:cNvPr id="7" name="Slide Number Placeholder 6">
            <a:extLst>
              <a:ext uri="{FF2B5EF4-FFF2-40B4-BE49-F238E27FC236}">
                <a16:creationId xmlns:a16="http://schemas.microsoft.com/office/drawing/2014/main" id="{405186E1-5F7E-4267-89BF-951793D2DCCA}"/>
              </a:ext>
            </a:extLst>
          </p:cNvPr>
          <p:cNvSpPr>
            <a:spLocks noGrp="1"/>
          </p:cNvSpPr>
          <p:nvPr>
            <p:ph type="sldNum" sz="quarter" idx="12"/>
          </p:nvPr>
        </p:nvSpPr>
        <p:spPr/>
        <p:txBody>
          <a:bodyPr/>
          <a:lstStyle/>
          <a:p>
            <a:fld id="{A0678034-1553-42D3-8F41-00DF5023F3D5}" type="slidenum">
              <a:rPr lang="en-US" smtClean="0"/>
              <a:t>‹#›</a:t>
            </a:fld>
            <a:endParaRPr lang="en-US"/>
          </a:p>
        </p:txBody>
      </p:sp>
    </p:spTree>
    <p:extLst>
      <p:ext uri="{BB962C8B-B14F-4D97-AF65-F5344CB8AC3E}">
        <p14:creationId xmlns:p14="http://schemas.microsoft.com/office/powerpoint/2010/main" val="3573124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5632D4-7C1F-4AE8-BB12-872504DD25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DE6656-671E-43DF-AF35-C0DA57EF36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98C4A7-6657-432A-AB23-2393EA1863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D5AC1A-0505-4ED9-AAF1-37072E75AB79}" type="datetime1">
              <a:rPr lang="en-US" smtClean="0"/>
              <a:t>11/15/2024</a:t>
            </a:fld>
            <a:endParaRPr lang="en-US"/>
          </a:p>
        </p:txBody>
      </p:sp>
      <p:sp>
        <p:nvSpPr>
          <p:cNvPr id="5" name="Footer Placeholder 4">
            <a:extLst>
              <a:ext uri="{FF2B5EF4-FFF2-40B4-BE49-F238E27FC236}">
                <a16:creationId xmlns:a16="http://schemas.microsoft.com/office/drawing/2014/main" id="{47BA0CEB-1352-40CF-8F90-6CD08BCB10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z="1200" b="1">
                <a:solidFill>
                  <a:srgbClr val="C00000"/>
                </a:solidFill>
              </a:rPr>
              <a:t>PRE-DECISIONAL/DELIBERATIVE</a:t>
            </a:r>
          </a:p>
        </p:txBody>
      </p:sp>
      <p:sp>
        <p:nvSpPr>
          <p:cNvPr id="6" name="Slide Number Placeholder 5">
            <a:extLst>
              <a:ext uri="{FF2B5EF4-FFF2-40B4-BE49-F238E27FC236}">
                <a16:creationId xmlns:a16="http://schemas.microsoft.com/office/drawing/2014/main" id="{67EB00CD-0958-4939-92EB-E0C3DBB83C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78034-1553-42D3-8F41-00DF5023F3D5}" type="slidenum">
              <a:rPr lang="en-US" smtClean="0"/>
              <a:t>‹#›</a:t>
            </a:fld>
            <a:endParaRPr lang="en-US"/>
          </a:p>
        </p:txBody>
      </p:sp>
    </p:spTree>
    <p:extLst>
      <p:ext uri="{BB962C8B-B14F-4D97-AF65-F5344CB8AC3E}">
        <p14:creationId xmlns:p14="http://schemas.microsoft.com/office/powerpoint/2010/main" val="935609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909888-D38D-48EA-A88D-682C7A7458C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A9977984-5579-4070-B2D8-76CF996F0B4F}"/>
              </a:ext>
            </a:extLst>
          </p:cNvPr>
          <p:cNvSpPr txBox="1"/>
          <p:nvPr/>
        </p:nvSpPr>
        <p:spPr>
          <a:xfrm>
            <a:off x="8496301" y="6365304"/>
            <a:ext cx="1843719" cy="276999"/>
          </a:xfrm>
          <a:prstGeom prst="rect">
            <a:avLst/>
          </a:prstGeom>
          <a:noFill/>
        </p:spPr>
        <p:txBody>
          <a:bodyPr wrap="square" rtlCol="0">
            <a:spAutoFit/>
          </a:bodyPr>
          <a:lstStyle/>
          <a:p>
            <a:pPr algn="r">
              <a:defRPr/>
            </a:pPr>
            <a:r>
              <a:rPr lang="en-US" sz="1200">
                <a:solidFill>
                  <a:prstClr val="white"/>
                </a:solidFill>
                <a:latin typeface="DIN Pro"/>
                <a:cs typeface="DIN Pro"/>
              </a:rPr>
              <a:t>www.uswateralliance.org</a:t>
            </a:r>
          </a:p>
        </p:txBody>
      </p:sp>
      <p:sp>
        <p:nvSpPr>
          <p:cNvPr id="9" name="Rectangle 8">
            <a:extLst>
              <a:ext uri="{FF2B5EF4-FFF2-40B4-BE49-F238E27FC236}">
                <a16:creationId xmlns:a16="http://schemas.microsoft.com/office/drawing/2014/main" id="{D0614367-48A0-4951-8058-46657C159E02}"/>
              </a:ext>
            </a:extLst>
          </p:cNvPr>
          <p:cNvSpPr/>
          <p:nvPr/>
        </p:nvSpPr>
        <p:spPr>
          <a:xfrm>
            <a:off x="0" y="591522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AD750AA-A232-42A1-A91B-B4BC0B3BC83E}"/>
              </a:ext>
            </a:extLst>
          </p:cNvPr>
          <p:cNvSpPr txBox="1"/>
          <p:nvPr/>
        </p:nvSpPr>
        <p:spPr>
          <a:xfrm>
            <a:off x="9039827" y="6123789"/>
            <a:ext cx="3042666"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Water</a:t>
            </a:r>
          </a:p>
        </p:txBody>
      </p:sp>
      <p:pic>
        <p:nvPicPr>
          <p:cNvPr id="12" name="Picture 11">
            <a:extLst>
              <a:ext uri="{FF2B5EF4-FFF2-40B4-BE49-F238E27FC236}">
                <a16:creationId xmlns:a16="http://schemas.microsoft.com/office/drawing/2014/main" id="{EA39AFF4-B9FD-460C-9763-850EF9058DC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2667" y="5774114"/>
            <a:ext cx="4085483" cy="1259690"/>
          </a:xfrm>
          <a:prstGeom prst="rect">
            <a:avLst/>
          </a:prstGeom>
        </p:spPr>
      </p:pic>
      <p:sp>
        <p:nvSpPr>
          <p:cNvPr id="5" name="Rectangle 4">
            <a:extLst>
              <a:ext uri="{FF2B5EF4-FFF2-40B4-BE49-F238E27FC236}">
                <a16:creationId xmlns:a16="http://schemas.microsoft.com/office/drawing/2014/main" id="{AE1DBDF0-CFFD-463E-A973-F4BB575E7BF8}"/>
              </a:ext>
            </a:extLst>
          </p:cNvPr>
          <p:cNvSpPr/>
          <p:nvPr/>
        </p:nvSpPr>
        <p:spPr>
          <a:xfrm>
            <a:off x="0" y="-7137"/>
            <a:ext cx="12191998" cy="5922366"/>
          </a:xfrm>
          <a:prstGeom prst="rect">
            <a:avLst/>
          </a:prstGeom>
          <a:solidFill>
            <a:srgbClr val="262626">
              <a:alpha val="4509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spc="-100">
                <a:ln w="15875">
                  <a:solidFill>
                    <a:srgbClr val="FFFFFF"/>
                  </a:solidFill>
                </a:ln>
                <a:solidFill>
                  <a:prstClr val="white"/>
                </a:solidFill>
                <a:ea typeface="+mj-ea"/>
                <a:cs typeface="+mj-cs"/>
              </a:rPr>
              <a:t>National Outlook for the DWSRF</a:t>
            </a:r>
          </a:p>
          <a:p>
            <a:pPr algn="ctr"/>
            <a:endParaRPr lang="en-US" sz="4000" spc="-100">
              <a:ln w="15875">
                <a:solidFill>
                  <a:srgbClr val="FFFFFF"/>
                </a:solidFill>
              </a:ln>
              <a:solidFill>
                <a:prstClr val="white"/>
              </a:solidFill>
              <a:ea typeface="+mj-ea"/>
              <a:cs typeface="+mj-cs"/>
            </a:endParaRPr>
          </a:p>
          <a:p>
            <a:pPr algn="ctr"/>
            <a:endParaRPr lang="en-US" sz="4000" spc="-100">
              <a:ln w="15875">
                <a:solidFill>
                  <a:srgbClr val="FFFFFF"/>
                </a:solidFill>
              </a:ln>
              <a:solidFill>
                <a:prstClr val="white"/>
              </a:solidFill>
              <a:ea typeface="+mj-ea"/>
              <a:cs typeface="+mj-cs"/>
            </a:endParaRPr>
          </a:p>
          <a:p>
            <a:pPr algn="ctr"/>
            <a:r>
              <a:rPr lang="en-US" sz="4000" spc="-100">
                <a:ln w="15875">
                  <a:solidFill>
                    <a:srgbClr val="FFFFFF"/>
                  </a:solidFill>
                </a:ln>
                <a:solidFill>
                  <a:prstClr val="white"/>
                </a:solidFill>
                <a:ea typeface="+mj-ea"/>
                <a:cs typeface="+mj-cs"/>
              </a:rPr>
              <a:t>Monday, November 18, 2024</a:t>
            </a:r>
            <a:endParaRPr lang="en-US" sz="4000"/>
          </a:p>
        </p:txBody>
      </p:sp>
    </p:spTree>
    <p:extLst>
      <p:ext uri="{BB962C8B-B14F-4D97-AF65-F5344CB8AC3E}">
        <p14:creationId xmlns:p14="http://schemas.microsoft.com/office/powerpoint/2010/main" val="947714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614367-48A0-4951-8058-46657C159E02}"/>
              </a:ext>
            </a:extLst>
          </p:cNvPr>
          <p:cNvSpPr/>
          <p:nvPr/>
        </p:nvSpPr>
        <p:spPr>
          <a:xfrm>
            <a:off x="0" y="591522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A39AFF4-B9FD-460C-9763-850EF9058D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667" y="5774114"/>
            <a:ext cx="4085483" cy="1259690"/>
          </a:xfrm>
          <a:prstGeom prst="rect">
            <a:avLst/>
          </a:prstGeom>
        </p:spPr>
      </p:pic>
      <p:sp>
        <p:nvSpPr>
          <p:cNvPr id="11" name="TextBox 10">
            <a:extLst>
              <a:ext uri="{FF2B5EF4-FFF2-40B4-BE49-F238E27FC236}">
                <a16:creationId xmlns:a16="http://schemas.microsoft.com/office/drawing/2014/main" id="{12719B65-6BD8-40D1-9225-5ED565C1CAFF}"/>
              </a:ext>
            </a:extLst>
          </p:cNvPr>
          <p:cNvSpPr txBox="1"/>
          <p:nvPr/>
        </p:nvSpPr>
        <p:spPr>
          <a:xfrm>
            <a:off x="9957817" y="6004834"/>
            <a:ext cx="2124676"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Water</a:t>
            </a:r>
          </a:p>
        </p:txBody>
      </p:sp>
      <p:sp>
        <p:nvSpPr>
          <p:cNvPr id="41" name="TextBox 1">
            <a:extLst>
              <a:ext uri="{FF2B5EF4-FFF2-40B4-BE49-F238E27FC236}">
                <a16:creationId xmlns:a16="http://schemas.microsoft.com/office/drawing/2014/main" id="{C92FE89F-305D-F4E6-7916-9C57C9EFB65F}"/>
              </a:ext>
            </a:extLst>
          </p:cNvPr>
          <p:cNvSpPr txBox="1"/>
          <p:nvPr/>
        </p:nvSpPr>
        <p:spPr>
          <a:xfrm>
            <a:off x="485125" y="566654"/>
            <a:ext cx="10021849" cy="707886"/>
          </a:xfrm>
          <a:prstGeom prst="rect">
            <a:avLst/>
          </a:prstGeom>
          <a:noFill/>
        </p:spPr>
        <p:txBody>
          <a:bodyPr vert="horz"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0054A6"/>
                </a:solidFill>
              </a:rPr>
              <a:t>DWSRF from 1997 through 2024</a:t>
            </a:r>
            <a:endParaRPr lang="en-US" sz="4000" b="1">
              <a:solidFill>
                <a:srgbClr val="0054A6"/>
              </a:solidFill>
              <a:cs typeface="Calibri"/>
            </a:endParaRPr>
          </a:p>
        </p:txBody>
      </p:sp>
      <p:sp>
        <p:nvSpPr>
          <p:cNvPr id="42" name="Slide Number Placeholder 1">
            <a:extLst>
              <a:ext uri="{FF2B5EF4-FFF2-40B4-BE49-F238E27FC236}">
                <a16:creationId xmlns:a16="http://schemas.microsoft.com/office/drawing/2014/main" id="{4E96A69B-639F-524A-44D3-5837E037806C}"/>
              </a:ext>
            </a:extLst>
          </p:cNvPr>
          <p:cNvSpPr>
            <a:spLocks noGrp="1"/>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dirty="0"/>
              <a:pPr/>
              <a:t>2</a:t>
            </a:fld>
            <a:endParaRPr lang="en-US"/>
          </a:p>
        </p:txBody>
      </p:sp>
      <p:sp>
        <p:nvSpPr>
          <p:cNvPr id="43" name="Slide Number Placeholder 3">
            <a:extLst>
              <a:ext uri="{FF2B5EF4-FFF2-40B4-BE49-F238E27FC236}">
                <a16:creationId xmlns:a16="http://schemas.microsoft.com/office/drawing/2014/main" id="{1DF8795C-FC44-ED2A-89AC-CDB979B55216}"/>
              </a:ext>
            </a:extLst>
          </p:cNvPr>
          <p:cNvSpPr txBox="1">
            <a:spLocks/>
          </p:cNvSpPr>
          <p:nvPr/>
        </p:nvSpPr>
        <p:spPr>
          <a:xfrm>
            <a:off x="10786535" y="6508750"/>
            <a:ext cx="1530927"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44" name="Group 43">
            <a:extLst>
              <a:ext uri="{FF2B5EF4-FFF2-40B4-BE49-F238E27FC236}">
                <a16:creationId xmlns:a16="http://schemas.microsoft.com/office/drawing/2014/main" id="{637D76F2-B4A2-C619-1AAC-B43D09BD5704}"/>
              </a:ext>
            </a:extLst>
          </p:cNvPr>
          <p:cNvGrpSpPr/>
          <p:nvPr/>
        </p:nvGrpSpPr>
        <p:grpSpPr>
          <a:xfrm>
            <a:off x="1594493" y="3691407"/>
            <a:ext cx="2833040" cy="1505766"/>
            <a:chOff x="1192326" y="3881907"/>
            <a:chExt cx="8058209" cy="1505766"/>
          </a:xfrm>
        </p:grpSpPr>
        <p:sp>
          <p:nvSpPr>
            <p:cNvPr id="75" name="Rectangle 74">
              <a:extLst>
                <a:ext uri="{FF2B5EF4-FFF2-40B4-BE49-F238E27FC236}">
                  <a16:creationId xmlns:a16="http://schemas.microsoft.com/office/drawing/2014/main" id="{1A94604C-7799-7BF9-428E-99B4ED65511B}"/>
                </a:ext>
              </a:extLst>
            </p:cNvPr>
            <p:cNvSpPr/>
            <p:nvPr/>
          </p:nvSpPr>
          <p:spPr>
            <a:xfrm>
              <a:off x="1192326" y="3881907"/>
              <a:ext cx="7528852" cy="150576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76" name="TextBox 5">
              <a:extLst>
                <a:ext uri="{FF2B5EF4-FFF2-40B4-BE49-F238E27FC236}">
                  <a16:creationId xmlns:a16="http://schemas.microsoft.com/office/drawing/2014/main" id="{9072EF9D-3224-92B8-4AAF-7DD73800D83F}"/>
                </a:ext>
              </a:extLst>
            </p:cNvPr>
            <p:cNvSpPr txBox="1"/>
            <p:nvPr/>
          </p:nvSpPr>
          <p:spPr>
            <a:xfrm>
              <a:off x="1721683" y="4124545"/>
              <a:ext cx="7528852" cy="9634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5560" tIns="35560" rIns="35560" bIns="3556" numCol="1" spcCol="1270" anchor="b" anchorCtr="0">
              <a:noAutofit/>
            </a:bodyPr>
            <a:lstStyle>
              <a:defPPr>
                <a:defRPr lang="en-US"/>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marL="0" lvl="0" indent="0" algn="r" defTabSz="1244600">
                <a:spcBef>
                  <a:spcPct val="0"/>
                </a:spcBef>
                <a:spcAft>
                  <a:spcPts val="600"/>
                </a:spcAft>
                <a:buNone/>
              </a:pPr>
              <a:endParaRPr lang="en-US" sz="2600" b="1" kern="1200">
                <a:solidFill>
                  <a:schemeClr val="accent6"/>
                </a:solidFill>
                <a:cs typeface="Calibri"/>
              </a:endParaRPr>
            </a:p>
          </p:txBody>
        </p:sp>
      </p:grpSp>
      <p:sp>
        <p:nvSpPr>
          <p:cNvPr id="73" name="Rectangle 72">
            <a:extLst>
              <a:ext uri="{FF2B5EF4-FFF2-40B4-BE49-F238E27FC236}">
                <a16:creationId xmlns:a16="http://schemas.microsoft.com/office/drawing/2014/main" id="{FB89C73B-44C2-CC85-FAA5-6A90153C633B}"/>
              </a:ext>
            </a:extLst>
          </p:cNvPr>
          <p:cNvSpPr/>
          <p:nvPr/>
        </p:nvSpPr>
        <p:spPr>
          <a:xfrm>
            <a:off x="5099877" y="4973387"/>
            <a:ext cx="2929186" cy="150576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1" name="Title 1">
            <a:extLst>
              <a:ext uri="{FF2B5EF4-FFF2-40B4-BE49-F238E27FC236}">
                <a16:creationId xmlns:a16="http://schemas.microsoft.com/office/drawing/2014/main" id="{AD2E5566-E102-3FA8-20F3-F56FEE2EA3AB}"/>
              </a:ext>
            </a:extLst>
          </p:cNvPr>
          <p:cNvSpPr txBox="1">
            <a:spLocks/>
          </p:cNvSpPr>
          <p:nvPr/>
        </p:nvSpPr>
        <p:spPr>
          <a:xfrm>
            <a:off x="790506" y="2210543"/>
            <a:ext cx="9171314" cy="114300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tx1"/>
              </a:solidFill>
              <a:highlight>
                <a:srgbClr val="FFFF00"/>
              </a:highlight>
            </a:endParaRPr>
          </a:p>
        </p:txBody>
      </p:sp>
      <p:sp>
        <p:nvSpPr>
          <p:cNvPr id="77" name="TextBox 76">
            <a:extLst>
              <a:ext uri="{FF2B5EF4-FFF2-40B4-BE49-F238E27FC236}">
                <a16:creationId xmlns:a16="http://schemas.microsoft.com/office/drawing/2014/main" id="{3F20F74B-D233-84B6-A64A-AB1DB1D9310D}"/>
              </a:ext>
            </a:extLst>
          </p:cNvPr>
          <p:cNvSpPr txBox="1"/>
          <p:nvPr/>
        </p:nvSpPr>
        <p:spPr>
          <a:xfrm>
            <a:off x="481542" y="1571625"/>
            <a:ext cx="10919952" cy="29392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514350">
              <a:spcBef>
                <a:spcPct val="0"/>
              </a:spcBef>
              <a:spcAft>
                <a:spcPts val="600"/>
              </a:spcAft>
              <a:buFont typeface="Wingdings"/>
              <a:buChar char="ü"/>
            </a:pPr>
            <a:r>
              <a:rPr lang="en-US" sz="3400" b="1">
                <a:cs typeface="Calibri"/>
              </a:rPr>
              <a:t>$62.8 Billion </a:t>
            </a:r>
            <a:r>
              <a:rPr lang="en-US" sz="3400">
                <a:cs typeface="Calibri"/>
              </a:rPr>
              <a:t>in Projects Funded</a:t>
            </a:r>
            <a:endParaRPr lang="en-US" sz="3400" b="1">
              <a:cs typeface="Calibri"/>
            </a:endParaRPr>
          </a:p>
          <a:p>
            <a:pPr marL="514350" indent="-514350">
              <a:spcBef>
                <a:spcPct val="0"/>
              </a:spcBef>
              <a:spcAft>
                <a:spcPts val="600"/>
              </a:spcAft>
              <a:buFont typeface="Wingdings"/>
              <a:buChar char="ü"/>
            </a:pPr>
            <a:r>
              <a:rPr lang="en-US" sz="3400" b="1">
                <a:cs typeface="Calibri"/>
              </a:rPr>
              <a:t>21,100</a:t>
            </a:r>
            <a:r>
              <a:rPr lang="en-US" sz="3400">
                <a:cs typeface="Calibri"/>
              </a:rPr>
              <a:t> Loans Signed</a:t>
            </a:r>
            <a:endParaRPr lang="en-US">
              <a:cs typeface="Calibri" panose="020F0502020204030204"/>
            </a:endParaRPr>
          </a:p>
          <a:p>
            <a:pPr marL="514350" indent="-514350">
              <a:spcBef>
                <a:spcPct val="0"/>
              </a:spcBef>
              <a:spcAft>
                <a:spcPts val="600"/>
              </a:spcAft>
              <a:buFont typeface="Wingdings"/>
              <a:buChar char="ü"/>
            </a:pPr>
            <a:r>
              <a:rPr lang="en-US" sz="3400" b="1">
                <a:cs typeface="Calibri"/>
              </a:rPr>
              <a:t>$52.6 Billion </a:t>
            </a:r>
            <a:r>
              <a:rPr lang="en-US" sz="3400">
                <a:cs typeface="Calibri"/>
              </a:rPr>
              <a:t>in Project Disbursements</a:t>
            </a:r>
          </a:p>
          <a:p>
            <a:pPr marL="514350" indent="-514350">
              <a:spcBef>
                <a:spcPct val="0"/>
              </a:spcBef>
              <a:spcAft>
                <a:spcPts val="600"/>
              </a:spcAft>
              <a:buFont typeface="Wingdings"/>
              <a:buChar char="ü"/>
            </a:pPr>
            <a:r>
              <a:rPr lang="en-US" sz="3400" b="1">
                <a:cs typeface="Calibri"/>
              </a:rPr>
              <a:t>$5.5 Billion </a:t>
            </a:r>
            <a:r>
              <a:rPr lang="en-US" sz="3400">
                <a:cs typeface="Calibri"/>
              </a:rPr>
              <a:t>for Capacity Building, Operator Certification, DWSRF &amp; PWSS Support</a:t>
            </a:r>
          </a:p>
        </p:txBody>
      </p:sp>
    </p:spTree>
    <p:extLst>
      <p:ext uri="{BB962C8B-B14F-4D97-AF65-F5344CB8AC3E}">
        <p14:creationId xmlns:p14="http://schemas.microsoft.com/office/powerpoint/2010/main" val="559919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614367-48A0-4951-8058-46657C159E02}"/>
              </a:ext>
            </a:extLst>
          </p:cNvPr>
          <p:cNvSpPr/>
          <p:nvPr/>
        </p:nvSpPr>
        <p:spPr>
          <a:xfrm>
            <a:off x="0" y="591522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A39AFF4-B9FD-460C-9763-850EF9058D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667" y="5774114"/>
            <a:ext cx="4085483" cy="1259690"/>
          </a:xfrm>
          <a:prstGeom prst="rect">
            <a:avLst/>
          </a:prstGeom>
        </p:spPr>
      </p:pic>
      <p:sp>
        <p:nvSpPr>
          <p:cNvPr id="11" name="TextBox 10">
            <a:extLst>
              <a:ext uri="{FF2B5EF4-FFF2-40B4-BE49-F238E27FC236}">
                <a16:creationId xmlns:a16="http://schemas.microsoft.com/office/drawing/2014/main" id="{12719B65-6BD8-40D1-9225-5ED565C1CAFF}"/>
              </a:ext>
            </a:extLst>
          </p:cNvPr>
          <p:cNvSpPr txBox="1"/>
          <p:nvPr/>
        </p:nvSpPr>
        <p:spPr>
          <a:xfrm>
            <a:off x="9957817" y="6004834"/>
            <a:ext cx="2124676"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Water</a:t>
            </a:r>
          </a:p>
        </p:txBody>
      </p:sp>
      <p:sp>
        <p:nvSpPr>
          <p:cNvPr id="41" name="TextBox 1">
            <a:extLst>
              <a:ext uri="{FF2B5EF4-FFF2-40B4-BE49-F238E27FC236}">
                <a16:creationId xmlns:a16="http://schemas.microsoft.com/office/drawing/2014/main" id="{C92FE89F-305D-F4E6-7916-9C57C9EFB65F}"/>
              </a:ext>
            </a:extLst>
          </p:cNvPr>
          <p:cNvSpPr txBox="1"/>
          <p:nvPr/>
        </p:nvSpPr>
        <p:spPr>
          <a:xfrm>
            <a:off x="485125" y="566654"/>
            <a:ext cx="10021849" cy="707886"/>
          </a:xfrm>
          <a:prstGeom prst="rect">
            <a:avLst/>
          </a:prstGeom>
          <a:noFill/>
        </p:spPr>
        <p:txBody>
          <a:bodyPr vert="horz"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0054A6"/>
                </a:solidFill>
              </a:rPr>
              <a:t>DWSRF in 2024</a:t>
            </a:r>
            <a:endParaRPr lang="en-US" sz="4000" b="1">
              <a:solidFill>
                <a:srgbClr val="0054A6"/>
              </a:solidFill>
              <a:cs typeface="Calibri"/>
            </a:endParaRPr>
          </a:p>
        </p:txBody>
      </p:sp>
      <p:sp>
        <p:nvSpPr>
          <p:cNvPr id="42" name="Slide Number Placeholder 1">
            <a:extLst>
              <a:ext uri="{FF2B5EF4-FFF2-40B4-BE49-F238E27FC236}">
                <a16:creationId xmlns:a16="http://schemas.microsoft.com/office/drawing/2014/main" id="{4E96A69B-639F-524A-44D3-5837E037806C}"/>
              </a:ext>
            </a:extLst>
          </p:cNvPr>
          <p:cNvSpPr>
            <a:spLocks noGrp="1"/>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dirty="0"/>
              <a:pPr/>
              <a:t>3</a:t>
            </a:fld>
            <a:endParaRPr lang="en-US"/>
          </a:p>
        </p:txBody>
      </p:sp>
      <p:sp>
        <p:nvSpPr>
          <p:cNvPr id="43" name="Slide Number Placeholder 3">
            <a:extLst>
              <a:ext uri="{FF2B5EF4-FFF2-40B4-BE49-F238E27FC236}">
                <a16:creationId xmlns:a16="http://schemas.microsoft.com/office/drawing/2014/main" id="{1DF8795C-FC44-ED2A-89AC-CDB979B55216}"/>
              </a:ext>
            </a:extLst>
          </p:cNvPr>
          <p:cNvSpPr txBox="1">
            <a:spLocks/>
          </p:cNvSpPr>
          <p:nvPr/>
        </p:nvSpPr>
        <p:spPr>
          <a:xfrm>
            <a:off x="10786535" y="6508750"/>
            <a:ext cx="1530927"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44" name="Group 43">
            <a:extLst>
              <a:ext uri="{FF2B5EF4-FFF2-40B4-BE49-F238E27FC236}">
                <a16:creationId xmlns:a16="http://schemas.microsoft.com/office/drawing/2014/main" id="{637D76F2-B4A2-C619-1AAC-B43D09BD5704}"/>
              </a:ext>
            </a:extLst>
          </p:cNvPr>
          <p:cNvGrpSpPr/>
          <p:nvPr/>
        </p:nvGrpSpPr>
        <p:grpSpPr>
          <a:xfrm>
            <a:off x="1594493" y="3691407"/>
            <a:ext cx="2833040" cy="1505766"/>
            <a:chOff x="1192326" y="3881907"/>
            <a:chExt cx="8058209" cy="1505766"/>
          </a:xfrm>
        </p:grpSpPr>
        <p:sp>
          <p:nvSpPr>
            <p:cNvPr id="75" name="Rectangle 74">
              <a:extLst>
                <a:ext uri="{FF2B5EF4-FFF2-40B4-BE49-F238E27FC236}">
                  <a16:creationId xmlns:a16="http://schemas.microsoft.com/office/drawing/2014/main" id="{1A94604C-7799-7BF9-428E-99B4ED65511B}"/>
                </a:ext>
              </a:extLst>
            </p:cNvPr>
            <p:cNvSpPr/>
            <p:nvPr/>
          </p:nvSpPr>
          <p:spPr>
            <a:xfrm>
              <a:off x="1192326" y="3881907"/>
              <a:ext cx="7528852" cy="150576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76" name="TextBox 5">
              <a:extLst>
                <a:ext uri="{FF2B5EF4-FFF2-40B4-BE49-F238E27FC236}">
                  <a16:creationId xmlns:a16="http://schemas.microsoft.com/office/drawing/2014/main" id="{9072EF9D-3224-92B8-4AAF-7DD73800D83F}"/>
                </a:ext>
              </a:extLst>
            </p:cNvPr>
            <p:cNvSpPr txBox="1"/>
            <p:nvPr/>
          </p:nvSpPr>
          <p:spPr>
            <a:xfrm>
              <a:off x="1721683" y="4124545"/>
              <a:ext cx="7528852" cy="9634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5560" tIns="35560" rIns="35560" bIns="3556" numCol="1" spcCol="1270" anchor="b" anchorCtr="0">
              <a:noAutofit/>
            </a:bodyPr>
            <a:lstStyle>
              <a:defPPr>
                <a:defRPr lang="en-US"/>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marL="0" lvl="0" indent="0" algn="r" defTabSz="1244600">
                <a:spcBef>
                  <a:spcPct val="0"/>
                </a:spcBef>
                <a:spcAft>
                  <a:spcPts val="600"/>
                </a:spcAft>
                <a:buNone/>
              </a:pPr>
              <a:endParaRPr lang="en-US" sz="2600" b="1" kern="1200">
                <a:solidFill>
                  <a:schemeClr val="accent6"/>
                </a:solidFill>
                <a:cs typeface="Calibri"/>
              </a:endParaRPr>
            </a:p>
          </p:txBody>
        </p:sp>
      </p:grpSp>
      <p:sp>
        <p:nvSpPr>
          <p:cNvPr id="73" name="Rectangle 72">
            <a:extLst>
              <a:ext uri="{FF2B5EF4-FFF2-40B4-BE49-F238E27FC236}">
                <a16:creationId xmlns:a16="http://schemas.microsoft.com/office/drawing/2014/main" id="{FB89C73B-44C2-CC85-FAA5-6A90153C633B}"/>
              </a:ext>
            </a:extLst>
          </p:cNvPr>
          <p:cNvSpPr/>
          <p:nvPr/>
        </p:nvSpPr>
        <p:spPr>
          <a:xfrm>
            <a:off x="5099877" y="4973387"/>
            <a:ext cx="2929186" cy="150576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1" name="Title 1">
            <a:extLst>
              <a:ext uri="{FF2B5EF4-FFF2-40B4-BE49-F238E27FC236}">
                <a16:creationId xmlns:a16="http://schemas.microsoft.com/office/drawing/2014/main" id="{AD2E5566-E102-3FA8-20F3-F56FEE2EA3AB}"/>
              </a:ext>
            </a:extLst>
          </p:cNvPr>
          <p:cNvSpPr txBox="1">
            <a:spLocks/>
          </p:cNvSpPr>
          <p:nvPr/>
        </p:nvSpPr>
        <p:spPr>
          <a:xfrm>
            <a:off x="790506" y="2210543"/>
            <a:ext cx="9171314" cy="114300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tx1"/>
              </a:solidFill>
              <a:highlight>
                <a:srgbClr val="FFFF00"/>
              </a:highlight>
            </a:endParaRPr>
          </a:p>
        </p:txBody>
      </p:sp>
      <p:sp>
        <p:nvSpPr>
          <p:cNvPr id="77" name="TextBox 76">
            <a:extLst>
              <a:ext uri="{FF2B5EF4-FFF2-40B4-BE49-F238E27FC236}">
                <a16:creationId xmlns:a16="http://schemas.microsoft.com/office/drawing/2014/main" id="{3F20F74B-D233-84B6-A64A-AB1DB1D9310D}"/>
              </a:ext>
            </a:extLst>
          </p:cNvPr>
          <p:cNvSpPr txBox="1"/>
          <p:nvPr/>
        </p:nvSpPr>
        <p:spPr>
          <a:xfrm>
            <a:off x="481541" y="1571625"/>
            <a:ext cx="7209815"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514350">
              <a:spcBef>
                <a:spcPct val="0"/>
              </a:spcBef>
              <a:spcAft>
                <a:spcPts val="600"/>
              </a:spcAft>
              <a:buFont typeface="Wingdings"/>
              <a:buChar char="ü"/>
            </a:pPr>
            <a:r>
              <a:rPr lang="en-US" sz="3400" b="1">
                <a:cs typeface="Calibri"/>
              </a:rPr>
              <a:t>$5.5 Billion </a:t>
            </a:r>
            <a:r>
              <a:rPr lang="en-US" sz="3400">
                <a:cs typeface="Calibri"/>
              </a:rPr>
              <a:t>in Projects Funded</a:t>
            </a:r>
            <a:endParaRPr lang="en-US" sz="3400" b="1">
              <a:cs typeface="Calibri"/>
            </a:endParaRPr>
          </a:p>
          <a:p>
            <a:pPr marL="971550" lvl="1" indent="-514350">
              <a:spcBef>
                <a:spcPct val="0"/>
              </a:spcBef>
              <a:spcAft>
                <a:spcPts val="600"/>
              </a:spcAft>
              <a:buFont typeface="Wingdings"/>
              <a:buChar char="ü"/>
            </a:pPr>
            <a:r>
              <a:rPr lang="en-US" sz="2000" b="1">
                <a:cs typeface="Calibri"/>
              </a:rPr>
              <a:t>$2.9 Billion </a:t>
            </a:r>
            <a:r>
              <a:rPr lang="en-US" sz="2000">
                <a:cs typeface="Calibri"/>
              </a:rPr>
              <a:t>in Disadvantaged Communities</a:t>
            </a:r>
          </a:p>
          <a:p>
            <a:pPr marL="514350" indent="-514350">
              <a:spcBef>
                <a:spcPct val="0"/>
              </a:spcBef>
              <a:spcAft>
                <a:spcPts val="600"/>
              </a:spcAft>
              <a:buFont typeface="Wingdings"/>
              <a:buChar char="ü"/>
            </a:pPr>
            <a:r>
              <a:rPr lang="en-US" sz="3400" b="1">
                <a:cs typeface="Calibri"/>
              </a:rPr>
              <a:t>1,600</a:t>
            </a:r>
            <a:r>
              <a:rPr lang="en-US" sz="3400">
                <a:cs typeface="Calibri"/>
              </a:rPr>
              <a:t> Loans Signed</a:t>
            </a:r>
          </a:p>
          <a:p>
            <a:pPr marL="971550" lvl="1" indent="-514350">
              <a:spcBef>
                <a:spcPct val="0"/>
              </a:spcBef>
              <a:spcAft>
                <a:spcPts val="600"/>
              </a:spcAft>
              <a:buFont typeface="Wingdings"/>
              <a:buChar char="ü"/>
            </a:pPr>
            <a:r>
              <a:rPr lang="en-US" sz="2000" b="1">
                <a:cs typeface="Calibri"/>
              </a:rPr>
              <a:t>1000</a:t>
            </a:r>
            <a:r>
              <a:rPr lang="en-US" sz="2000">
                <a:cs typeface="Calibri"/>
              </a:rPr>
              <a:t> Loans to Disadvantaged Communities</a:t>
            </a:r>
          </a:p>
          <a:p>
            <a:pPr marL="514350" indent="-514350">
              <a:spcBef>
                <a:spcPct val="0"/>
              </a:spcBef>
              <a:spcAft>
                <a:spcPts val="600"/>
              </a:spcAft>
              <a:buFont typeface="Wingdings"/>
              <a:buChar char="ü"/>
            </a:pPr>
            <a:r>
              <a:rPr lang="en-US" sz="3400" b="1">
                <a:cs typeface="Calibri"/>
              </a:rPr>
              <a:t>81,000 </a:t>
            </a:r>
            <a:r>
              <a:rPr lang="en-US" sz="3400">
                <a:cs typeface="Calibri"/>
              </a:rPr>
              <a:t>lead service lines being removed from funded projects</a:t>
            </a:r>
          </a:p>
        </p:txBody>
      </p:sp>
      <p:pic>
        <p:nvPicPr>
          <p:cNvPr id="6" name="Graphic 5" descr="A layer cake with candles and fruit">
            <a:extLst>
              <a:ext uri="{FF2B5EF4-FFF2-40B4-BE49-F238E27FC236}">
                <a16:creationId xmlns:a16="http://schemas.microsoft.com/office/drawing/2014/main" id="{4CA8864E-A49D-FECF-4DD3-370D316D39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43825" y="1296143"/>
            <a:ext cx="4114800" cy="4114800"/>
          </a:xfrm>
          <a:prstGeom prst="rect">
            <a:avLst/>
          </a:prstGeom>
        </p:spPr>
      </p:pic>
      <p:sp>
        <p:nvSpPr>
          <p:cNvPr id="7" name="Rectangle 6">
            <a:extLst>
              <a:ext uri="{FF2B5EF4-FFF2-40B4-BE49-F238E27FC236}">
                <a16:creationId xmlns:a16="http://schemas.microsoft.com/office/drawing/2014/main" id="{BD8BBD0C-EDA7-AA6C-AC12-02D2BF2A0E08}"/>
              </a:ext>
            </a:extLst>
          </p:cNvPr>
          <p:cNvSpPr/>
          <p:nvPr/>
        </p:nvSpPr>
        <p:spPr>
          <a:xfrm>
            <a:off x="7743825" y="1235310"/>
            <a:ext cx="4062331" cy="923330"/>
          </a:xfrm>
          <a:prstGeom prst="rect">
            <a:avLst/>
          </a:prstGeom>
          <a:noFill/>
        </p:spPr>
        <p:txBody>
          <a:bodyPr wrap="none" lIns="91440" tIns="45720" rIns="91440" bIns="45720">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en-US" sz="5400" b="1">
                <a:ln/>
                <a:solidFill>
                  <a:schemeClr val="accent4"/>
                </a:solidFill>
              </a:rPr>
              <a:t>20,000</a:t>
            </a:r>
            <a:r>
              <a:rPr lang="en-US" sz="5400" b="1" baseline="30000">
                <a:ln/>
                <a:solidFill>
                  <a:schemeClr val="accent4"/>
                </a:solidFill>
              </a:rPr>
              <a:t>th</a:t>
            </a:r>
            <a:r>
              <a:rPr lang="en-US" sz="5400" b="1">
                <a:ln/>
                <a:solidFill>
                  <a:schemeClr val="accent4"/>
                </a:solidFill>
              </a:rPr>
              <a:t> Loan</a:t>
            </a:r>
          </a:p>
        </p:txBody>
      </p:sp>
    </p:spTree>
    <p:extLst>
      <p:ext uri="{BB962C8B-B14F-4D97-AF65-F5344CB8AC3E}">
        <p14:creationId xmlns:p14="http://schemas.microsoft.com/office/powerpoint/2010/main" val="1597186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614367-48A0-4951-8058-46657C159E02}"/>
              </a:ext>
            </a:extLst>
          </p:cNvPr>
          <p:cNvSpPr/>
          <p:nvPr/>
        </p:nvSpPr>
        <p:spPr>
          <a:xfrm>
            <a:off x="0" y="591522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A39AFF4-B9FD-460C-9763-850EF9058D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667" y="5774114"/>
            <a:ext cx="4085483" cy="1259690"/>
          </a:xfrm>
          <a:prstGeom prst="rect">
            <a:avLst/>
          </a:prstGeom>
        </p:spPr>
      </p:pic>
      <p:sp>
        <p:nvSpPr>
          <p:cNvPr id="11" name="TextBox 10">
            <a:extLst>
              <a:ext uri="{FF2B5EF4-FFF2-40B4-BE49-F238E27FC236}">
                <a16:creationId xmlns:a16="http://schemas.microsoft.com/office/drawing/2014/main" id="{12719B65-6BD8-40D1-9225-5ED565C1CAFF}"/>
              </a:ext>
            </a:extLst>
          </p:cNvPr>
          <p:cNvSpPr txBox="1"/>
          <p:nvPr/>
        </p:nvSpPr>
        <p:spPr>
          <a:xfrm>
            <a:off x="9957817" y="6004834"/>
            <a:ext cx="2124676"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Water</a:t>
            </a:r>
          </a:p>
        </p:txBody>
      </p:sp>
      <p:sp>
        <p:nvSpPr>
          <p:cNvPr id="41" name="TextBox 1">
            <a:extLst>
              <a:ext uri="{FF2B5EF4-FFF2-40B4-BE49-F238E27FC236}">
                <a16:creationId xmlns:a16="http://schemas.microsoft.com/office/drawing/2014/main" id="{C92FE89F-305D-F4E6-7916-9C57C9EFB65F}"/>
              </a:ext>
            </a:extLst>
          </p:cNvPr>
          <p:cNvSpPr txBox="1"/>
          <p:nvPr/>
        </p:nvSpPr>
        <p:spPr>
          <a:xfrm>
            <a:off x="485125" y="566654"/>
            <a:ext cx="10021849" cy="707886"/>
          </a:xfrm>
          <a:prstGeom prst="rect">
            <a:avLst/>
          </a:prstGeom>
          <a:noFill/>
        </p:spPr>
        <p:txBody>
          <a:bodyPr vert="horz"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0054A6"/>
                </a:solidFill>
              </a:rPr>
              <a:t>BIL’s Impact Continues in Perpetuity</a:t>
            </a:r>
            <a:endParaRPr lang="en-US" sz="4000" b="1">
              <a:solidFill>
                <a:srgbClr val="0054A6"/>
              </a:solidFill>
              <a:cs typeface="Calibri"/>
            </a:endParaRPr>
          </a:p>
        </p:txBody>
      </p:sp>
      <p:sp>
        <p:nvSpPr>
          <p:cNvPr id="42" name="Slide Number Placeholder 1">
            <a:extLst>
              <a:ext uri="{FF2B5EF4-FFF2-40B4-BE49-F238E27FC236}">
                <a16:creationId xmlns:a16="http://schemas.microsoft.com/office/drawing/2014/main" id="{4E96A69B-639F-524A-44D3-5837E037806C}"/>
              </a:ext>
            </a:extLst>
          </p:cNvPr>
          <p:cNvSpPr>
            <a:spLocks noGrp="1"/>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dirty="0"/>
              <a:pPr/>
              <a:t>4</a:t>
            </a:fld>
            <a:endParaRPr lang="en-US"/>
          </a:p>
        </p:txBody>
      </p:sp>
      <p:sp>
        <p:nvSpPr>
          <p:cNvPr id="43" name="Slide Number Placeholder 3">
            <a:extLst>
              <a:ext uri="{FF2B5EF4-FFF2-40B4-BE49-F238E27FC236}">
                <a16:creationId xmlns:a16="http://schemas.microsoft.com/office/drawing/2014/main" id="{1DF8795C-FC44-ED2A-89AC-CDB979B55216}"/>
              </a:ext>
            </a:extLst>
          </p:cNvPr>
          <p:cNvSpPr txBox="1">
            <a:spLocks/>
          </p:cNvSpPr>
          <p:nvPr/>
        </p:nvSpPr>
        <p:spPr>
          <a:xfrm>
            <a:off x="10786535" y="6508750"/>
            <a:ext cx="1530927"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44" name="Group 43">
            <a:extLst>
              <a:ext uri="{FF2B5EF4-FFF2-40B4-BE49-F238E27FC236}">
                <a16:creationId xmlns:a16="http://schemas.microsoft.com/office/drawing/2014/main" id="{637D76F2-B4A2-C619-1AAC-B43D09BD5704}"/>
              </a:ext>
            </a:extLst>
          </p:cNvPr>
          <p:cNvGrpSpPr/>
          <p:nvPr/>
        </p:nvGrpSpPr>
        <p:grpSpPr>
          <a:xfrm>
            <a:off x="1594493" y="3691407"/>
            <a:ext cx="2833040" cy="1505766"/>
            <a:chOff x="1192326" y="3881907"/>
            <a:chExt cx="8058209" cy="1505766"/>
          </a:xfrm>
        </p:grpSpPr>
        <p:sp>
          <p:nvSpPr>
            <p:cNvPr id="75" name="Rectangle 74">
              <a:extLst>
                <a:ext uri="{FF2B5EF4-FFF2-40B4-BE49-F238E27FC236}">
                  <a16:creationId xmlns:a16="http://schemas.microsoft.com/office/drawing/2014/main" id="{1A94604C-7799-7BF9-428E-99B4ED65511B}"/>
                </a:ext>
              </a:extLst>
            </p:cNvPr>
            <p:cNvSpPr/>
            <p:nvPr/>
          </p:nvSpPr>
          <p:spPr>
            <a:xfrm>
              <a:off x="1192326" y="3881907"/>
              <a:ext cx="7528852" cy="150576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76" name="TextBox 5">
              <a:extLst>
                <a:ext uri="{FF2B5EF4-FFF2-40B4-BE49-F238E27FC236}">
                  <a16:creationId xmlns:a16="http://schemas.microsoft.com/office/drawing/2014/main" id="{9072EF9D-3224-92B8-4AAF-7DD73800D83F}"/>
                </a:ext>
              </a:extLst>
            </p:cNvPr>
            <p:cNvSpPr txBox="1"/>
            <p:nvPr/>
          </p:nvSpPr>
          <p:spPr>
            <a:xfrm>
              <a:off x="1721683" y="4124545"/>
              <a:ext cx="7528852" cy="9634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5560" tIns="35560" rIns="35560" bIns="3556" numCol="1" spcCol="1270" anchor="b" anchorCtr="0">
              <a:noAutofit/>
            </a:bodyPr>
            <a:lstStyle>
              <a:defPPr>
                <a:defRPr lang="en-US"/>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marL="0" lvl="0" indent="0" algn="r" defTabSz="1244600">
                <a:spcBef>
                  <a:spcPct val="0"/>
                </a:spcBef>
                <a:spcAft>
                  <a:spcPts val="600"/>
                </a:spcAft>
                <a:buNone/>
              </a:pPr>
              <a:endParaRPr lang="en-US" sz="2600" b="1" kern="1200">
                <a:solidFill>
                  <a:schemeClr val="accent6"/>
                </a:solidFill>
                <a:cs typeface="Calibri"/>
              </a:endParaRPr>
            </a:p>
          </p:txBody>
        </p:sp>
      </p:grpSp>
      <p:sp>
        <p:nvSpPr>
          <p:cNvPr id="73" name="Rectangle 72">
            <a:extLst>
              <a:ext uri="{FF2B5EF4-FFF2-40B4-BE49-F238E27FC236}">
                <a16:creationId xmlns:a16="http://schemas.microsoft.com/office/drawing/2014/main" id="{FB89C73B-44C2-CC85-FAA5-6A90153C633B}"/>
              </a:ext>
            </a:extLst>
          </p:cNvPr>
          <p:cNvSpPr/>
          <p:nvPr/>
        </p:nvSpPr>
        <p:spPr>
          <a:xfrm>
            <a:off x="5099877" y="4973387"/>
            <a:ext cx="2929186" cy="150576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1" name="Title 1">
            <a:extLst>
              <a:ext uri="{FF2B5EF4-FFF2-40B4-BE49-F238E27FC236}">
                <a16:creationId xmlns:a16="http://schemas.microsoft.com/office/drawing/2014/main" id="{AD2E5566-E102-3FA8-20F3-F56FEE2EA3AB}"/>
              </a:ext>
            </a:extLst>
          </p:cNvPr>
          <p:cNvSpPr txBox="1">
            <a:spLocks/>
          </p:cNvSpPr>
          <p:nvPr/>
        </p:nvSpPr>
        <p:spPr>
          <a:xfrm>
            <a:off x="790506" y="2210543"/>
            <a:ext cx="9171314" cy="114300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tx1"/>
              </a:solidFill>
              <a:highlight>
                <a:srgbClr val="FFFF00"/>
              </a:highlight>
            </a:endParaRPr>
          </a:p>
        </p:txBody>
      </p:sp>
      <p:sp>
        <p:nvSpPr>
          <p:cNvPr id="77" name="TextBox 76">
            <a:extLst>
              <a:ext uri="{FF2B5EF4-FFF2-40B4-BE49-F238E27FC236}">
                <a16:creationId xmlns:a16="http://schemas.microsoft.com/office/drawing/2014/main" id="{3F20F74B-D233-84B6-A64A-AB1DB1D9310D}"/>
              </a:ext>
            </a:extLst>
          </p:cNvPr>
          <p:cNvSpPr txBox="1"/>
          <p:nvPr/>
        </p:nvSpPr>
        <p:spPr>
          <a:xfrm>
            <a:off x="481542" y="1571625"/>
            <a:ext cx="5941322" cy="45089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514350">
              <a:spcBef>
                <a:spcPct val="0"/>
              </a:spcBef>
              <a:spcAft>
                <a:spcPts val="600"/>
              </a:spcAft>
              <a:buFont typeface="Wingdings"/>
              <a:buChar char="ü"/>
            </a:pPr>
            <a:r>
              <a:rPr lang="en-US" sz="3400" dirty="0">
                <a:cs typeface="Calibri"/>
              </a:rPr>
              <a:t>About half of the BIL DWSRF funds will revolve.</a:t>
            </a:r>
          </a:p>
          <a:p>
            <a:pPr marL="514350" indent="-514350">
              <a:spcBef>
                <a:spcPct val="0"/>
              </a:spcBef>
              <a:spcAft>
                <a:spcPts val="600"/>
              </a:spcAft>
              <a:buFont typeface="Wingdings"/>
              <a:buChar char="ü"/>
            </a:pPr>
            <a:r>
              <a:rPr lang="en-US" sz="3400" dirty="0">
                <a:cs typeface="Calibri"/>
              </a:rPr>
              <a:t>After 10 years, cumulative funds available (in $) could be </a:t>
            </a:r>
            <a:r>
              <a:rPr lang="en-US" sz="3400" b="1" dirty="0">
                <a:cs typeface="Calibri"/>
              </a:rPr>
              <a:t>80% higher </a:t>
            </a:r>
            <a:r>
              <a:rPr lang="en-US" sz="3400" dirty="0">
                <a:cs typeface="Calibri"/>
              </a:rPr>
              <a:t>than without BIL.</a:t>
            </a:r>
          </a:p>
          <a:p>
            <a:pPr marL="514350" indent="-514350">
              <a:spcBef>
                <a:spcPct val="0"/>
              </a:spcBef>
              <a:spcAft>
                <a:spcPts val="600"/>
              </a:spcAft>
              <a:buFont typeface="Wingdings"/>
              <a:buChar char="ü"/>
            </a:pPr>
            <a:r>
              <a:rPr lang="en-US" sz="3400" dirty="0">
                <a:cs typeface="Calibri"/>
              </a:rPr>
              <a:t>After 30 years, it could be </a:t>
            </a:r>
            <a:r>
              <a:rPr lang="en-US" sz="3400" b="1" dirty="0">
                <a:cs typeface="Calibri"/>
              </a:rPr>
              <a:t>250% higher</a:t>
            </a:r>
            <a:r>
              <a:rPr lang="en-US" sz="3400" dirty="0">
                <a:cs typeface="Calibri"/>
              </a:rPr>
              <a:t>.</a:t>
            </a:r>
          </a:p>
          <a:p>
            <a:pPr marL="514350" indent="-514350">
              <a:spcBef>
                <a:spcPct val="0"/>
              </a:spcBef>
              <a:spcAft>
                <a:spcPts val="600"/>
              </a:spcAft>
              <a:buFont typeface="Wingdings"/>
              <a:buChar char="ü"/>
            </a:pPr>
            <a:endParaRPr lang="en-US" sz="3400" dirty="0">
              <a:cs typeface="Calibri"/>
            </a:endParaRPr>
          </a:p>
        </p:txBody>
      </p:sp>
      <p:sp>
        <p:nvSpPr>
          <p:cNvPr id="2" name="Arrow: Up 1">
            <a:extLst>
              <a:ext uri="{FF2B5EF4-FFF2-40B4-BE49-F238E27FC236}">
                <a16:creationId xmlns:a16="http://schemas.microsoft.com/office/drawing/2014/main" id="{FC819B6D-6119-5247-E531-5CD0CE14B5B9}"/>
              </a:ext>
            </a:extLst>
          </p:cNvPr>
          <p:cNvSpPr/>
          <p:nvPr/>
        </p:nvSpPr>
        <p:spPr>
          <a:xfrm>
            <a:off x="6486013" y="3048923"/>
            <a:ext cx="1543050" cy="2143125"/>
          </a:xfrm>
          <a:prstGeom prst="up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 name="Arrow: Up 2">
            <a:extLst>
              <a:ext uri="{FF2B5EF4-FFF2-40B4-BE49-F238E27FC236}">
                <a16:creationId xmlns:a16="http://schemas.microsoft.com/office/drawing/2014/main" id="{8A0CA5C2-05B1-8544-FC20-DD664E808273}"/>
              </a:ext>
            </a:extLst>
          </p:cNvPr>
          <p:cNvSpPr/>
          <p:nvPr/>
        </p:nvSpPr>
        <p:spPr>
          <a:xfrm>
            <a:off x="8439150" y="1800225"/>
            <a:ext cx="1543050" cy="3391823"/>
          </a:xfrm>
          <a:prstGeom prst="up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Arrow: Up 3">
            <a:extLst>
              <a:ext uri="{FF2B5EF4-FFF2-40B4-BE49-F238E27FC236}">
                <a16:creationId xmlns:a16="http://schemas.microsoft.com/office/drawing/2014/main" id="{5542B1BF-2436-9340-1AB4-53FC09216CED}"/>
              </a:ext>
            </a:extLst>
          </p:cNvPr>
          <p:cNvSpPr/>
          <p:nvPr/>
        </p:nvSpPr>
        <p:spPr>
          <a:xfrm>
            <a:off x="10312588" y="1"/>
            <a:ext cx="1543050" cy="5193174"/>
          </a:xfrm>
          <a:prstGeom prst="up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7500345-685F-A255-AFEF-D61F3FC37224}"/>
              </a:ext>
            </a:extLst>
          </p:cNvPr>
          <p:cNvSpPr txBox="1"/>
          <p:nvPr/>
        </p:nvSpPr>
        <p:spPr>
          <a:xfrm>
            <a:off x="6384507" y="5243994"/>
            <a:ext cx="1746062" cy="584775"/>
          </a:xfrm>
          <a:prstGeom prst="rect">
            <a:avLst/>
          </a:prstGeom>
          <a:noFill/>
        </p:spPr>
        <p:txBody>
          <a:bodyPr wrap="square" rtlCol="0">
            <a:spAutoFit/>
          </a:bodyPr>
          <a:lstStyle/>
          <a:p>
            <a:r>
              <a:rPr lang="en-US" sz="3200" b="1"/>
              <a:t>10 Years</a:t>
            </a:r>
          </a:p>
        </p:txBody>
      </p:sp>
      <p:sp>
        <p:nvSpPr>
          <p:cNvPr id="6" name="TextBox 5">
            <a:extLst>
              <a:ext uri="{FF2B5EF4-FFF2-40B4-BE49-F238E27FC236}">
                <a16:creationId xmlns:a16="http://schemas.microsoft.com/office/drawing/2014/main" id="{5ED0E182-68DA-BBC4-F956-7F6A4DF4D6C2}"/>
              </a:ext>
            </a:extLst>
          </p:cNvPr>
          <p:cNvSpPr txBox="1"/>
          <p:nvPr/>
        </p:nvSpPr>
        <p:spPr>
          <a:xfrm>
            <a:off x="8429113" y="5243994"/>
            <a:ext cx="1746062" cy="584775"/>
          </a:xfrm>
          <a:prstGeom prst="rect">
            <a:avLst/>
          </a:prstGeom>
          <a:noFill/>
        </p:spPr>
        <p:txBody>
          <a:bodyPr wrap="square" rtlCol="0">
            <a:spAutoFit/>
          </a:bodyPr>
          <a:lstStyle/>
          <a:p>
            <a:r>
              <a:rPr lang="en-US" sz="3200" b="1"/>
              <a:t>20 Years</a:t>
            </a:r>
          </a:p>
        </p:txBody>
      </p:sp>
      <p:sp>
        <p:nvSpPr>
          <p:cNvPr id="7" name="TextBox 6">
            <a:extLst>
              <a:ext uri="{FF2B5EF4-FFF2-40B4-BE49-F238E27FC236}">
                <a16:creationId xmlns:a16="http://schemas.microsoft.com/office/drawing/2014/main" id="{69C01125-4B12-9ED2-828E-EDFE5760E73E}"/>
              </a:ext>
            </a:extLst>
          </p:cNvPr>
          <p:cNvSpPr txBox="1"/>
          <p:nvPr/>
        </p:nvSpPr>
        <p:spPr>
          <a:xfrm>
            <a:off x="10303063" y="5243994"/>
            <a:ext cx="1746062" cy="584775"/>
          </a:xfrm>
          <a:prstGeom prst="rect">
            <a:avLst/>
          </a:prstGeom>
          <a:noFill/>
        </p:spPr>
        <p:txBody>
          <a:bodyPr wrap="square" rtlCol="0">
            <a:spAutoFit/>
          </a:bodyPr>
          <a:lstStyle/>
          <a:p>
            <a:r>
              <a:rPr lang="en-US" sz="3200" b="1"/>
              <a:t>30 Years</a:t>
            </a:r>
          </a:p>
        </p:txBody>
      </p:sp>
      <p:sp>
        <p:nvSpPr>
          <p:cNvPr id="8" name="TextBox 7">
            <a:extLst>
              <a:ext uri="{FF2B5EF4-FFF2-40B4-BE49-F238E27FC236}">
                <a16:creationId xmlns:a16="http://schemas.microsoft.com/office/drawing/2014/main" id="{DF5711B4-2846-B32D-E881-79C9434B4D15}"/>
              </a:ext>
            </a:extLst>
          </p:cNvPr>
          <p:cNvSpPr txBox="1"/>
          <p:nvPr/>
        </p:nvSpPr>
        <p:spPr>
          <a:xfrm>
            <a:off x="8776051" y="2525971"/>
            <a:ext cx="869248" cy="707886"/>
          </a:xfrm>
          <a:prstGeom prst="rect">
            <a:avLst/>
          </a:prstGeom>
          <a:noFill/>
        </p:spPr>
        <p:txBody>
          <a:bodyPr wrap="square" rtlCol="0">
            <a:spAutoFit/>
          </a:bodyPr>
          <a:lstStyle/>
          <a:p>
            <a:pPr algn="ctr"/>
            <a:r>
              <a:rPr lang="en-US" sz="2000" b="1"/>
              <a:t>160%</a:t>
            </a:r>
          </a:p>
          <a:p>
            <a:pPr algn="ctr"/>
            <a:r>
              <a:rPr lang="en-US" sz="2000" b="1"/>
              <a:t>higher</a:t>
            </a:r>
          </a:p>
        </p:txBody>
      </p:sp>
      <p:sp>
        <p:nvSpPr>
          <p:cNvPr id="10" name="TextBox 9">
            <a:extLst>
              <a:ext uri="{FF2B5EF4-FFF2-40B4-BE49-F238E27FC236}">
                <a16:creationId xmlns:a16="http://schemas.microsoft.com/office/drawing/2014/main" id="{85ED22AE-4F7B-33B5-BA54-D113E94F02E2}"/>
              </a:ext>
            </a:extLst>
          </p:cNvPr>
          <p:cNvSpPr txBox="1"/>
          <p:nvPr/>
        </p:nvSpPr>
        <p:spPr>
          <a:xfrm>
            <a:off x="6822914" y="3746289"/>
            <a:ext cx="869248" cy="707886"/>
          </a:xfrm>
          <a:prstGeom prst="rect">
            <a:avLst/>
          </a:prstGeom>
          <a:noFill/>
        </p:spPr>
        <p:txBody>
          <a:bodyPr wrap="square" rtlCol="0">
            <a:spAutoFit/>
          </a:bodyPr>
          <a:lstStyle/>
          <a:p>
            <a:pPr algn="ctr"/>
            <a:r>
              <a:rPr lang="en-US" sz="2000" b="1"/>
              <a:t>80%</a:t>
            </a:r>
          </a:p>
          <a:p>
            <a:pPr algn="ctr"/>
            <a:r>
              <a:rPr lang="en-US" sz="2000" b="1"/>
              <a:t>higher</a:t>
            </a:r>
          </a:p>
        </p:txBody>
      </p:sp>
      <p:sp>
        <p:nvSpPr>
          <p:cNvPr id="13" name="TextBox 12">
            <a:extLst>
              <a:ext uri="{FF2B5EF4-FFF2-40B4-BE49-F238E27FC236}">
                <a16:creationId xmlns:a16="http://schemas.microsoft.com/office/drawing/2014/main" id="{6F797EC2-79E1-292C-1420-DDFF85B4D912}"/>
              </a:ext>
            </a:extLst>
          </p:cNvPr>
          <p:cNvSpPr txBox="1"/>
          <p:nvPr/>
        </p:nvSpPr>
        <p:spPr>
          <a:xfrm>
            <a:off x="10649489" y="675288"/>
            <a:ext cx="869248" cy="707886"/>
          </a:xfrm>
          <a:prstGeom prst="rect">
            <a:avLst/>
          </a:prstGeom>
          <a:noFill/>
        </p:spPr>
        <p:txBody>
          <a:bodyPr wrap="square" rtlCol="0">
            <a:spAutoFit/>
          </a:bodyPr>
          <a:lstStyle/>
          <a:p>
            <a:pPr algn="ctr"/>
            <a:r>
              <a:rPr lang="en-US" sz="2000" b="1"/>
              <a:t>250%</a:t>
            </a:r>
          </a:p>
          <a:p>
            <a:pPr algn="ctr"/>
            <a:r>
              <a:rPr lang="en-US" sz="2000" b="1"/>
              <a:t>higher</a:t>
            </a:r>
          </a:p>
        </p:txBody>
      </p:sp>
    </p:spTree>
    <p:extLst>
      <p:ext uri="{BB962C8B-B14F-4D97-AF65-F5344CB8AC3E}">
        <p14:creationId xmlns:p14="http://schemas.microsoft.com/office/powerpoint/2010/main" val="3578280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reaching for a paper on a table full of paper and sticky notes">
            <a:extLst>
              <a:ext uri="{FF2B5EF4-FFF2-40B4-BE49-F238E27FC236}">
                <a16:creationId xmlns:a16="http://schemas.microsoft.com/office/drawing/2014/main" id="{72DE22D6-E96D-B713-48BE-3D822F9442F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236669"/>
          </a:xfrm>
          <a:prstGeom prst="rect">
            <a:avLst/>
          </a:prstGeom>
        </p:spPr>
      </p:pic>
      <p:sp>
        <p:nvSpPr>
          <p:cNvPr id="14" name="TextBox 13">
            <a:extLst>
              <a:ext uri="{FF2B5EF4-FFF2-40B4-BE49-F238E27FC236}">
                <a16:creationId xmlns:a16="http://schemas.microsoft.com/office/drawing/2014/main" id="{A9977984-5579-4070-B2D8-76CF996F0B4F}"/>
              </a:ext>
            </a:extLst>
          </p:cNvPr>
          <p:cNvSpPr txBox="1"/>
          <p:nvPr/>
        </p:nvSpPr>
        <p:spPr>
          <a:xfrm>
            <a:off x="8496301" y="6365304"/>
            <a:ext cx="1843719" cy="276999"/>
          </a:xfrm>
          <a:prstGeom prst="rect">
            <a:avLst/>
          </a:prstGeom>
          <a:noFill/>
        </p:spPr>
        <p:txBody>
          <a:bodyPr wrap="square" rtlCol="0">
            <a:spAutoFit/>
          </a:bodyPr>
          <a:lstStyle/>
          <a:p>
            <a:pPr algn="r">
              <a:defRPr/>
            </a:pPr>
            <a:r>
              <a:rPr lang="en-US" sz="1200">
                <a:solidFill>
                  <a:prstClr val="white"/>
                </a:solidFill>
                <a:latin typeface="DIN Pro"/>
                <a:cs typeface="DIN Pro"/>
              </a:rPr>
              <a:t>www.uswateralliance.org</a:t>
            </a:r>
          </a:p>
        </p:txBody>
      </p:sp>
      <p:sp>
        <p:nvSpPr>
          <p:cNvPr id="9" name="Rectangle 8">
            <a:extLst>
              <a:ext uri="{FF2B5EF4-FFF2-40B4-BE49-F238E27FC236}">
                <a16:creationId xmlns:a16="http://schemas.microsoft.com/office/drawing/2014/main" id="{D0614367-48A0-4951-8058-46657C159E02}"/>
              </a:ext>
            </a:extLst>
          </p:cNvPr>
          <p:cNvSpPr/>
          <p:nvPr/>
        </p:nvSpPr>
        <p:spPr>
          <a:xfrm>
            <a:off x="0" y="591522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AD750AA-A232-42A1-A91B-B4BC0B3BC83E}"/>
              </a:ext>
            </a:extLst>
          </p:cNvPr>
          <p:cNvSpPr txBox="1"/>
          <p:nvPr/>
        </p:nvSpPr>
        <p:spPr>
          <a:xfrm>
            <a:off x="9039827" y="6123789"/>
            <a:ext cx="3042666"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Water</a:t>
            </a:r>
          </a:p>
        </p:txBody>
      </p:sp>
      <p:pic>
        <p:nvPicPr>
          <p:cNvPr id="12" name="Picture 11">
            <a:extLst>
              <a:ext uri="{FF2B5EF4-FFF2-40B4-BE49-F238E27FC236}">
                <a16:creationId xmlns:a16="http://schemas.microsoft.com/office/drawing/2014/main" id="{EA39AFF4-B9FD-460C-9763-850EF9058DC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2667" y="5774114"/>
            <a:ext cx="4085483" cy="1259690"/>
          </a:xfrm>
          <a:prstGeom prst="rect">
            <a:avLst/>
          </a:prstGeom>
        </p:spPr>
      </p:pic>
      <p:sp>
        <p:nvSpPr>
          <p:cNvPr id="5" name="Rectangle 4">
            <a:extLst>
              <a:ext uri="{FF2B5EF4-FFF2-40B4-BE49-F238E27FC236}">
                <a16:creationId xmlns:a16="http://schemas.microsoft.com/office/drawing/2014/main" id="{AE1DBDF0-CFFD-463E-A973-F4BB575E7BF8}"/>
              </a:ext>
            </a:extLst>
          </p:cNvPr>
          <p:cNvSpPr/>
          <p:nvPr/>
        </p:nvSpPr>
        <p:spPr>
          <a:xfrm>
            <a:off x="-76200" y="-14274"/>
            <a:ext cx="12399115" cy="5922366"/>
          </a:xfrm>
          <a:prstGeom prst="rect">
            <a:avLst/>
          </a:prstGeom>
          <a:solidFill>
            <a:srgbClr val="262626">
              <a:alpha val="45098"/>
            </a:srgb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en-US" sz="6600" b="1">
                <a:solidFill>
                  <a:schemeClr val="bg1"/>
                </a:solidFill>
                <a:cs typeface="Calibri"/>
              </a:rPr>
              <a:t>Collaborative Funding Models</a:t>
            </a:r>
            <a:endParaRPr lang="en-US" sz="6600" b="1">
              <a:solidFill>
                <a:schemeClr val="bg1"/>
              </a:solidFill>
            </a:endParaRPr>
          </a:p>
        </p:txBody>
      </p:sp>
    </p:spTree>
    <p:extLst>
      <p:ext uri="{BB962C8B-B14F-4D97-AF65-F5344CB8AC3E}">
        <p14:creationId xmlns:p14="http://schemas.microsoft.com/office/powerpoint/2010/main" val="761247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614367-48A0-4951-8058-46657C159E02}"/>
              </a:ext>
            </a:extLst>
          </p:cNvPr>
          <p:cNvSpPr/>
          <p:nvPr/>
        </p:nvSpPr>
        <p:spPr>
          <a:xfrm>
            <a:off x="0" y="591522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A39AFF4-B9FD-460C-9763-850EF9058D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667" y="5774114"/>
            <a:ext cx="4085483" cy="1259690"/>
          </a:xfrm>
          <a:prstGeom prst="rect">
            <a:avLst/>
          </a:prstGeom>
        </p:spPr>
      </p:pic>
      <p:sp>
        <p:nvSpPr>
          <p:cNvPr id="16" name="Content Placeholder 2">
            <a:extLst>
              <a:ext uri="{FF2B5EF4-FFF2-40B4-BE49-F238E27FC236}">
                <a16:creationId xmlns:a16="http://schemas.microsoft.com/office/drawing/2014/main" id="{6B2B5C23-7107-461A-9CB3-90A6EFCFDBC5}"/>
              </a:ext>
            </a:extLst>
          </p:cNvPr>
          <p:cNvSpPr txBox="1">
            <a:spLocks/>
          </p:cNvSpPr>
          <p:nvPr/>
        </p:nvSpPr>
        <p:spPr>
          <a:xfrm>
            <a:off x="308759" y="1673051"/>
            <a:ext cx="11222180" cy="3879325"/>
          </a:xfrm>
          <a:prstGeom prst="rect">
            <a:avLst/>
          </a:prstGeom>
        </p:spPr>
        <p:txBody>
          <a:bodyPr vert="horz" lIns="91440" tIns="45720" rIns="91440" bIns="45720" rtlCol="0" anchor="t" anchorCtr="0">
            <a:normAutofit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182880" marR="0" lvl="0" indent="-182880" algn="l" defTabSz="914400" rtl="0" eaLnBrk="1" fontAlgn="auto" latinLnBrk="0" hangingPunct="1">
              <a:lnSpc>
                <a:spcPct val="90000"/>
              </a:lnSpc>
              <a:spcBef>
                <a:spcPts val="1200"/>
              </a:spcBef>
              <a:spcAft>
                <a:spcPts val="0"/>
              </a:spcAft>
              <a:buClr>
                <a:srgbClr val="0F6FC6"/>
              </a:buClr>
              <a:buSzTx/>
              <a:buFont typeface="Wingdings 2" pitchFamily="18" charset="2"/>
              <a:buChar char=""/>
              <a:tabLst/>
              <a:defRPr/>
            </a:pPr>
            <a:r>
              <a:rPr lang="en-US" sz="2400" b="0" i="0">
                <a:solidFill>
                  <a:srgbClr val="1B1B1B"/>
                </a:solidFill>
                <a:effectLst/>
              </a:rPr>
              <a:t>EPA's free Water Technical Assistance (</a:t>
            </a:r>
            <a:r>
              <a:rPr lang="en-US" sz="2400" b="0" i="0" err="1">
                <a:solidFill>
                  <a:srgbClr val="1B1B1B"/>
                </a:solidFill>
                <a:effectLst/>
              </a:rPr>
              <a:t>WaterTA</a:t>
            </a:r>
            <a:r>
              <a:rPr lang="en-US" sz="2400" b="0" i="0">
                <a:solidFill>
                  <a:srgbClr val="1B1B1B"/>
                </a:solidFill>
                <a:effectLst/>
              </a:rPr>
              <a:t>) services support communities to identify water challenges, develop plans, build technical, managerial, and financial capacity, and develop application materials to access water infrastructure funding. </a:t>
            </a:r>
          </a:p>
          <a:p>
            <a:pPr lvl="1">
              <a:spcBef>
                <a:spcPts val="800"/>
              </a:spcBef>
              <a:spcAft>
                <a:spcPts val="0"/>
              </a:spcAft>
              <a:buClr>
                <a:srgbClr val="0F6FC6"/>
              </a:buClr>
              <a:defRPr/>
            </a:pPr>
            <a:r>
              <a:rPr lang="en-US" sz="2200" b="1">
                <a:solidFill>
                  <a:schemeClr val="tx1"/>
                </a:solidFill>
              </a:rPr>
              <a:t>Get the Lead Out (GLO) Initiative: </a:t>
            </a:r>
            <a:r>
              <a:rPr lang="en-US" sz="2200">
                <a:solidFill>
                  <a:schemeClr val="tx1"/>
                </a:solidFill>
              </a:rPr>
              <a:t>Helps communities identify lead services lines, develop replacement plans, and apply for funding to get the lead out.</a:t>
            </a:r>
            <a:endParaRPr lang="en-US" sz="2200">
              <a:solidFill>
                <a:schemeClr val="tx1"/>
              </a:solidFill>
              <a:ea typeface="Calibri"/>
              <a:cs typeface="Calibri"/>
            </a:endParaRPr>
          </a:p>
          <a:p>
            <a:pPr lvl="1">
              <a:spcBef>
                <a:spcPts val="800"/>
              </a:spcBef>
              <a:buClr>
                <a:srgbClr val="0F6FC6"/>
              </a:buClr>
              <a:defRPr/>
            </a:pPr>
            <a:r>
              <a:rPr lang="en-US" sz="2200" b="1">
                <a:solidFill>
                  <a:schemeClr val="tx1"/>
                </a:solidFill>
              </a:rPr>
              <a:t>Engineering Planning Support: </a:t>
            </a:r>
            <a:r>
              <a:rPr lang="en-US" sz="2200">
                <a:solidFill>
                  <a:schemeClr val="tx1"/>
                </a:solidFill>
              </a:rPr>
              <a:t>H</a:t>
            </a:r>
            <a:r>
              <a:rPr lang="en-US" sz="2200">
                <a:solidFill>
                  <a:schemeClr val="tx1"/>
                </a:solidFill>
                <a:ea typeface="+mn-lt"/>
                <a:cs typeface="+mn-lt"/>
              </a:rPr>
              <a:t>elps communities identify needs, conduct preliminary project planning analyses, and produce the engineering documents in support of SRF project development and applications.</a:t>
            </a:r>
            <a:endParaRPr lang="en-US" sz="2200">
              <a:solidFill>
                <a:schemeClr val="tx1"/>
              </a:solidFill>
              <a:cs typeface="Calibri"/>
            </a:endParaRPr>
          </a:p>
          <a:p>
            <a:pPr lvl="1">
              <a:spcBef>
                <a:spcPts val="800"/>
              </a:spcBef>
              <a:buClr>
                <a:srgbClr val="0F6FC6"/>
              </a:buClr>
              <a:defRPr/>
            </a:pPr>
            <a:r>
              <a:rPr lang="en-US" sz="2200" b="1">
                <a:solidFill>
                  <a:schemeClr val="tx1"/>
                </a:solidFill>
                <a:cs typeface="Calibri"/>
              </a:rPr>
              <a:t>Tackling Emerging Contaminants </a:t>
            </a:r>
            <a:r>
              <a:rPr lang="en-US" sz="2200" b="1" err="1">
                <a:solidFill>
                  <a:schemeClr val="tx1"/>
                </a:solidFill>
                <a:cs typeface="Calibri"/>
              </a:rPr>
              <a:t>WaterTA</a:t>
            </a:r>
            <a:r>
              <a:rPr lang="en-US" sz="2200" b="1">
                <a:solidFill>
                  <a:schemeClr val="tx1"/>
                </a:solidFill>
                <a:cs typeface="Calibri"/>
              </a:rPr>
              <a:t>: </a:t>
            </a:r>
            <a:r>
              <a:rPr lang="en-US" sz="2200">
                <a:solidFill>
                  <a:schemeClr val="tx1"/>
                </a:solidFill>
                <a:ea typeface="+mn-lt"/>
                <a:cs typeface="+mn-lt"/>
              </a:rPr>
              <a:t>Helps small or disadvantaged communities assess and address emerging contaminants and PFAS in drinking water,  connect to historic federal funding through the Bipartisan Infrastructure Law and comply with the PFAS National Primary Drinking Water Regulation</a:t>
            </a:r>
          </a:p>
        </p:txBody>
      </p:sp>
      <p:sp>
        <p:nvSpPr>
          <p:cNvPr id="11" name="TextBox 10">
            <a:extLst>
              <a:ext uri="{FF2B5EF4-FFF2-40B4-BE49-F238E27FC236}">
                <a16:creationId xmlns:a16="http://schemas.microsoft.com/office/drawing/2014/main" id="{12719B65-6BD8-40D1-9225-5ED565C1CAFF}"/>
              </a:ext>
            </a:extLst>
          </p:cNvPr>
          <p:cNvSpPr txBox="1"/>
          <p:nvPr/>
        </p:nvSpPr>
        <p:spPr>
          <a:xfrm>
            <a:off x="9957817" y="6004834"/>
            <a:ext cx="2124676"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Water</a:t>
            </a:r>
          </a:p>
        </p:txBody>
      </p:sp>
      <p:sp>
        <p:nvSpPr>
          <p:cNvPr id="2" name="TextBox 1">
            <a:extLst>
              <a:ext uri="{FF2B5EF4-FFF2-40B4-BE49-F238E27FC236}">
                <a16:creationId xmlns:a16="http://schemas.microsoft.com/office/drawing/2014/main" id="{5470251D-647D-8245-4330-E9A0C49E1134}"/>
              </a:ext>
            </a:extLst>
          </p:cNvPr>
          <p:cNvSpPr txBox="1"/>
          <p:nvPr/>
        </p:nvSpPr>
        <p:spPr>
          <a:xfrm>
            <a:off x="6103917" y="-2027505"/>
            <a:ext cx="1626920" cy="1303112"/>
          </a:xfrm>
          <a:prstGeom prst="rect">
            <a:avLst/>
          </a:prstGeom>
          <a:noFill/>
        </p:spPr>
        <p:txBody>
          <a:bodyPr wrap="square" rtlCol="0">
            <a:spAutoFit/>
          </a:bodyPr>
          <a:lstStyle/>
          <a:p>
            <a:endParaRPr lang="en-US"/>
          </a:p>
        </p:txBody>
      </p:sp>
      <p:pic>
        <p:nvPicPr>
          <p:cNvPr id="1026" name="Picture 2" descr="WaterTA text treatment">
            <a:extLst>
              <a:ext uri="{FF2B5EF4-FFF2-40B4-BE49-F238E27FC236}">
                <a16:creationId xmlns:a16="http://schemas.microsoft.com/office/drawing/2014/main" id="{FFAD1CA3-3FC9-8D16-F77E-BC3988BAF0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8284" y="117922"/>
            <a:ext cx="8329533" cy="15097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E219C50-F26E-EDF1-A557-7638E4215361}"/>
              </a:ext>
            </a:extLst>
          </p:cNvPr>
          <p:cNvSpPr txBox="1"/>
          <p:nvPr/>
        </p:nvSpPr>
        <p:spPr>
          <a:xfrm>
            <a:off x="308759" y="5504035"/>
            <a:ext cx="8288976" cy="369332"/>
          </a:xfrm>
          <a:prstGeom prst="rect">
            <a:avLst/>
          </a:prstGeom>
          <a:noFill/>
        </p:spPr>
        <p:txBody>
          <a:bodyPr wrap="square" lIns="91440" tIns="45720" rIns="91440" bIns="45720" anchor="t">
            <a:spAutoFit/>
          </a:bodyPr>
          <a:lstStyle/>
          <a:p>
            <a:r>
              <a:rPr lang="en-US"/>
              <a:t>https://www.epa.gov/waterta</a:t>
            </a:r>
          </a:p>
        </p:txBody>
      </p:sp>
    </p:spTree>
    <p:extLst>
      <p:ext uri="{BB962C8B-B14F-4D97-AF65-F5344CB8AC3E}">
        <p14:creationId xmlns:p14="http://schemas.microsoft.com/office/powerpoint/2010/main" val="2406606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DE22D6-E96D-B713-48BE-3D822F9442F5}"/>
              </a:ext>
            </a:extLst>
          </p:cNvPr>
          <p:cNvPicPr>
            <a:picLocks noChangeAspect="1"/>
          </p:cNvPicPr>
          <p:nvPr/>
        </p:nvPicPr>
        <p:blipFill>
          <a:blip r:embed="rId3"/>
          <a:stretch>
            <a:fillRect/>
          </a:stretch>
        </p:blipFill>
        <p:spPr>
          <a:xfrm>
            <a:off x="-4583" y="-7907"/>
            <a:ext cx="12196584" cy="6511335"/>
          </a:xfrm>
          <a:prstGeom prst="rect">
            <a:avLst/>
          </a:prstGeom>
        </p:spPr>
      </p:pic>
      <p:sp>
        <p:nvSpPr>
          <p:cNvPr id="14" name="TextBox 13">
            <a:extLst>
              <a:ext uri="{FF2B5EF4-FFF2-40B4-BE49-F238E27FC236}">
                <a16:creationId xmlns:a16="http://schemas.microsoft.com/office/drawing/2014/main" id="{A9977984-5579-4070-B2D8-76CF996F0B4F}"/>
              </a:ext>
            </a:extLst>
          </p:cNvPr>
          <p:cNvSpPr txBox="1"/>
          <p:nvPr/>
        </p:nvSpPr>
        <p:spPr>
          <a:xfrm>
            <a:off x="8496301" y="6365304"/>
            <a:ext cx="1843719" cy="276999"/>
          </a:xfrm>
          <a:prstGeom prst="rect">
            <a:avLst/>
          </a:prstGeom>
          <a:noFill/>
        </p:spPr>
        <p:txBody>
          <a:bodyPr wrap="square" rtlCol="0">
            <a:spAutoFit/>
          </a:bodyPr>
          <a:lstStyle/>
          <a:p>
            <a:pPr algn="r">
              <a:defRPr/>
            </a:pPr>
            <a:r>
              <a:rPr lang="en-US" sz="1200">
                <a:solidFill>
                  <a:prstClr val="white"/>
                </a:solidFill>
                <a:latin typeface="DIN Pro"/>
                <a:cs typeface="DIN Pro"/>
              </a:rPr>
              <a:t>www.uswateralliance.org</a:t>
            </a:r>
          </a:p>
        </p:txBody>
      </p:sp>
      <p:sp>
        <p:nvSpPr>
          <p:cNvPr id="9" name="Rectangle 8">
            <a:extLst>
              <a:ext uri="{FF2B5EF4-FFF2-40B4-BE49-F238E27FC236}">
                <a16:creationId xmlns:a16="http://schemas.microsoft.com/office/drawing/2014/main" id="{D0614367-48A0-4951-8058-46657C159E02}"/>
              </a:ext>
            </a:extLst>
          </p:cNvPr>
          <p:cNvSpPr/>
          <p:nvPr/>
        </p:nvSpPr>
        <p:spPr>
          <a:xfrm>
            <a:off x="0" y="591522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AD750AA-A232-42A1-A91B-B4BC0B3BC83E}"/>
              </a:ext>
            </a:extLst>
          </p:cNvPr>
          <p:cNvSpPr txBox="1"/>
          <p:nvPr/>
        </p:nvSpPr>
        <p:spPr>
          <a:xfrm>
            <a:off x="9039827" y="6123789"/>
            <a:ext cx="3042666"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Water</a:t>
            </a:r>
          </a:p>
        </p:txBody>
      </p:sp>
      <p:pic>
        <p:nvPicPr>
          <p:cNvPr id="12" name="Picture 11">
            <a:extLst>
              <a:ext uri="{FF2B5EF4-FFF2-40B4-BE49-F238E27FC236}">
                <a16:creationId xmlns:a16="http://schemas.microsoft.com/office/drawing/2014/main" id="{EA39AFF4-B9FD-460C-9763-850EF9058DC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2667" y="5774114"/>
            <a:ext cx="4085483" cy="1259690"/>
          </a:xfrm>
          <a:prstGeom prst="rect">
            <a:avLst/>
          </a:prstGeom>
        </p:spPr>
      </p:pic>
      <p:sp>
        <p:nvSpPr>
          <p:cNvPr id="5" name="Rectangle 4">
            <a:extLst>
              <a:ext uri="{FF2B5EF4-FFF2-40B4-BE49-F238E27FC236}">
                <a16:creationId xmlns:a16="http://schemas.microsoft.com/office/drawing/2014/main" id="{AE1DBDF0-CFFD-463E-A973-F4BB575E7BF8}"/>
              </a:ext>
            </a:extLst>
          </p:cNvPr>
          <p:cNvSpPr/>
          <p:nvPr/>
        </p:nvSpPr>
        <p:spPr>
          <a:xfrm>
            <a:off x="-4583" y="-13032"/>
            <a:ext cx="12191998" cy="5911783"/>
          </a:xfrm>
          <a:prstGeom prst="rect">
            <a:avLst/>
          </a:prstGeom>
          <a:solidFill>
            <a:srgbClr val="262626">
              <a:alpha val="45098"/>
            </a:srgb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en-US" sz="7200" b="1">
                <a:solidFill>
                  <a:schemeClr val="bg1"/>
                </a:solidFill>
                <a:latin typeface="Calibri"/>
                <a:cs typeface="Calibri Light"/>
              </a:rPr>
              <a:t>Cybersecurity and Resiliency</a:t>
            </a:r>
          </a:p>
          <a:p>
            <a:pPr algn="ctr"/>
            <a:endParaRPr lang="en-US" sz="6600" b="1">
              <a:solidFill>
                <a:schemeClr val="bg1"/>
              </a:solidFill>
              <a:cs typeface="Calibri"/>
            </a:endParaRPr>
          </a:p>
        </p:txBody>
      </p:sp>
    </p:spTree>
    <p:extLst>
      <p:ext uri="{BB962C8B-B14F-4D97-AF65-F5344CB8AC3E}">
        <p14:creationId xmlns:p14="http://schemas.microsoft.com/office/powerpoint/2010/main" val="81911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614367-48A0-4951-8058-46657C159E02}"/>
              </a:ext>
            </a:extLst>
          </p:cNvPr>
          <p:cNvSpPr/>
          <p:nvPr/>
        </p:nvSpPr>
        <p:spPr>
          <a:xfrm>
            <a:off x="0" y="591522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A39AFF4-B9FD-460C-9763-850EF9058D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667" y="5774114"/>
            <a:ext cx="4085483" cy="1259690"/>
          </a:xfrm>
          <a:prstGeom prst="rect">
            <a:avLst/>
          </a:prstGeom>
        </p:spPr>
      </p:pic>
      <p:sp>
        <p:nvSpPr>
          <p:cNvPr id="16" name="Content Placeholder 2">
            <a:extLst>
              <a:ext uri="{FF2B5EF4-FFF2-40B4-BE49-F238E27FC236}">
                <a16:creationId xmlns:a16="http://schemas.microsoft.com/office/drawing/2014/main" id="{6B2B5C23-7107-461A-9CB3-90A6EFCFDBC5}"/>
              </a:ext>
            </a:extLst>
          </p:cNvPr>
          <p:cNvSpPr txBox="1">
            <a:spLocks/>
          </p:cNvSpPr>
          <p:nvPr/>
        </p:nvSpPr>
        <p:spPr>
          <a:xfrm>
            <a:off x="787285" y="1123662"/>
            <a:ext cx="5794670" cy="4361629"/>
          </a:xfrm>
          <a:prstGeom prst="rect">
            <a:avLst/>
          </a:prstGeom>
        </p:spPr>
        <p:txBody>
          <a:bodyPr vert="horz" lIns="91440" tIns="45720" rIns="91440" bIns="45720" rtlCol="0" anchor="t" anchorCtr="0">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571500" indent="-571500">
              <a:lnSpc>
                <a:spcPct val="100000"/>
              </a:lnSpc>
              <a:buClr>
                <a:srgbClr val="0F6FC6"/>
              </a:buClr>
              <a:buFont typeface="Arial" pitchFamily="18" charset="2"/>
              <a:buChar char="•"/>
              <a:defRPr/>
            </a:pPr>
            <a:r>
              <a:rPr lang="en-US" sz="3500">
                <a:solidFill>
                  <a:schemeClr val="tx1"/>
                </a:solidFill>
              </a:rPr>
              <a:t>Categories</a:t>
            </a:r>
          </a:p>
          <a:p>
            <a:pPr lvl="1">
              <a:spcBef>
                <a:spcPts val="1200"/>
              </a:spcBef>
              <a:spcAft>
                <a:spcPts val="0"/>
              </a:spcAft>
              <a:buClr>
                <a:srgbClr val="0F6FC6"/>
              </a:buClr>
              <a:defRPr/>
            </a:pPr>
            <a:r>
              <a:rPr lang="en-US" sz="2000">
                <a:solidFill>
                  <a:schemeClr val="tx1"/>
                </a:solidFill>
              </a:rPr>
              <a:t>Excellence in Innovative Financing</a:t>
            </a:r>
            <a:endParaRPr lang="en-US" sz="2000">
              <a:solidFill>
                <a:schemeClr val="tx1"/>
              </a:solidFill>
              <a:cs typeface="Calibri"/>
            </a:endParaRPr>
          </a:p>
          <a:p>
            <a:pPr lvl="1">
              <a:spcBef>
                <a:spcPts val="1200"/>
              </a:spcBef>
              <a:spcAft>
                <a:spcPts val="0"/>
              </a:spcAft>
              <a:buClr>
                <a:srgbClr val="0F6FC6"/>
              </a:buClr>
              <a:defRPr/>
            </a:pPr>
            <a:r>
              <a:rPr lang="en-US" sz="2000">
                <a:solidFill>
                  <a:schemeClr val="tx1"/>
                </a:solidFill>
              </a:rPr>
              <a:t>Excellence in System Partnerships  </a:t>
            </a:r>
            <a:endParaRPr lang="en-US" sz="2000">
              <a:solidFill>
                <a:schemeClr val="tx1"/>
              </a:solidFill>
              <a:cs typeface="Calibri"/>
            </a:endParaRPr>
          </a:p>
          <a:p>
            <a:pPr lvl="1">
              <a:spcBef>
                <a:spcPts val="1200"/>
              </a:spcBef>
              <a:spcAft>
                <a:spcPts val="0"/>
              </a:spcAft>
              <a:buClr>
                <a:srgbClr val="0F6FC6"/>
              </a:buClr>
              <a:defRPr/>
            </a:pPr>
            <a:r>
              <a:rPr lang="en-US" sz="2000">
                <a:solidFill>
                  <a:schemeClr val="tx1"/>
                </a:solidFill>
              </a:rPr>
              <a:t>Excellence in Community Engagement</a:t>
            </a:r>
            <a:endParaRPr lang="en-US" sz="2000">
              <a:solidFill>
                <a:schemeClr val="tx1"/>
              </a:solidFill>
              <a:cs typeface="Calibri"/>
            </a:endParaRPr>
          </a:p>
          <a:p>
            <a:pPr lvl="1">
              <a:spcBef>
                <a:spcPts val="1200"/>
              </a:spcBef>
              <a:spcAft>
                <a:spcPts val="0"/>
              </a:spcAft>
              <a:buClr>
                <a:srgbClr val="0F6FC6"/>
              </a:buClr>
              <a:defRPr/>
            </a:pPr>
            <a:r>
              <a:rPr lang="en-US" sz="2000">
                <a:solidFill>
                  <a:schemeClr val="tx1"/>
                </a:solidFill>
              </a:rPr>
              <a:t>Excellence in Environmental and Public Health Protection </a:t>
            </a:r>
            <a:endParaRPr lang="en-US" sz="2000">
              <a:solidFill>
                <a:schemeClr val="tx1"/>
              </a:solidFill>
              <a:cs typeface="Calibri"/>
            </a:endParaRPr>
          </a:p>
          <a:p>
            <a:pPr lvl="1">
              <a:spcBef>
                <a:spcPts val="1200"/>
              </a:spcBef>
              <a:spcAft>
                <a:spcPts val="0"/>
              </a:spcAft>
              <a:buClr>
                <a:srgbClr val="0F6FC6"/>
              </a:buClr>
              <a:defRPr/>
            </a:pPr>
            <a:r>
              <a:rPr lang="en-US" sz="2000">
                <a:solidFill>
                  <a:schemeClr val="tx1"/>
                </a:solidFill>
              </a:rPr>
              <a:t>Excellence in Climate Change Mitigation and Resiliency  </a:t>
            </a:r>
            <a:endParaRPr lang="en-US" sz="2000">
              <a:solidFill>
                <a:schemeClr val="tx1"/>
              </a:solidFill>
              <a:cs typeface="Calibri"/>
            </a:endParaRPr>
          </a:p>
          <a:p>
            <a:pPr lvl="1">
              <a:spcBef>
                <a:spcPts val="1200"/>
              </a:spcBef>
              <a:spcAft>
                <a:spcPts val="0"/>
              </a:spcAft>
              <a:buClr>
                <a:srgbClr val="0F6FC6"/>
              </a:buClr>
              <a:defRPr/>
            </a:pPr>
            <a:r>
              <a:rPr lang="en-US" sz="2000">
                <a:solidFill>
                  <a:schemeClr val="tx1"/>
                </a:solidFill>
              </a:rPr>
              <a:t>Excellence in Creative Solutions</a:t>
            </a:r>
            <a:endParaRPr lang="en-US" sz="2000">
              <a:solidFill>
                <a:schemeClr val="tx1"/>
              </a:solidFill>
              <a:cs typeface="Calibri"/>
            </a:endParaRPr>
          </a:p>
          <a:p>
            <a:pPr marL="571500" indent="-571500">
              <a:lnSpc>
                <a:spcPct val="100000"/>
              </a:lnSpc>
              <a:buClr>
                <a:srgbClr val="0F6FC6"/>
              </a:buClr>
              <a:buFont typeface="Arial" pitchFamily="18" charset="2"/>
              <a:buChar char="•"/>
              <a:defRPr/>
            </a:pPr>
            <a:r>
              <a:rPr lang="en-US" sz="3500">
                <a:solidFill>
                  <a:schemeClr val="tx1"/>
                </a:solidFill>
              </a:rPr>
              <a:t>States may nominate 1 project by November 22, 2024.</a:t>
            </a:r>
            <a:endParaRPr lang="en-US" sz="3500">
              <a:solidFill>
                <a:schemeClr val="tx1"/>
              </a:solidFill>
              <a:cs typeface="Calibri"/>
            </a:endParaRPr>
          </a:p>
        </p:txBody>
      </p:sp>
      <p:sp>
        <p:nvSpPr>
          <p:cNvPr id="17" name="TextBox 16">
            <a:extLst>
              <a:ext uri="{FF2B5EF4-FFF2-40B4-BE49-F238E27FC236}">
                <a16:creationId xmlns:a16="http://schemas.microsoft.com/office/drawing/2014/main" id="{35BFE054-94D2-4B7B-9AAA-4347F088A287}"/>
              </a:ext>
            </a:extLst>
          </p:cNvPr>
          <p:cNvSpPr txBox="1"/>
          <p:nvPr/>
        </p:nvSpPr>
        <p:spPr>
          <a:xfrm>
            <a:off x="503433" y="329623"/>
            <a:ext cx="9952023" cy="646331"/>
          </a:xfrm>
          <a:prstGeom prst="rect">
            <a:avLst/>
          </a:prstGeom>
          <a:noFill/>
        </p:spPr>
        <p:txBody>
          <a:bodyPr wrap="square" rtlCol="0">
            <a:spAutoFit/>
          </a:bodyPr>
          <a:lstStyle/>
          <a:p>
            <a:r>
              <a:rPr lang="en-US" sz="3600" b="1">
                <a:solidFill>
                  <a:schemeClr val="accent1">
                    <a:lumMod val="75000"/>
                  </a:schemeClr>
                </a:solidFill>
              </a:rPr>
              <a:t>Celebrating Successes - DWSRF AQUARIUS Program</a:t>
            </a:r>
          </a:p>
        </p:txBody>
      </p:sp>
      <p:sp>
        <p:nvSpPr>
          <p:cNvPr id="11" name="TextBox 10">
            <a:extLst>
              <a:ext uri="{FF2B5EF4-FFF2-40B4-BE49-F238E27FC236}">
                <a16:creationId xmlns:a16="http://schemas.microsoft.com/office/drawing/2014/main" id="{12719B65-6BD8-40D1-9225-5ED565C1CAFF}"/>
              </a:ext>
            </a:extLst>
          </p:cNvPr>
          <p:cNvSpPr txBox="1"/>
          <p:nvPr/>
        </p:nvSpPr>
        <p:spPr>
          <a:xfrm>
            <a:off x="9957817" y="6004834"/>
            <a:ext cx="2124676"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Water</a:t>
            </a:r>
          </a:p>
        </p:txBody>
      </p:sp>
      <p:pic>
        <p:nvPicPr>
          <p:cNvPr id="4" name="Picture 3">
            <a:extLst>
              <a:ext uri="{FF2B5EF4-FFF2-40B4-BE49-F238E27FC236}">
                <a16:creationId xmlns:a16="http://schemas.microsoft.com/office/drawing/2014/main" id="{3681EA3F-0560-0CFC-AF32-946064DEF8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216950" y="1559199"/>
            <a:ext cx="3489518" cy="3739601"/>
          </a:xfrm>
          <a:prstGeom prst="rect">
            <a:avLst/>
          </a:prstGeom>
        </p:spPr>
      </p:pic>
    </p:spTree>
    <p:extLst>
      <p:ext uri="{BB962C8B-B14F-4D97-AF65-F5344CB8AC3E}">
        <p14:creationId xmlns:p14="http://schemas.microsoft.com/office/powerpoint/2010/main" val="3772819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C07C5-596C-42D1-82D4-359F57533F1D}"/>
              </a:ext>
            </a:extLst>
          </p:cNvPr>
          <p:cNvPicPr>
            <a:picLocks noChangeAspect="1"/>
          </p:cNvPicPr>
          <p:nvPr/>
        </p:nvPicPr>
        <p:blipFill>
          <a:blip r:embed="rId3"/>
          <a:stretch>
            <a:fillRect/>
          </a:stretch>
        </p:blipFill>
        <p:spPr>
          <a:xfrm>
            <a:off x="0" y="0"/>
            <a:ext cx="12192000" cy="6857999"/>
          </a:xfrm>
          <a:prstGeom prst="rect">
            <a:avLst/>
          </a:prstGeom>
        </p:spPr>
      </p:pic>
      <p:sp>
        <p:nvSpPr>
          <p:cNvPr id="14" name="TextBox 13">
            <a:extLst>
              <a:ext uri="{FF2B5EF4-FFF2-40B4-BE49-F238E27FC236}">
                <a16:creationId xmlns:a16="http://schemas.microsoft.com/office/drawing/2014/main" id="{A9977984-5579-4070-B2D8-76CF996F0B4F}"/>
              </a:ext>
            </a:extLst>
          </p:cNvPr>
          <p:cNvSpPr txBox="1"/>
          <p:nvPr/>
        </p:nvSpPr>
        <p:spPr>
          <a:xfrm>
            <a:off x="8496301" y="6365304"/>
            <a:ext cx="1843719" cy="276999"/>
          </a:xfrm>
          <a:prstGeom prst="rect">
            <a:avLst/>
          </a:prstGeom>
          <a:noFill/>
        </p:spPr>
        <p:txBody>
          <a:bodyPr wrap="square" rtlCol="0">
            <a:spAutoFit/>
          </a:bodyPr>
          <a:lstStyle/>
          <a:p>
            <a:pPr algn="r">
              <a:defRPr/>
            </a:pPr>
            <a:r>
              <a:rPr lang="en-US" sz="1200">
                <a:solidFill>
                  <a:prstClr val="white"/>
                </a:solidFill>
                <a:latin typeface="DIN Pro"/>
                <a:cs typeface="DIN Pro"/>
              </a:rPr>
              <a:t>www.uswateralliance.org</a:t>
            </a:r>
          </a:p>
        </p:txBody>
      </p:sp>
      <p:sp>
        <p:nvSpPr>
          <p:cNvPr id="9" name="Rectangle 8">
            <a:extLst>
              <a:ext uri="{FF2B5EF4-FFF2-40B4-BE49-F238E27FC236}">
                <a16:creationId xmlns:a16="http://schemas.microsoft.com/office/drawing/2014/main" id="{D0614367-48A0-4951-8058-46657C159E02}"/>
              </a:ext>
            </a:extLst>
          </p:cNvPr>
          <p:cNvSpPr/>
          <p:nvPr/>
        </p:nvSpPr>
        <p:spPr>
          <a:xfrm>
            <a:off x="0" y="591522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AD750AA-A232-42A1-A91B-B4BC0B3BC83E}"/>
              </a:ext>
            </a:extLst>
          </p:cNvPr>
          <p:cNvSpPr txBox="1"/>
          <p:nvPr/>
        </p:nvSpPr>
        <p:spPr>
          <a:xfrm>
            <a:off x="9039827" y="6123789"/>
            <a:ext cx="3042666"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Water</a:t>
            </a:r>
          </a:p>
        </p:txBody>
      </p:sp>
      <p:pic>
        <p:nvPicPr>
          <p:cNvPr id="12" name="Picture 11">
            <a:extLst>
              <a:ext uri="{FF2B5EF4-FFF2-40B4-BE49-F238E27FC236}">
                <a16:creationId xmlns:a16="http://schemas.microsoft.com/office/drawing/2014/main" id="{EA39AFF4-B9FD-460C-9763-850EF9058DC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2667" y="5774114"/>
            <a:ext cx="4085483" cy="1259690"/>
          </a:xfrm>
          <a:prstGeom prst="rect">
            <a:avLst/>
          </a:prstGeom>
        </p:spPr>
      </p:pic>
      <p:sp>
        <p:nvSpPr>
          <p:cNvPr id="5" name="Rectangle 4">
            <a:extLst>
              <a:ext uri="{FF2B5EF4-FFF2-40B4-BE49-F238E27FC236}">
                <a16:creationId xmlns:a16="http://schemas.microsoft.com/office/drawing/2014/main" id="{AE1DBDF0-CFFD-463E-A973-F4BB575E7BF8}"/>
              </a:ext>
            </a:extLst>
          </p:cNvPr>
          <p:cNvSpPr/>
          <p:nvPr/>
        </p:nvSpPr>
        <p:spPr>
          <a:xfrm>
            <a:off x="0" y="0"/>
            <a:ext cx="12191998" cy="5915229"/>
          </a:xfrm>
          <a:prstGeom prst="rect">
            <a:avLst/>
          </a:prstGeom>
          <a:solidFill>
            <a:schemeClr val="tx1">
              <a:alpha val="4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31535583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D54BA3CB1BB44A96A3EC1762691F09" ma:contentTypeVersion="17" ma:contentTypeDescription="Create a new document." ma:contentTypeScope="" ma:versionID="79c8f9ba6f882c3c863f098a3924cddc">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aee59056-66f8-4bcd-a41a-44a7882a6c26" xmlns:ns6="cb3f2c0b-0a7d-49e1-931e-4591b06490b7" targetNamespace="http://schemas.microsoft.com/office/2006/metadata/properties" ma:root="true" ma:fieldsID="fb40360144baa931f82d23b798191006" ns1:_="" ns2:_="" ns3:_="" ns4:_="" ns5:_="" ns6:_="">
    <xsd:import namespace="http://schemas.microsoft.com/sharepoint/v3"/>
    <xsd:import namespace="4ffa91fb-a0ff-4ac5-b2db-65c790d184a4"/>
    <xsd:import namespace="http://schemas.microsoft.com/sharepoint.v3"/>
    <xsd:import namespace="http://schemas.microsoft.com/sharepoint/v3/fields"/>
    <xsd:import namespace="aee59056-66f8-4bcd-a41a-44a7882a6c26"/>
    <xsd:import namespace="cb3f2c0b-0a7d-49e1-931e-4591b06490b7"/>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Metadata" minOccurs="0"/>
                <xsd:element ref="ns5:MediaServiceFastMetadata" minOccurs="0"/>
                <xsd:element ref="ns5:MediaServiceDateTaken" minOccurs="0"/>
                <xsd:element ref="ns5:MediaServiceAutoTags" minOccurs="0"/>
                <xsd:element ref="ns5:MediaServiceLocation" minOccurs="0"/>
                <xsd:element ref="ns5:MediaServiceGenerationTime" minOccurs="0"/>
                <xsd:element ref="ns5:MediaServiceEventHashCode" minOccurs="0"/>
                <xsd:element ref="ns5:MediaServiceOCR" minOccurs="0"/>
                <xsd:element ref="ns5:lcf76f155ced4ddcb4097134ff3c332f" minOccurs="0"/>
                <xsd:element ref="ns6:SharedWithUsers" minOccurs="0"/>
                <xsd:element ref="ns6:SharedWithDetails" minOccurs="0"/>
                <xsd:element ref="ns5:MediaLengthInSeconds"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d7ad6c00-092b-4f63-8cfc-bb5dc2706dfa}" ma:internalName="TaxCatchAllLabel" ma:readOnly="true" ma:showField="CatchAllDataLabel" ma:web="cb3f2c0b-0a7d-49e1-931e-4591b06490b7">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d7ad6c00-092b-4f63-8cfc-bb5dc2706dfa}" ma:internalName="TaxCatchAll" ma:showField="CatchAllData" ma:web="cb3f2c0b-0a7d-49e1-931e-4591b06490b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ee59056-66f8-4bcd-a41a-44a7882a6c26"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DateTaken" ma:index="30" nillable="true" ma:displayName="MediaServiceDateTaken" ma:hidden="true" ma:internalName="MediaServiceDateTaken" ma:readOnly="true">
      <xsd:simpleType>
        <xsd:restriction base="dms:Text"/>
      </xsd:simpleType>
    </xsd:element>
    <xsd:element name="MediaServiceAutoTags" ma:index="31" nillable="true" ma:displayName="Tags" ma:internalName="MediaServiceAutoTags" ma:readOnly="true">
      <xsd:simpleType>
        <xsd:restriction base="dms:Text"/>
      </xsd:simpleType>
    </xsd:element>
    <xsd:element name="MediaServiceLocation" ma:index="32" nillable="true" ma:displayName="Location" ma:internalName="MediaServiceLocation" ma:readOnly="true">
      <xsd:simpleType>
        <xsd:restriction base="dms:Text"/>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OCR" ma:index="35" nillable="true" ma:displayName="Extracted Text" ma:internalName="MediaServiceOCR" ma:readOnly="true">
      <xsd:simpleType>
        <xsd:restriction base="dms:Note">
          <xsd:maxLength value="255"/>
        </xsd:restriction>
      </xsd:simpleType>
    </xsd:element>
    <xsd:element name="lcf76f155ced4ddcb4097134ff3c332f" ma:index="37"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LengthInSeconds" ma:index="40" nillable="true" ma:displayName="MediaLengthInSeconds" ma:hidden="true" ma:internalName="MediaLengthInSeconds" ma:readOnly="true">
      <xsd:simpleType>
        <xsd:restriction base="dms:Unknown"/>
      </xsd:simpleType>
    </xsd:element>
    <xsd:element name="MediaServiceObjectDetectorVersions" ma:index="41" nillable="true" ma:displayName="MediaServiceObjectDetectorVersions" ma:hidden="true" ma:indexed="true" ma:internalName="MediaServiceObjectDetectorVersions" ma:readOnly="true">
      <xsd:simpleType>
        <xsd:restriction base="dms:Text"/>
      </xsd:simpleType>
    </xsd:element>
    <xsd:element name="MediaServiceSearchProperties" ma:index="4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3f2c0b-0a7d-49e1-931e-4591b06490b7" elementFormDefault="qualified">
    <xsd:import namespace="http://schemas.microsoft.com/office/2006/documentManagement/types"/>
    <xsd:import namespace="http://schemas.microsoft.com/office/infopath/2007/PartnerControls"/>
    <xsd:element name="SharedWithUsers" ma:index="3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EsriMapsInfo xmlns="ESRI.ArcGIS.Mapping.OfficeIntegration.PowerPointInfo">
  <Version>Version1</Version>
  <RequiresSignIn>False</RequiresSignIn>
</EsriMapsInfo>
</file>

<file path=customXml/item4.xml><?xml version="1.0" encoding="utf-8"?>
<?mso-contentType ?>
<SharedContentType xmlns="Microsoft.SharePoint.Taxonomy.ContentTypeSync" SourceId="29f62856-1543-49d4-a736-4569d363f533" ContentTypeId="0x0101" PreviousValue="false"/>
</file>

<file path=customXml/item5.xml><?xml version="1.0" encoding="utf-8"?>
<p:properties xmlns:p="http://schemas.microsoft.com/office/2006/metadata/properties" xmlns:xsi="http://www.w3.org/2001/XMLSchema-instance" xmlns:pc="http://schemas.microsoft.com/office/infopath/2007/PartnerControls">
  <documentManagement>
    <_Coverage xmlns="http://schemas.microsoft.com/sharepoint/v3/fields" xsi:nil="true"/>
    <Record xmlns="4ffa91fb-a0ff-4ac5-b2db-65c790d184a4" xsi:nil="true"/>
    <EPA_x0020_Office xmlns="4ffa91fb-a0ff-4ac5-b2db-65c790d184a4" xsi:nil="true"/>
    <Document_x0020_Creation_x0020_Date xmlns="4ffa91fb-a0ff-4ac5-b2db-65c790d184a4" xsi:nil="true"/>
    <EPA_x0020_Related_x0020_Documents xmlns="4ffa91fb-a0ff-4ac5-b2db-65c790d184a4" xsi:nil="true"/>
    <j747ac98061d40f0aa7bd47e1db5675d xmlns="4ffa91fb-a0ff-4ac5-b2db-65c790d184a4">
      <Terms xmlns="http://schemas.microsoft.com/office/infopath/2007/PartnerControls"/>
    </j747ac98061d40f0aa7bd47e1db5675d>
    <_Source xmlns="http://schemas.microsoft.com/sharepoint/v3/fields" xsi:nil="true"/>
    <CategoryDescription xmlns="http://schemas.microsoft.com/sharepoint.v3" xsi:nil="true"/>
    <EPA_x0020_Contributor xmlns="4ffa91fb-a0ff-4ac5-b2db-65c790d184a4">
      <UserInfo>
        <DisplayName/>
        <AccountId xsi:nil="true"/>
        <AccountType/>
      </UserInfo>
    </EPA_x0020_Contributor>
    <TaxCatchAll xmlns="4ffa91fb-a0ff-4ac5-b2db-65c790d184a4" xsi:nil="true"/>
    <TaxKeywordTaxHTField xmlns="4ffa91fb-a0ff-4ac5-b2db-65c790d184a4">
      <Terms xmlns="http://schemas.microsoft.com/office/infopath/2007/PartnerControls"/>
    </TaxKeywordTaxHTField>
    <Rights xmlns="4ffa91fb-a0ff-4ac5-b2db-65c790d184a4" xsi:nil="true"/>
    <External_x0020_Contributor xmlns="4ffa91fb-a0ff-4ac5-b2db-65c790d184a4" xsi:nil="true"/>
    <Identifier xmlns="4ffa91fb-a0ff-4ac5-b2db-65c790d184a4" xsi:nil="true"/>
    <Creator xmlns="4ffa91fb-a0ff-4ac5-b2db-65c790d184a4">
      <UserInfo>
        <DisplayName/>
        <AccountId xsi:nil="true"/>
        <AccountType/>
      </UserInfo>
    </Creator>
    <Language xmlns="http://schemas.microsoft.com/sharepoint/v3" xsi:nil="true"/>
    <SharedWithUsers xmlns="cb3f2c0b-0a7d-49e1-931e-4591b06490b7">
      <UserInfo>
        <DisplayName>Towe, John</DisplayName>
        <AccountId>26</AccountId>
        <AccountType/>
      </UserInfo>
      <UserInfo>
        <DisplayName>Regassa, Kedir</DisplayName>
        <AccountId>35</AccountId>
        <AccountType/>
      </UserInfo>
      <UserInfo>
        <DisplayName>Raszewski, Bradley S.</DisplayName>
        <AccountId>19</AccountId>
        <AccountType/>
      </UserInfo>
      <UserInfo>
        <DisplayName>Berg, Bizzy (she/her/hers)</DisplayName>
        <AccountId>36</AccountId>
        <AccountType/>
      </UserInfo>
      <UserInfo>
        <DisplayName>Gonzalez, Yvonne V.</DisplayName>
        <AccountId>32</AccountId>
        <AccountType/>
      </UserInfo>
      <UserInfo>
        <DisplayName>Barles, Robert</DisplayName>
        <AccountId>15</AccountId>
        <AccountType/>
      </UserInfo>
      <UserInfo>
        <DisplayName>Goodwin, Kara (she/her/hers)</DisplayName>
        <AccountId>33</AccountId>
        <AccountType/>
      </UserInfo>
      <UserInfo>
        <DisplayName>Fort, Felecia</DisplayName>
        <AccountId>31</AccountId>
        <AccountType/>
      </UserInfo>
      <UserInfo>
        <DisplayName>Glebes, Tirzah</DisplayName>
        <AccountId>285</AccountId>
        <AccountType/>
      </UserInfo>
      <UserInfo>
        <DisplayName>Souders, Alison</DisplayName>
        <AccountId>105</AccountId>
        <AccountType/>
      </UserInfo>
      <UserInfo>
        <DisplayName>Chamberlain, Nick</DisplayName>
        <AccountId>13</AccountId>
        <AccountType/>
      </UserInfo>
      <UserInfo>
        <DisplayName>Wadlington, Christina</DisplayName>
        <AccountId>140</AccountId>
        <AccountType/>
      </UserInfo>
      <UserInfo>
        <DisplayName>Tiago, Joseph</DisplayName>
        <AccountId>125</AccountId>
        <AccountType/>
      </UserInfo>
      <UserInfo>
        <DisplayName>Thompkins, Anita</DisplayName>
        <AccountId>94</AccountId>
        <AccountType/>
      </UserInfo>
      <UserInfo>
        <DisplayName>Simbanin, Cynthia</DisplayName>
        <AccountId>123</AccountId>
        <AccountType/>
      </UserInfo>
      <UserInfo>
        <DisplayName>Anderer, Kirsten</DisplayName>
        <AccountId>14</AccountId>
        <AccountType/>
      </UserInfo>
      <UserInfo>
        <DisplayName>Baldwin, Keelan (she/her/hers)</DisplayName>
        <AccountId>47</AccountId>
        <AccountType/>
      </UserInfo>
      <UserInfo>
        <DisplayName>Christensen, Damaris</DisplayName>
        <AccountId>103</AccountId>
        <AccountType/>
      </UserInfo>
      <UserInfo>
        <DisplayName>McLain, Jennifer L.</DisplayName>
        <AccountId>114</AccountId>
        <AccountType/>
      </UserInfo>
      <UserInfo>
        <DisplayName>Guilaran, Yu-Ting (she/her/hers)</DisplayName>
        <AccountId>124</AccountId>
        <AccountType/>
      </UserInfo>
    </SharedWithUsers>
    <lcf76f155ced4ddcb4097134ff3c332f xmlns="aee59056-66f8-4bcd-a41a-44a7882a6c2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6F6605A-B892-486C-8AB8-E9E63442F3B6}">
  <ds:schemaRefs>
    <ds:schemaRef ds:uri="4ffa91fb-a0ff-4ac5-b2db-65c790d184a4"/>
    <ds:schemaRef ds:uri="aee59056-66f8-4bcd-a41a-44a7882a6c26"/>
    <ds:schemaRef ds:uri="cb3f2c0b-0a7d-49e1-931e-4591b06490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6B106B3-703D-40BE-9860-10A02F2B591D}">
  <ds:schemaRefs>
    <ds:schemaRef ds:uri="http://schemas.microsoft.com/sharepoint/v3/contenttype/forms"/>
  </ds:schemaRefs>
</ds:datastoreItem>
</file>

<file path=customXml/itemProps3.xml><?xml version="1.0" encoding="utf-8"?>
<ds:datastoreItem xmlns:ds="http://schemas.openxmlformats.org/officeDocument/2006/customXml" ds:itemID="{886A4185-2360-44E6-AE8D-7479DE84266A}">
  <ds:schemaRefs>
    <ds:schemaRef ds:uri="ESRI.ArcGIS.Mapping.OfficeIntegration.PowerPointInfo"/>
  </ds:schemaRefs>
</ds:datastoreItem>
</file>

<file path=customXml/itemProps4.xml><?xml version="1.0" encoding="utf-8"?>
<ds:datastoreItem xmlns:ds="http://schemas.openxmlformats.org/officeDocument/2006/customXml" ds:itemID="{6030E4DE-8CC3-41EE-9F59-478013B1D7C5}">
  <ds:schemaRefs>
    <ds:schemaRef ds:uri="Microsoft.SharePoint.Taxonomy.ContentTypeSync"/>
  </ds:schemaRefs>
</ds:datastoreItem>
</file>

<file path=customXml/itemProps5.xml><?xml version="1.0" encoding="utf-8"?>
<ds:datastoreItem xmlns:ds="http://schemas.openxmlformats.org/officeDocument/2006/customXml" ds:itemID="{36BA4196-7B50-4101-833C-E52D12DCE133}">
  <ds:schemaRefs>
    <ds:schemaRef ds:uri="4ffa91fb-a0ff-4ac5-b2db-65c790d184a4"/>
    <ds:schemaRef ds:uri="aee59056-66f8-4bcd-a41a-44a7882a6c26"/>
    <ds:schemaRef ds:uri="cb3f2c0b-0a7d-49e1-931e-4591b06490b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399</Words>
  <Application>Microsoft Office PowerPoint</Application>
  <PresentationFormat>Widescreen</PresentationFormat>
  <Paragraphs>70</Paragraphs>
  <Slides>9</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Calibri Light</vt:lpstr>
      <vt:lpstr>DIN Pro</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Sabater, Juan</dc:creator>
  <cp:lastModifiedBy>Chamberlain, Nick</cp:lastModifiedBy>
  <cp:revision>1</cp:revision>
  <dcterms:created xsi:type="dcterms:W3CDTF">2020-10-29T15:40:27Z</dcterms:created>
  <dcterms:modified xsi:type="dcterms:W3CDTF">2024-11-15T18:31:03Z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0x01010037D54BA3CB1BB44A96A3EC1762691F09</vt:lpwstr>
  </property>
  <property fmtid="{D5CDD505-2E9C-101B-9397-08002B2CF9AE}" pid="4" name="e3f09c3df709400db2417a7161762d62">
    <vt:lpwstr/>
  </property>
  <property fmtid="{D5CDD505-2E9C-101B-9397-08002B2CF9AE}" pid="5" name="Document Type">
    <vt:lpwstr/>
  </property>
  <property fmtid="{D5CDD505-2E9C-101B-9397-08002B2CF9AE}" pid="6" name="EPA_x0020_Subject">
    <vt:lpwstr/>
  </property>
  <property fmtid="{D5CDD505-2E9C-101B-9397-08002B2CF9AE}" pid="7" name="EPA Subject">
    <vt:lpwstr/>
  </property>
  <property fmtid="{D5CDD505-2E9C-101B-9397-08002B2CF9AE}" pid="8" name="MediaServiceImageTags">
    <vt:lpwstr/>
  </property>
  <property fmtid="{D5CDD505-2E9C-101B-9397-08002B2CF9AE}" pid="9" name="Document_x0020_Type">
    <vt:lpwstr/>
  </property>
</Properties>
</file>